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0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873F1-CED5-2F58-64F4-DE5A9FBD6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4D74CE-DF65-0F6D-261B-73046653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4E8BF4-AD5A-9F91-5F4C-C3EF6D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A6DD-0F7A-4C3B-BBF4-F79E0201A720}" type="datetimeFigureOut">
              <a:rPr lang="it-IT" smtClean="0"/>
              <a:t>12/09/2022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5ED426-AF79-2813-9598-38252E4E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256190-3E7F-81FC-BEF7-54E72141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60A-C913-4593-918F-6B9A29B79E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464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FBE4C-381A-0359-4034-A4A5068B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0ED5B4-D20A-0267-B9ED-FA683684C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A79F62-B480-71A7-6D68-DAFD9E40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A6DD-0F7A-4C3B-BBF4-F79E0201A720}" type="datetimeFigureOut">
              <a:rPr lang="it-IT" smtClean="0"/>
              <a:t>12/09/2022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E14757-5DC1-87F9-B374-5E5E7201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70FCC-58C9-CDA3-5D45-78A43F62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60A-C913-4593-918F-6B9A29B79E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605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B85D2C4-C3CC-6656-A385-7E2CB1F65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6ABF22-6029-AA67-25D1-FF4099F4E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FCFE9B-7C66-2C94-4264-6287A2CB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A6DD-0F7A-4C3B-BBF4-F79E0201A720}" type="datetimeFigureOut">
              <a:rPr lang="it-IT" smtClean="0"/>
              <a:t>12/09/2022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937589-1142-A373-3DD4-8B4F9118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5B02AD-87DB-6338-BECF-5F9A0E4A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60A-C913-4593-918F-6B9A29B79E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7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A71E0E-B61B-C305-5CEA-A123F57F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D4A66E-F530-0213-2E3B-01D9818D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6F7D82-3F9A-4C83-187B-0D064786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A6DD-0F7A-4C3B-BBF4-F79E0201A720}" type="datetimeFigureOut">
              <a:rPr lang="it-IT" smtClean="0"/>
              <a:t>12/09/2022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DC2489-A7F9-ABCF-CC47-67A51C8A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B0C3F-2592-B2AF-BEF9-EDAE2838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60A-C913-4593-918F-6B9A29B79E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95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059A0-993C-BAA8-1950-DDE694ED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FB9174-376C-F390-7BE9-9FD9F36C0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DB36A1-BD9A-EA28-B518-2E36B7AA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A6DD-0F7A-4C3B-BBF4-F79E0201A720}" type="datetimeFigureOut">
              <a:rPr lang="it-IT" smtClean="0"/>
              <a:t>12/09/2022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828461-A8D6-6B24-1673-87D71D46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50681E-0C9E-EECA-8DDB-2D99B0AC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60A-C913-4593-918F-6B9A29B79E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66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E64241-BB80-3C3D-A5B1-5D2D2D8D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22B9CF-35E2-D8CE-5908-AB7FC0D57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C80A3D-815C-A614-5E1E-CF7AC91E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FA20E6-547D-D833-D6CD-7867516C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A6DD-0F7A-4C3B-BBF4-F79E0201A720}" type="datetimeFigureOut">
              <a:rPr lang="it-IT" smtClean="0"/>
              <a:t>12/09/2022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218EEC-3AE5-FE0F-18AE-36FD7D7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B6D770-114E-9A78-323E-CE4DA936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60A-C913-4593-918F-6B9A29B79E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15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ED50E-5073-DCD3-1A71-AE1D5A77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6C627A-7554-37A1-FCB6-B67D3D13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9D0BBE-412D-E1F2-C414-3722BF318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552FE3E-9951-99B8-C761-B48098736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86C65F-54C8-F039-890D-82698B07F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E9B079-8860-6111-1BE7-4EE7231E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A6DD-0F7A-4C3B-BBF4-F79E0201A720}" type="datetimeFigureOut">
              <a:rPr lang="it-IT" smtClean="0"/>
              <a:t>12/09/2022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0EC854-DEB7-D6E3-9B4F-0296ECB8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5E105C-ABC1-72FD-0D46-DB5C9CC8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60A-C913-4593-918F-6B9A29B79E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52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1ECAF-4D97-189F-A045-7609C867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30E260-61B5-DC14-1AF0-A2EB94CB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A6DD-0F7A-4C3B-BBF4-F79E0201A720}" type="datetimeFigureOut">
              <a:rPr lang="it-IT" smtClean="0"/>
              <a:t>12/09/2022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8A67DF-0470-C805-46E0-ACF2A420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3E5852-C9FA-A9B8-B4B4-8CE5581D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60A-C913-4593-918F-6B9A29B79E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25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2D1391-90C6-D52E-EC93-AF75AAB8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A6DD-0F7A-4C3B-BBF4-F79E0201A720}" type="datetimeFigureOut">
              <a:rPr lang="it-IT" smtClean="0"/>
              <a:t>12/09/2022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B632E75-AD7B-8D3F-BA7E-FFB9873B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B31547-3A25-A12D-2406-ECCCC250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60A-C913-4593-918F-6B9A29B79E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70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120E0-E39D-8DBD-4BD1-BD667C1A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6E2FAA-2A84-5A89-76FA-AADB75656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91A221-DE15-5A4A-59A6-429AF23F4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A1DFDD-1314-C61B-AFE7-B19E05A9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A6DD-0F7A-4C3B-BBF4-F79E0201A720}" type="datetimeFigureOut">
              <a:rPr lang="it-IT" smtClean="0"/>
              <a:t>12/09/2022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160DEE-A3FA-F44A-4BA7-3C6CDE0F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DE7D60-F881-8B0E-DBC2-864D206D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60A-C913-4593-918F-6B9A29B79E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41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3284F-B19F-9F76-9578-01011B37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EAA15D9-8B82-3407-6801-DD8120EC2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179898C-C751-68CA-7EE4-AD29F8822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F55B83-1F94-E1C5-6FB1-BC7F139F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A6DD-0F7A-4C3B-BBF4-F79E0201A720}" type="datetimeFigureOut">
              <a:rPr lang="it-IT" smtClean="0"/>
              <a:t>12/09/2022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03BF7C-F3B5-4EBA-4116-A6F8B546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3CF0C8-03A4-E4F6-47B4-64BEB91D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660A-C913-4593-918F-6B9A29B79E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26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2D20614-FE52-55B0-C81C-97C3CFC7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AF3ABD-2519-FF26-A77F-B3775A092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1C6C81-10CB-152D-5FF3-56AFBDE48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BA6DD-0F7A-4C3B-BBF4-F79E0201A720}" type="datetimeFigureOut">
              <a:rPr lang="it-IT" smtClean="0"/>
              <a:t>12/09/2022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890112-57DC-052A-DD35-5AF892982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6BA9FC-2644-65BC-16EA-17E519649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3660A-C913-4593-918F-6B9A29B79E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08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5B73A-9CB1-FAA0-BA0E-C32AFAE2B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BALL BALANCING PLATE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BF239E-8E11-24B2-9E45-309637690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Brumy</a:t>
            </a:r>
            <a:r>
              <a:rPr lang="it-IT" dirty="0"/>
              <a:t>, </a:t>
            </a:r>
            <a:r>
              <a:rPr lang="it-IT" dirty="0" err="1"/>
              <a:t>Roty</a:t>
            </a:r>
            <a:r>
              <a:rPr lang="it-IT" dirty="0"/>
              <a:t>, Timmy</a:t>
            </a:r>
          </a:p>
        </p:txBody>
      </p:sp>
    </p:spTree>
    <p:extLst>
      <p:ext uri="{BB962C8B-B14F-4D97-AF65-F5344CB8AC3E}">
        <p14:creationId xmlns:p14="http://schemas.microsoft.com/office/powerpoint/2010/main" val="102860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99696-F031-4C1D-B3F7-7D1ABE54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Controllo: taratura PID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D0C3E7-D376-3034-9D01-75B8E1E0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Zigghel</a:t>
            </a:r>
            <a:r>
              <a:rPr lang="it-IT" dirty="0"/>
              <a:t> </a:t>
            </a:r>
            <a:r>
              <a:rPr lang="it-IT" dirty="0" err="1"/>
              <a:t>Nicckolsson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046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7E4E8-0B61-3AF5-489B-923B487B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Controllo: azionamento servomotori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BCD5D3-F44F-6517-1834-E4CCD69F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 servomotori sono collegati ai pin PWM e gestiti a livello software tramite la libreria </a:t>
            </a:r>
            <a:r>
              <a:rPr lang="it-IT" dirty="0" err="1"/>
              <a:t>GPIOzero</a:t>
            </a:r>
            <a:r>
              <a:rPr lang="it-IT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58822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886B0-3822-8764-FEC8-A85CFFAC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tests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8BB5735-D345-6572-5D3E-332C55438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183" r="1" b="1793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11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avolo da lavoro&#10;&#10;Descrizione generata automaticamente">
            <a:extLst>
              <a:ext uri="{FF2B5EF4-FFF2-40B4-BE49-F238E27FC236}">
                <a16:creationId xmlns:a16="http://schemas.microsoft.com/office/drawing/2014/main" id="{586A4E0C-1243-24EE-2040-E5F1010BE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6569"/>
            <a:ext cx="5259814" cy="3944861"/>
          </a:xfrm>
        </p:spPr>
      </p:pic>
      <p:pic>
        <p:nvPicPr>
          <p:cNvPr id="7" name="Immagine 6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315845A7-F082-33FE-6774-F8C28FE2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4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762FA-757C-ED4A-BCA9-E4745474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604CF-91AF-E4E9-076E-4F2ADB38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struttura è composta da:</a:t>
            </a:r>
          </a:p>
          <a:p>
            <a:r>
              <a:rPr lang="it-IT" dirty="0"/>
              <a:t>2 servomotori MG996R</a:t>
            </a:r>
          </a:p>
          <a:p>
            <a:r>
              <a:rPr lang="it-IT" dirty="0"/>
              <a:t>1 webcam</a:t>
            </a:r>
          </a:p>
          <a:p>
            <a:r>
              <a:rPr lang="it-IT" dirty="0"/>
              <a:t>1 </a:t>
            </a:r>
            <a:r>
              <a:rPr lang="it-IT" dirty="0" err="1"/>
              <a:t>Raspberry</a:t>
            </a:r>
            <a:r>
              <a:rPr lang="it-IT" dirty="0"/>
              <a:t> Pi 4 Computer</a:t>
            </a:r>
          </a:p>
          <a:p>
            <a:r>
              <a:rPr lang="it-IT" dirty="0"/>
              <a:t>1 breadboard</a:t>
            </a:r>
          </a:p>
          <a:p>
            <a:r>
              <a:rPr lang="it-IT" dirty="0"/>
              <a:t>1 giunto cardanico</a:t>
            </a:r>
          </a:p>
          <a:p>
            <a:r>
              <a:rPr lang="it-IT" dirty="0"/>
              <a:t>1 piano bianco</a:t>
            </a:r>
          </a:p>
          <a:p>
            <a:r>
              <a:rPr lang="it-IT" dirty="0"/>
              <a:t>1 struttura per la webcam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069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96FEDF-DCB6-D156-BE5A-69079E1F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Considerazioni sulla struttura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598E96-DBEF-C8FF-FF7C-AD8110AF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Nella scelta del posizionamento dei servomotori c’è da considerare il trasferimento di angolo che viene imposto al piano: più il servomotore è vicino al centro del piano maggiore sarà il trasferimento di angolo, ciò significa che l’azione di controllo risulterebbe troppo aggressiva. Al contrario, più il servomotore è lontano dal centro del piano minore sarà il trasferimento di angolo, ciò significa che l’azione di controllo risulterebbe troppo poco […]</a:t>
            </a:r>
          </a:p>
          <a:p>
            <a:pPr marL="0" indent="0">
              <a:buNone/>
            </a:pPr>
            <a:r>
              <a:rPr lang="it-IT" dirty="0"/>
              <a:t>Si è scelto di posizionare i servomotori ad una distanza di L = (…)  per avere un trasferimento di 1/10 (??) di angolo.</a:t>
            </a:r>
          </a:p>
          <a:p>
            <a:pPr marL="0" indent="0">
              <a:buNone/>
            </a:pPr>
            <a:r>
              <a:rPr lang="it-IT" dirty="0"/>
              <a:t>Inoltre l’altezza della webcam deve essere tale da poter inquadrare tutto il piano.</a:t>
            </a:r>
          </a:p>
          <a:p>
            <a:pPr marL="0" indent="0">
              <a:buNone/>
            </a:pPr>
            <a:r>
              <a:rPr lang="it-IT" dirty="0"/>
              <a:t>+ massa comune tramite batteria esterna</a:t>
            </a:r>
          </a:p>
        </p:txBody>
      </p:sp>
    </p:spTree>
    <p:extLst>
      <p:ext uri="{BB962C8B-B14F-4D97-AF65-F5344CB8AC3E}">
        <p14:creationId xmlns:p14="http://schemas.microsoft.com/office/powerpoint/2010/main" val="82049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E71086-4230-23C3-2DCF-3338C463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83153A-F2BE-2F08-0652-DF27D135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r>
              <a:rPr lang="it-IT" dirty="0"/>
              <a:t>: immagini in bianco e nero + rimpicciolimento (per applicazione kernel)</a:t>
            </a:r>
          </a:p>
          <a:p>
            <a:r>
              <a:rPr lang="it-IT" dirty="0" err="1"/>
              <a:t>isolatePlate</a:t>
            </a:r>
            <a:r>
              <a:rPr lang="it-IT" dirty="0"/>
              <a:t>: </a:t>
            </a:r>
            <a:r>
              <a:rPr lang="it-IT" dirty="0" err="1"/>
              <a:t>canny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del bordi + dilatazione bordi + creazione maschera che se posta sull’immagine originale rende bianco tutto ciò che non è il piano + ritorno del centro del piano</a:t>
            </a:r>
          </a:p>
          <a:p>
            <a:r>
              <a:rPr lang="it-IT" dirty="0" err="1"/>
              <a:t>isolateBall</a:t>
            </a:r>
            <a:r>
              <a:rPr lang="it-IT" dirty="0"/>
              <a:t>: trova i pixel più bianchi nell’immagine ottenuta da </a:t>
            </a:r>
            <a:r>
              <a:rPr lang="it-IT" dirty="0" err="1"/>
              <a:t>isolatePlate</a:t>
            </a:r>
            <a:r>
              <a:rPr lang="it-IT" dirty="0"/>
              <a:t> + calcolo del centro della pallina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713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BCEE4-591B-746D-1D2F-81411D60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386FD9-7FCE-7302-2007-B9AE6D21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253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7F4732-B05A-6834-1150-E8CDD614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isolatePlate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D3A63E-8B2A-218F-B5B2-8D89D32BD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09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DDC09B-4061-15C2-139B-BB2DA701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isolateBall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E77443-C9A0-6FA6-BF08-91A785A2A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16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99C69D-3E63-650A-9E22-7B251587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A1C705-8177-4A1B-66E0-CC652B81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728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it-IT" dirty="0"/>
              <a:t>Per controllare l’attuazione dei servomotori si è scelto di utilizzare un controllo di tipo PID.</a:t>
            </a:r>
          </a:p>
          <a:p>
            <a:pPr marL="0" indent="0" algn="just">
              <a:buNone/>
            </a:pPr>
            <a:r>
              <a:rPr lang="it-IT" dirty="0"/>
              <a:t>L’implementazione software di questo controllore è permessa grazie alla libreria </a:t>
            </a:r>
            <a:r>
              <a:rPr lang="it-IT" dirty="0" err="1"/>
              <a:t>simple_pid</a:t>
            </a:r>
            <a:r>
              <a:rPr lang="it-IT" dirty="0"/>
              <a:t> in Python.</a:t>
            </a:r>
          </a:p>
          <a:p>
            <a:pPr marL="0" indent="0" algn="just">
              <a:buNone/>
            </a:pPr>
            <a:r>
              <a:rPr lang="it-IT" dirty="0"/>
              <a:t>È necessario tarare il controllore, cioè scegliere i valori delle costanti </a:t>
            </a:r>
            <a:r>
              <a:rPr lang="it-IT" dirty="0" err="1"/>
              <a:t>Kp</a:t>
            </a:r>
            <a:r>
              <a:rPr lang="it-IT" dirty="0"/>
              <a:t>, </a:t>
            </a:r>
            <a:r>
              <a:rPr lang="it-IT" dirty="0" err="1"/>
              <a:t>Ki</a:t>
            </a:r>
            <a:r>
              <a:rPr lang="it-IT" dirty="0"/>
              <a:t> e </a:t>
            </a:r>
            <a:r>
              <a:rPr lang="it-IT" dirty="0" err="1"/>
              <a:t>Kd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9B97EFC-4AF8-9926-4680-3E0260BAB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39" y="1714786"/>
            <a:ext cx="5880661" cy="34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52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305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BALL BALANCING PLATE</vt:lpstr>
      <vt:lpstr>Presentazione standard di PowerPoint</vt:lpstr>
      <vt:lpstr>Struttura</vt:lpstr>
      <vt:lpstr>Considerazioni sulla struttura</vt:lpstr>
      <vt:lpstr>Software</vt:lpstr>
      <vt:lpstr>preprocessing</vt:lpstr>
      <vt:lpstr>isolatePlate</vt:lpstr>
      <vt:lpstr>isolateBall</vt:lpstr>
      <vt:lpstr>Controllo</vt:lpstr>
      <vt:lpstr>Controllo: taratura PID</vt:lpstr>
      <vt:lpstr>Controllo: azionamento servomotori</vt:lpstr>
      <vt:lpstr>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BALANCING PLATE</dc:title>
  <dc:creator>Timothy James Foster</dc:creator>
  <cp:lastModifiedBy>Timothy James Foster</cp:lastModifiedBy>
  <cp:revision>2</cp:revision>
  <dcterms:created xsi:type="dcterms:W3CDTF">2022-09-12T14:32:51Z</dcterms:created>
  <dcterms:modified xsi:type="dcterms:W3CDTF">2022-09-12T15:50:46Z</dcterms:modified>
</cp:coreProperties>
</file>