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D5C9-9817-A744-8358-2B325F3F2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69DB0-E081-4394-9A4F-123C4B1B9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F5C0-4CE4-0A48-A340-529B2AF1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AFB13-46B4-5006-05C7-757292B9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3BC79-F660-E2E1-318B-E4801E9C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11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B7ED-B629-57AE-20D8-90A4585F8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3DD1-E3A9-4AF3-0CA1-50110BA1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AE51B-3306-204F-4C2B-9B29411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CCD4-FF08-1F6E-53F4-40881C0AD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3039-E86B-04D8-3740-13ACD5F2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47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68B1B4-9F2E-6557-23B1-B0311F5B1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4FE1C-09F8-77D6-7A8C-4D145952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1565E-DB35-60E1-66D7-D49BC4355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D656C-2118-3F34-B9F8-75FB6B44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3958-A70A-245F-2356-25A8A42E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85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AD58-3E58-666B-170C-664768C61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0CF4-4274-CC9E-18B8-997BEE287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F52AE-E1A8-F6B8-8F3A-A226F95C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9BE71-85FD-0B88-64D1-31D87C9B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63B02-C82B-3F98-BF25-C28E98B8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707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277A-BD82-E4B8-8297-8EB3AF6C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130BA-7804-FBC7-B118-9A0BB5973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26948-3E4F-038A-7551-045E1A53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E846B-2835-C13C-B16B-872820EF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CC77-0920-4EF4-DF2E-B20B7907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0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76DB-6D29-6C5F-106B-7CFC0640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BF0-509C-429A-C3B2-EEDC724BE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855A3-2959-CC42-356F-CF2FCE54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248EE-33D4-0706-A427-0953E9AE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2CAA-EDB1-471B-A650-0A43759F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F53C3-03BB-6C5D-1B35-09C15DF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92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D06-5489-38C2-8FCB-1F337732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9C77-1307-22C8-FE93-96564D9F1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27A8F-1D7A-C973-1FFE-A2D6BB757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7E118-87AF-C1E6-31AF-655706990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BDDD2-8900-C932-903A-D18D2162A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0B95E-F150-3D7B-0AE2-63EE465B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47A74A-EB95-9CEC-9492-E2BF5BDD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E616F-C762-BDEB-CD20-51767EA0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06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5CD8-93DD-D5F2-0935-AE6B38CF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614C3-48F2-0420-D5C6-7EAA9AE1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024B1-C5E1-E6DA-334E-4BB2DE06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817DE-5149-56D7-14D5-01DFD0C3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04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C938C-3E96-1E55-79B5-65F968E8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03E5F-1552-15AD-7731-3F57EEBC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6607D-AA19-7A81-3E14-D0266B56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47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754C6-5588-DAE5-F853-68192FD6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02DF0-3A16-DA53-96AA-42D358C29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3F512-F633-864D-5EA8-DC715E851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FCA2D-BF65-0A9D-0EA8-1C1D6C76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6AB79-B40C-FE81-1B62-66D3D121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EEBEB-7ACA-94EB-10B4-C5DF7A45E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341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345D-5F04-A96D-A29B-F2F68EF6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8C85C-AC80-DD4F-0777-8A0D5C42D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80608-DC39-C2E7-2F69-EFA9C5359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73D7-F676-CFBA-F0E1-3B1AB9C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D7D57-B63C-E5EB-B360-CA27D778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C6559-67CA-B958-EF7A-2715796A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47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7C81F-4AE5-5023-D5EC-A8FCB2DF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718DB-DF00-5F06-2F89-62D9DB56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FD07-6443-F2B9-F960-D6623EAB0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FF999-817D-4BED-B4A8-5CE1E2F13D8A}" type="datetimeFigureOut">
              <a:rPr lang="en-AU" smtClean="0"/>
              <a:t>10/08/2025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16B55-D254-76C5-A2E9-A98536CB8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28138-3EBA-1DE8-92A6-2157810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F2033-A211-4697-8C4E-01479B24C3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339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7090D1-FEC6-ADC0-F294-D058D967F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63504"/>
            <a:ext cx="9837420" cy="861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84EC4-E468-C8B5-8AF9-754BFCBA8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3359"/>
            <a:ext cx="12192000" cy="807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93A0D-CDE7-C691-603C-ED0411789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607"/>
            <a:ext cx="12016740" cy="1005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34AC81-91A6-FDCC-582A-4F9D62986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67594"/>
            <a:ext cx="12192000" cy="683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907B2C-EAC7-E7F6-CE61-09EF1CA73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0655"/>
            <a:ext cx="12077700" cy="7848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14AE00-E90A-3789-7034-C366F67CA19D}"/>
              </a:ext>
            </a:extLst>
          </p:cNvPr>
          <p:cNvSpPr txBox="1"/>
          <p:nvPr/>
        </p:nvSpPr>
        <p:spPr>
          <a:xfrm>
            <a:off x="200967" y="201390"/>
            <a:ext cx="89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VCU Receive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38A24-C697-1AA7-862B-3C71D2A2CFE5}"/>
              </a:ext>
            </a:extLst>
          </p:cNvPr>
          <p:cNvSpPr txBox="1"/>
          <p:nvPr/>
        </p:nvSpPr>
        <p:spPr>
          <a:xfrm>
            <a:off x="112207" y="2505907"/>
            <a:ext cx="89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VCU Send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6C44F-2E2B-77D1-687B-04221552C452}"/>
              </a:ext>
            </a:extLst>
          </p:cNvPr>
          <p:cNvSpPr txBox="1"/>
          <p:nvPr/>
        </p:nvSpPr>
        <p:spPr>
          <a:xfrm>
            <a:off x="112207" y="4831980"/>
            <a:ext cx="891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CAN 2 VCU Send &amp; Receive</a:t>
            </a:r>
          </a:p>
        </p:txBody>
      </p:sp>
    </p:spTree>
    <p:extLst>
      <p:ext uri="{BB962C8B-B14F-4D97-AF65-F5344CB8AC3E}">
        <p14:creationId xmlns:p14="http://schemas.microsoft.com/office/powerpoint/2010/main" val="793636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Ezekiel Willmott</dc:creator>
  <cp:lastModifiedBy>Ezekiel Willmott</cp:lastModifiedBy>
  <cp:revision>1</cp:revision>
  <dcterms:created xsi:type="dcterms:W3CDTF">2025-08-10T05:17:33Z</dcterms:created>
  <dcterms:modified xsi:type="dcterms:W3CDTF">2025-08-10T05:23:42Z</dcterms:modified>
</cp:coreProperties>
</file>