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Bqwmn6KKj1Nu6S2lk80BRpri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1119A-8656-4023-8230-2DC5251D5F3F}">
  <a:tblStyle styleId="{0DC1119A-8656-4023-8230-2DC5251D5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80014c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780014c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80014c4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780014c4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80014c4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780014c4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80014c4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80014c4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0014c4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780014c4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80014c4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780014c4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80014c4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780014c4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80014c4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2780014c4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80014c4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780014c4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80014c4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780014c4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7765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1b7765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780014c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780014c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80014c4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2780014c4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80014c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780014c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80014c47_0_6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80014c47_0_6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780014c47_0_6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 e a função built-in range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12780014c47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780014c47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80014c47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for é usado para percorrer um objeto iterável. Faz sentido usar for quando sabemos o número exato de vezes que nosso bloco de código deve ser executado, ou quando queremos percorrer um objeto iterável.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80014c47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780014c47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3" name="Google Shape;153;g125bbdb0af8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 = 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texto: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texto: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letra.upper()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print(letra,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print()  </a:t>
                      </a: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adiciona uma quebra de linha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80014c47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780014c47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2780014c47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1" name="Google Shape;161;g12780014c47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 = 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texto: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texto: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letra.upper()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print(letra,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print()  </a:t>
                      </a: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adiciona uma quebra de linha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80014c47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Range é uma função built-in do Python, ela é usada para produzir uma sequência de números inteiros a partir de um ínicio (inclusivo) para um fim (exclusivo). Se usarmos range(i, j) será produzido: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i, i+1, i+2, i+3, ..., j-1.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 recebe 3 argumentos: stop (obrigatório), start (opcional) e step opcional.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80014c47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range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80014c47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80014c47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80014c47_0_9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80014c47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6" name="Google Shape;176;g12780014c47_0_9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range(stop) -&gt; range object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range(start, stop[, step]) -&gt; range object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list(range(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80014c47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80014c47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range com 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12780014c47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4" name="Google Shape;184;g12780014c47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print(numero,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exibindo a tabuada do 5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print(numero,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80014c47_0_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780014c47_0_3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780014c47_0_3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780014c47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193" name="Google Shape;193;g12780014c47_0_31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780014c47_0_31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780014c47_0_31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780014c47_0_31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80014c47_0_69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80014c47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780014c47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12780014c47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2780014c47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80014c47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while é usado para repetir um bloco de código várias vezes. Faz sentido usar while quando não sabemos o número exato de vezes que nosso bloco de código deve ser executado.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780014c47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780014c47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as estruturas de repetição for e while e quando utilizá-las.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80014c47_0_5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80014c47_0_5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780014c47_0_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2780014c47_0_5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b7765333a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1b7765333a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1b7765333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1b7765333a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"Obrigado por usar nosso sistema bancário, até logo!"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80014c47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780014c47_0_4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80014c47_0_4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80014c47_0_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37" name="Google Shape;237;g12780014c47_0_42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80014c47_0_42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80014c47_0_42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780014c47_0_42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248" name="Google Shape;248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estruturas utilizadas para repetir um trecho de código um determinado número de vezes. Esse número pode ser conhecido previamente ou determinado através de uma expressão lógica.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sem repetição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9" name="Google Shape;109;g125acd94546_0_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80014c47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780014c47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com repetição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2780014c47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7" name="Google Shape;117;g12780014c47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repita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vezes: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print(a)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80014c47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780014c47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780014c47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780014c47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2780014c47_0_20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780014c47_0_20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2780014c47_0_20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780014c47_0_20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EFE1CF-1841-4C27-8B4B-6F3848EB53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7C644E-777D-4FF9-AAE5-A4DB90E79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ADE9AD-3919-4FCE-83DE-1BD3573075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2023-08-18T18:49:13Z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