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League Spartan" charset="1" panose="00000800000000000000"/>
      <p:regular r:id="rId9"/>
    </p:embeddedFont>
    <p:embeddedFont>
      <p:font typeface="Glacial Indifference" charset="1" panose="00000000000000000000"/>
      <p:regular r:id="rId10"/>
    </p:embeddedFont>
    <p:embeddedFont>
      <p:font typeface="Glacial Indifference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Brun0hs/Maximiza-o-de-Lucros-em-um-Festival-de-M-sica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3875" y="3844925"/>
            <a:ext cx="17259300" cy="273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Maximização de Lucros em um Festival de Música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508750"/>
            <a:ext cx="393220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Bruno Henrique de Souza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7675"/>
            <a:ext cx="11182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Apresentação do Problema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60518"/>
            <a:ext cx="16230600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objetivo é organizar um festival de música lucrativo, otimizando a escolha de bandas e DJs para maximizar o lucro, respeitando as restrições de recursos.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571935" y="3140075"/>
            <a:ext cx="5144130" cy="6871328"/>
            <a:chOff x="0" y="0"/>
            <a:chExt cx="1354833" cy="18097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833" cy="1809733"/>
            </a:xfrm>
            <a:custGeom>
              <a:avLst/>
              <a:gdLst/>
              <a:ahLst/>
              <a:cxnLst/>
              <a:rect r="r" b="b" t="t" l="l"/>
              <a:pathLst>
                <a:path h="1809733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1809733"/>
                  </a:lnTo>
                  <a:lnTo>
                    <a:pt x="0" y="1809733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54833" cy="184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115170" y="3140075"/>
            <a:ext cx="5144130" cy="6871328"/>
            <a:chOff x="0" y="0"/>
            <a:chExt cx="1354833" cy="18097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4833" cy="1809733"/>
            </a:xfrm>
            <a:custGeom>
              <a:avLst/>
              <a:gdLst/>
              <a:ahLst/>
              <a:cxnLst/>
              <a:rect r="r" b="b" t="t" l="l"/>
              <a:pathLst>
                <a:path h="1809733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1809733"/>
                  </a:lnTo>
                  <a:lnTo>
                    <a:pt x="0" y="1809733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54833" cy="184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140075"/>
            <a:ext cx="5144130" cy="6871328"/>
            <a:chOff x="0" y="0"/>
            <a:chExt cx="1354833" cy="18097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833" cy="1809733"/>
            </a:xfrm>
            <a:custGeom>
              <a:avLst/>
              <a:gdLst/>
              <a:ahLst/>
              <a:cxnLst/>
              <a:rect r="r" b="b" t="t" l="l"/>
              <a:pathLst>
                <a:path h="1809733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1809733"/>
                  </a:lnTo>
                  <a:lnTo>
                    <a:pt x="0" y="1809733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4833" cy="184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36308" y="3161658"/>
            <a:ext cx="4928209" cy="684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600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Maximizar Lucro (Objetivo)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objetivo principal deste problema de programação linear é determinar o número ideal de bandas (x1) e DJs (x2) a serem contratados para maximizar o lucro total do festival de música.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Cada banda e DJ gera um lucro específico por contratação:</a:t>
            </a:r>
          </a:p>
          <a:p>
            <a:pPr algn="l" marL="518162" indent="-259081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Banda: R$ 5.000,00 de lucro por unidade contratada.</a:t>
            </a:r>
          </a:p>
          <a:p>
            <a:pPr algn="l" marL="518162" indent="-259081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DJ: R$ 3.000,00 de lucro por unidade contratada.</a:t>
            </a:r>
          </a:p>
          <a:p>
            <a:pPr algn="just">
              <a:lnSpc>
                <a:spcPts val="41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679895" y="3161658"/>
            <a:ext cx="4928209" cy="584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599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Restrições (Limitações)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restrições incluem: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Espaço no Palco: Máximo 50 atrações (bandas ocupam 4 espaços, DJs 2).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Técnicos: 30 técnicos disponíveis (bandas precisam de 2, DJs de 1).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Orçamento: R$ 100.000,00 para atrações (custo por banda: R$ 7.000,00; custo por DJ: R$ 5.000,00).</a:t>
            </a:r>
          </a:p>
          <a:p>
            <a:pPr algn="just">
              <a:lnSpc>
                <a:spcPts val="38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211000" y="3161658"/>
            <a:ext cx="4928209" cy="539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2599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Formulação do Modelo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Função Objetivo: Maximizar 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 = 5.000x1 + 3.000x2</a:t>
            </a: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Restrições: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4x1 + 2x2 ≤ 50 (Espaço no Palco)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2x1 + x2 ≤ 30 (Técnicos)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7.</a:t>
            </a: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000x1 + 6.000x2 ≤ 100.000 (Orçamento)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 ≤ x1</a:t>
            </a:r>
            <a:r>
              <a:rPr lang="en-US" sz="24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x2 (Não-negatividade)</a:t>
            </a:r>
          </a:p>
          <a:p>
            <a:pPr algn="just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7675"/>
            <a:ext cx="11182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Conclusão: Solução Ótima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9117" y="1660518"/>
            <a:ext cx="7234400" cy="269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Após a </a:t>
            </a:r>
            <a:r>
              <a:rPr lang="en-US" sz="2700" u="sng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2" tooltip="https://github.com/Brun0hs/Maximiza-o-de-Lucros-em-um-Festival-de-M-sica"/>
              </a:rPr>
              <a:t>implementação</a:t>
            </a: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um modelo de programação linear utilizando o método simplex em python, encontramos a solução ótima para maximizar o lucro do festival de música.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984252" y="4352283"/>
            <a:ext cx="5144130" cy="2347386"/>
            <a:chOff x="0" y="0"/>
            <a:chExt cx="1354833" cy="6182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833" cy="618241"/>
            </a:xfrm>
            <a:custGeom>
              <a:avLst/>
              <a:gdLst/>
              <a:ahLst/>
              <a:cxnLst/>
              <a:rect r="r" b="b" t="t" l="l"/>
              <a:pathLst>
                <a:path h="618241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618241"/>
                  </a:lnTo>
                  <a:lnTo>
                    <a:pt x="0" y="618241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54833" cy="65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91861" y="4373866"/>
            <a:ext cx="4928209" cy="259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600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</a:t>
            </a:r>
            <a:r>
              <a:rPr lang="en-US" sz="2600" b="true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esultados: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Bandas contratadas (x₁): 10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DJs contratados (x₂): 5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Lucro máximo: R$ 65.000,00</a:t>
            </a:r>
          </a:p>
          <a:p>
            <a:pPr algn="just">
              <a:lnSpc>
                <a:spcPts val="4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52310"/>
            <a:ext cx="16230600" cy="323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solução ótima indica que contratar 10 bandas e 5 DJs maximiza o lucro do festival, respeitando as restrições de espaço, técnicos e orçamento.</a:t>
            </a:r>
          </a:p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 análise demonstra o poder da programação linear para otimizar a alocação de recursos em eventos complexos, garantindo o máximo retorno do investimento.</a:t>
            </a:r>
          </a:p>
          <a:p>
            <a:pPr algn="ctr">
              <a:lnSpc>
                <a:spcPts val="4320"/>
              </a:lnSpc>
            </a:pPr>
          </a:p>
          <a:p>
            <a:pPr algn="ctr">
              <a:lnSpc>
                <a:spcPts val="43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024900" y="1642424"/>
            <a:ext cx="7234400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7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solução indica que contratar 10 bandas e 5 DJs maximiza o lucro, respeitando as restrições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1070035" y="3063551"/>
            <a:ext cx="5144130" cy="3636118"/>
            <a:chOff x="0" y="0"/>
            <a:chExt cx="1354833" cy="9576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833" cy="957661"/>
            </a:xfrm>
            <a:custGeom>
              <a:avLst/>
              <a:gdLst/>
              <a:ahLst/>
              <a:cxnLst/>
              <a:rect r="r" b="b" t="t" l="l"/>
              <a:pathLst>
                <a:path h="957661" w="1354833">
                  <a:moveTo>
                    <a:pt x="0" y="0"/>
                  </a:moveTo>
                  <a:lnTo>
                    <a:pt x="1354833" y="0"/>
                  </a:lnTo>
                  <a:lnTo>
                    <a:pt x="1354833" y="957661"/>
                  </a:lnTo>
                  <a:lnTo>
                    <a:pt x="0" y="957661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4833" cy="995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177995" y="3059849"/>
            <a:ext cx="4928209" cy="363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</a:t>
            </a: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spaço no palco: </a:t>
            </a:r>
          </a:p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4(10) + 2(5) = 50 ≤ 50 (Atendido)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Téc</a:t>
            </a: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nicos disponíveis: </a:t>
            </a:r>
          </a:p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2(10) + 1(5) = 25 ≤ 30 (Atendido)</a:t>
            </a:r>
          </a:p>
          <a:p>
            <a:pPr algn="l" marL="561341" indent="-280670" lvl="1">
              <a:lnSpc>
                <a:spcPts val="4160"/>
              </a:lnSpc>
              <a:buFont typeface="Arial"/>
              <a:buChar char="•"/>
            </a:pPr>
            <a:r>
              <a:rPr lang="en-US" b="true" sz="2600">
                <a:solidFill>
                  <a:srgbClr val="5454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Orçamento: </a:t>
            </a:r>
          </a:p>
          <a:p>
            <a:pPr algn="just">
              <a:lnSpc>
                <a:spcPts val="4160"/>
              </a:lnSpc>
            </a:pP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7.000</a:t>
            </a:r>
            <a:r>
              <a:rPr lang="en-US" sz="2600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(10) + 6.000(5) = 100.000 ≤ 100.000 (Atendido)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9099208" y="2137091"/>
            <a:ext cx="0" cy="4463405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DAGYL3m06S8</dc:identifier>
  <dcterms:modified xsi:type="dcterms:W3CDTF">2011-08-01T06:04:30Z</dcterms:modified>
  <cp:revision>1</cp:revision>
  <dc:title>Interview Presentation</dc:title>
</cp:coreProperties>
</file>