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2DA44-B389-6219-BA77-4C1D842333E0}" v="488" dt="2021-10-26T13:53:31.993"/>
    <p1510:client id="{1228E119-04FC-3E95-3B2F-17D5306A5BAB}" v="197" dt="2021-11-09T22:34:34.851"/>
    <p1510:client id="{66E3EEC5-CBEA-70A8-24C3-A9E924BAE531}" v="270" dt="2021-10-28T10:52:25.310"/>
    <p1510:client id="{3DB4FAED-CE52-C2B5-4ED6-22DBB03060BF}" v="143" dt="2021-11-09T21:18:0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iane de Queiroz Moura" userId="S::tatianequeiroz@ms.senac.br::58ea1268-55e0-4689-9c31-00f3a6ed3e0e" providerId="AD" clId="Web-{66E3EEC5-CBEA-70A8-24C3-A9E924BAE531}"/>
    <pc:docChg chg="addSld modSld">
      <pc:chgData name="Tatiane de Queiroz Moura" userId="S::tatianequeiroz@ms.senac.br::58ea1268-55e0-4689-9c31-00f3a6ed3e0e" providerId="AD" clId="Web-{66E3EEC5-CBEA-70A8-24C3-A9E924BAE531}" dt="2021-10-28T10:52:25.310" v="281" actId="20577"/>
      <pc:docMkLst>
        <pc:docMk/>
      </pc:docMkLst>
      <pc:sldChg chg="modSp">
        <pc:chgData name="Tatiane de Queiroz Moura" userId="S::tatianequeiroz@ms.senac.br::58ea1268-55e0-4689-9c31-00f3a6ed3e0e" providerId="AD" clId="Web-{66E3EEC5-CBEA-70A8-24C3-A9E924BAE531}" dt="2021-10-28T10:15:07.524" v="4"/>
        <pc:sldMkLst>
          <pc:docMk/>
          <pc:sldMk cId="1253548760" sldId="256"/>
        </pc:sldMkLst>
        <pc:spChg chg="mod">
          <ac:chgData name="Tatiane de Queiroz Moura" userId="S::tatianequeiroz@ms.senac.br::58ea1268-55e0-4689-9c31-00f3a6ed3e0e" providerId="AD" clId="Web-{66E3EEC5-CBEA-70A8-24C3-A9E924BAE531}" dt="2021-10-28T10:15:07.524" v="4"/>
          <ac:spMkLst>
            <pc:docMk/>
            <pc:sldMk cId="1253548760" sldId="256"/>
            <ac:spMk id="3" creationId="{569A32F5-6D48-4B05-89C3-CDBA2422B358}"/>
          </ac:spMkLst>
        </pc:spChg>
      </pc:sldChg>
      <pc:sldChg chg="modSp">
        <pc:chgData name="Tatiane de Queiroz Moura" userId="S::tatianequeiroz@ms.senac.br::58ea1268-55e0-4689-9c31-00f3a6ed3e0e" providerId="AD" clId="Web-{66E3EEC5-CBEA-70A8-24C3-A9E924BAE531}" dt="2021-10-28T10:24:44.367" v="111" actId="20577"/>
        <pc:sldMkLst>
          <pc:docMk/>
          <pc:sldMk cId="829189526" sldId="261"/>
        </pc:sldMkLst>
        <pc:spChg chg="mod">
          <ac:chgData name="Tatiane de Queiroz Moura" userId="S::tatianequeiroz@ms.senac.br::58ea1268-55e0-4689-9c31-00f3a6ed3e0e" providerId="AD" clId="Web-{66E3EEC5-CBEA-70A8-24C3-A9E924BAE531}" dt="2021-10-28T10:24:44.367" v="111" actId="20577"/>
          <ac:spMkLst>
            <pc:docMk/>
            <pc:sldMk cId="829189526" sldId="261"/>
            <ac:spMk id="3" creationId="{BE5B9A44-8772-483E-95FD-DC2DFB2E54D7}"/>
          </ac:spMkLst>
        </pc:spChg>
        <pc:spChg chg="mod">
          <ac:chgData name="Tatiane de Queiroz Moura" userId="S::tatianequeiroz@ms.senac.br::58ea1268-55e0-4689-9c31-00f3a6ed3e0e" providerId="AD" clId="Web-{66E3EEC5-CBEA-70A8-24C3-A9E924BAE531}" dt="2021-10-28T10:15:14.071" v="7" actId="20577"/>
          <ac:spMkLst>
            <pc:docMk/>
            <pc:sldMk cId="829189526" sldId="261"/>
            <ac:spMk id="6" creationId="{209ADD8F-35F7-4BED-A4FB-CC03017EC084}"/>
          </ac:spMkLst>
        </pc:spChg>
      </pc:sldChg>
      <pc:sldChg chg="addSp delSp modSp">
        <pc:chgData name="Tatiane de Queiroz Moura" userId="S::tatianequeiroz@ms.senac.br::58ea1268-55e0-4689-9c31-00f3a6ed3e0e" providerId="AD" clId="Web-{66E3EEC5-CBEA-70A8-24C3-A9E924BAE531}" dt="2021-10-28T10:28:18.512" v="134" actId="20577"/>
        <pc:sldMkLst>
          <pc:docMk/>
          <pc:sldMk cId="1836611735" sldId="262"/>
        </pc:sldMkLst>
        <pc:spChg chg="mod">
          <ac:chgData name="Tatiane de Queiroz Moura" userId="S::tatianequeiroz@ms.senac.br::58ea1268-55e0-4689-9c31-00f3a6ed3e0e" providerId="AD" clId="Web-{66E3EEC5-CBEA-70A8-24C3-A9E924BAE531}" dt="2021-10-28T10:28:18.512" v="134" actId="20577"/>
          <ac:spMkLst>
            <pc:docMk/>
            <pc:sldMk cId="1836611735" sldId="262"/>
            <ac:spMk id="3" creationId="{3D205AAE-1660-41BD-9CE5-31E76DC23CD5}"/>
          </ac:spMkLst>
        </pc:spChg>
        <pc:spChg chg="add del mod">
          <ac:chgData name="Tatiane de Queiroz Moura" userId="S::tatianequeiroz@ms.senac.br::58ea1268-55e0-4689-9c31-00f3a6ed3e0e" providerId="AD" clId="Web-{66E3EEC5-CBEA-70A8-24C3-A9E924BAE531}" dt="2021-10-28T10:22:27.380" v="80"/>
          <ac:spMkLst>
            <pc:docMk/>
            <pc:sldMk cId="1836611735" sldId="262"/>
            <ac:spMk id="4" creationId="{8826141F-2161-497E-A236-D39A83A9723B}"/>
          </ac:spMkLst>
        </pc:spChg>
        <pc:spChg chg="del">
          <ac:chgData name="Tatiane de Queiroz Moura" userId="S::tatianequeiroz@ms.senac.br::58ea1268-55e0-4689-9c31-00f3a6ed3e0e" providerId="AD" clId="Web-{66E3EEC5-CBEA-70A8-24C3-A9E924BAE531}" dt="2021-10-28T10:22:20.380" v="77"/>
          <ac:spMkLst>
            <pc:docMk/>
            <pc:sldMk cId="1836611735" sldId="262"/>
            <ac:spMk id="5" creationId="{D742C3DD-AF8C-483A-B9C0-3B0E57BAEACF}"/>
          </ac:spMkLst>
        </pc:spChg>
        <pc:spChg chg="add mod">
          <ac:chgData name="Tatiane de Queiroz Moura" userId="S::tatianequeiroz@ms.senac.br::58ea1268-55e0-4689-9c31-00f3a6ed3e0e" providerId="AD" clId="Web-{66E3EEC5-CBEA-70A8-24C3-A9E924BAE531}" dt="2021-10-28T10:22:30.599" v="81" actId="1076"/>
          <ac:spMkLst>
            <pc:docMk/>
            <pc:sldMk cId="1836611735" sldId="262"/>
            <ac:spMk id="7" creationId="{436CF755-ABF7-4BAF-8D26-CBB1E0F3C9F9}"/>
          </ac:spMkLst>
        </pc:spChg>
      </pc:sldChg>
      <pc:sldChg chg="addSp delSp modSp">
        <pc:chgData name="Tatiane de Queiroz Moura" userId="S::tatianequeiroz@ms.senac.br::58ea1268-55e0-4689-9c31-00f3a6ed3e0e" providerId="AD" clId="Web-{66E3EEC5-CBEA-70A8-24C3-A9E924BAE531}" dt="2021-10-28T10:28:49.403" v="150"/>
        <pc:sldMkLst>
          <pc:docMk/>
          <pc:sldMk cId="1144492895" sldId="263"/>
        </pc:sldMkLst>
        <pc:spChg chg="mod">
          <ac:chgData name="Tatiane de Queiroz Moura" userId="S::tatianequeiroz@ms.senac.br::58ea1268-55e0-4689-9c31-00f3a6ed3e0e" providerId="AD" clId="Web-{66E3EEC5-CBEA-70A8-24C3-A9E924BAE531}" dt="2021-10-28T10:28:35.387" v="147" actId="20577"/>
          <ac:spMkLst>
            <pc:docMk/>
            <pc:sldMk cId="1144492895" sldId="263"/>
            <ac:spMk id="3" creationId="{F4B5017F-C5D9-4F68-BCAF-C96E36D05C1B}"/>
          </ac:spMkLst>
        </pc:spChg>
        <pc:spChg chg="add del mod">
          <ac:chgData name="Tatiane de Queiroz Moura" userId="S::tatianequeiroz@ms.senac.br::58ea1268-55e0-4689-9c31-00f3a6ed3e0e" providerId="AD" clId="Web-{66E3EEC5-CBEA-70A8-24C3-A9E924BAE531}" dt="2021-10-28T10:28:43.637" v="149"/>
          <ac:spMkLst>
            <pc:docMk/>
            <pc:sldMk cId="1144492895" sldId="263"/>
            <ac:spMk id="4" creationId="{5877AA10-411D-4CA1-82CE-3DC8F6DF290F}"/>
          </ac:spMkLst>
        </pc:spChg>
        <pc:spChg chg="del">
          <ac:chgData name="Tatiane de Queiroz Moura" userId="S::tatianequeiroz@ms.senac.br::58ea1268-55e0-4689-9c31-00f3a6ed3e0e" providerId="AD" clId="Web-{66E3EEC5-CBEA-70A8-24C3-A9E924BAE531}" dt="2021-10-28T10:28:37.903" v="148"/>
          <ac:spMkLst>
            <pc:docMk/>
            <pc:sldMk cId="1144492895" sldId="263"/>
            <ac:spMk id="5" creationId="{DA5C42E5-71B4-458E-A309-90FEE764E49C}"/>
          </ac:spMkLst>
        </pc:spChg>
        <pc:spChg chg="add">
          <ac:chgData name="Tatiane de Queiroz Moura" userId="S::tatianequeiroz@ms.senac.br::58ea1268-55e0-4689-9c31-00f3a6ed3e0e" providerId="AD" clId="Web-{66E3EEC5-CBEA-70A8-24C3-A9E924BAE531}" dt="2021-10-28T10:28:49.403" v="150"/>
          <ac:spMkLst>
            <pc:docMk/>
            <pc:sldMk cId="1144492895" sldId="263"/>
            <ac:spMk id="7" creationId="{B7BA92F1-1073-410E-A719-69BBA8E3233F}"/>
          </ac:spMkLst>
        </pc:spChg>
      </pc:sldChg>
      <pc:sldChg chg="addSp delSp modSp new">
        <pc:chgData name="Tatiane de Queiroz Moura" userId="S::tatianequeiroz@ms.senac.br::58ea1268-55e0-4689-9c31-00f3a6ed3e0e" providerId="AD" clId="Web-{66E3EEC5-CBEA-70A8-24C3-A9E924BAE531}" dt="2021-10-28T10:52:13.732" v="278" actId="20577"/>
        <pc:sldMkLst>
          <pc:docMk/>
          <pc:sldMk cId="1502111550" sldId="270"/>
        </pc:sldMkLst>
        <pc:spChg chg="del">
          <ac:chgData name="Tatiane de Queiroz Moura" userId="S::tatianequeiroz@ms.senac.br::58ea1268-55e0-4689-9c31-00f3a6ed3e0e" providerId="AD" clId="Web-{66E3EEC5-CBEA-70A8-24C3-A9E924BAE531}" dt="2021-10-28T10:31:13.968" v="152"/>
          <ac:spMkLst>
            <pc:docMk/>
            <pc:sldMk cId="1502111550" sldId="270"/>
            <ac:spMk id="2" creationId="{4468F862-7CEB-4072-A2A2-B526514DBD84}"/>
          </ac:spMkLst>
        </pc:spChg>
        <pc:spChg chg="mod">
          <ac:chgData name="Tatiane de Queiroz Moura" userId="S::tatianequeiroz@ms.senac.br::58ea1268-55e0-4689-9c31-00f3a6ed3e0e" providerId="AD" clId="Web-{66E3EEC5-CBEA-70A8-24C3-A9E924BAE531}" dt="2021-10-28T10:52:13.732" v="278" actId="20577"/>
          <ac:spMkLst>
            <pc:docMk/>
            <pc:sldMk cId="1502111550" sldId="270"/>
            <ac:spMk id="3" creationId="{C61C6A91-572B-4D37-B08A-D28EC2FA6DC6}"/>
          </ac:spMkLst>
        </pc:spChg>
        <pc:spChg chg="add mod">
          <ac:chgData name="Tatiane de Queiroz Moura" userId="S::tatianequeiroz@ms.senac.br::58ea1268-55e0-4689-9c31-00f3a6ed3e0e" providerId="AD" clId="Web-{66E3EEC5-CBEA-70A8-24C3-A9E924BAE531}" dt="2021-10-28T10:31:21.015" v="160" actId="20577"/>
          <ac:spMkLst>
            <pc:docMk/>
            <pc:sldMk cId="1502111550" sldId="270"/>
            <ac:spMk id="5" creationId="{9B95AD4C-6EC7-462F-953D-35A76ED00A30}"/>
          </ac:spMkLst>
        </pc:spChg>
      </pc:sldChg>
      <pc:sldChg chg="modSp new">
        <pc:chgData name="Tatiane de Queiroz Moura" userId="S::tatianequeiroz@ms.senac.br::58ea1268-55e0-4689-9c31-00f3a6ed3e0e" providerId="AD" clId="Web-{66E3EEC5-CBEA-70A8-24C3-A9E924BAE531}" dt="2021-10-28T10:52:25.310" v="281" actId="20577"/>
        <pc:sldMkLst>
          <pc:docMk/>
          <pc:sldMk cId="730744763" sldId="271"/>
        </pc:sldMkLst>
        <pc:spChg chg="mod">
          <ac:chgData name="Tatiane de Queiroz Moura" userId="S::tatianequeiroz@ms.senac.br::58ea1268-55e0-4689-9c31-00f3a6ed3e0e" providerId="AD" clId="Web-{66E3EEC5-CBEA-70A8-24C3-A9E924BAE531}" dt="2021-10-28T10:52:25.310" v="281" actId="20577"/>
          <ac:spMkLst>
            <pc:docMk/>
            <pc:sldMk cId="730744763" sldId="271"/>
            <ac:spMk id="3" creationId="{32D89335-BAD0-4D4B-8978-949C513EADAB}"/>
          </ac:spMkLst>
        </pc:spChg>
      </pc:sldChg>
    </pc:docChg>
  </pc:docChgLst>
  <pc:docChgLst>
    <pc:chgData name="Tatiane de Queiroz Moura" userId="S::tatianequeiroz@ms.senac.br::58ea1268-55e0-4689-9c31-00f3a6ed3e0e" providerId="AD" clId="Web-{3DB4FAED-CE52-C2B5-4ED6-22DBB03060BF}"/>
    <pc:docChg chg="addSld delSld modSld">
      <pc:chgData name="Tatiane de Queiroz Moura" userId="S::tatianequeiroz@ms.senac.br::58ea1268-55e0-4689-9c31-00f3a6ed3e0e" providerId="AD" clId="Web-{3DB4FAED-CE52-C2B5-4ED6-22DBB03060BF}" dt="2021-11-09T21:18:03.173" v="131" actId="1076"/>
      <pc:docMkLst>
        <pc:docMk/>
      </pc:docMkLst>
      <pc:sldChg chg="modSp">
        <pc:chgData name="Tatiane de Queiroz Moura" userId="S::tatianequeiroz@ms.senac.br::58ea1268-55e0-4689-9c31-00f3a6ed3e0e" providerId="AD" clId="Web-{3DB4FAED-CE52-C2B5-4ED6-22DBB03060BF}" dt="2021-11-09T21:05:05.360" v="8" actId="20577"/>
        <pc:sldMkLst>
          <pc:docMk/>
          <pc:sldMk cId="1253548760" sldId="256"/>
        </pc:sldMkLst>
        <pc:spChg chg="mod">
          <ac:chgData name="Tatiane de Queiroz Moura" userId="S::tatianequeiroz@ms.senac.br::58ea1268-55e0-4689-9c31-00f3a6ed3e0e" providerId="AD" clId="Web-{3DB4FAED-CE52-C2B5-4ED6-22DBB03060BF}" dt="2021-11-09T21:05:05.360" v="8" actId="20577"/>
          <ac:spMkLst>
            <pc:docMk/>
            <pc:sldMk cId="1253548760" sldId="256"/>
            <ac:spMk id="3" creationId="{569A32F5-6D48-4B05-89C3-CDBA2422B358}"/>
          </ac:spMkLst>
        </pc:spChg>
      </pc:sldChg>
      <pc:sldChg chg="del">
        <pc:chgData name="Tatiane de Queiroz Moura" userId="S::tatianequeiroz@ms.senac.br::58ea1268-55e0-4689-9c31-00f3a6ed3e0e" providerId="AD" clId="Web-{3DB4FAED-CE52-C2B5-4ED6-22DBB03060BF}" dt="2021-11-09T21:06:35.940" v="37"/>
        <pc:sldMkLst>
          <pc:docMk/>
          <pc:sldMk cId="756923221" sldId="257"/>
        </pc:sldMkLst>
      </pc:sldChg>
      <pc:sldChg chg="del">
        <pc:chgData name="Tatiane de Queiroz Moura" userId="S::tatianequeiroz@ms.senac.br::58ea1268-55e0-4689-9c31-00f3a6ed3e0e" providerId="AD" clId="Web-{3DB4FAED-CE52-C2B5-4ED6-22DBB03060BF}" dt="2021-11-09T21:06:37.127" v="38"/>
        <pc:sldMkLst>
          <pc:docMk/>
          <pc:sldMk cId="2201393482" sldId="258"/>
        </pc:sldMkLst>
      </pc:sldChg>
      <pc:sldChg chg="del">
        <pc:chgData name="Tatiane de Queiroz Moura" userId="S::tatianequeiroz@ms.senac.br::58ea1268-55e0-4689-9c31-00f3a6ed3e0e" providerId="AD" clId="Web-{3DB4FAED-CE52-C2B5-4ED6-22DBB03060BF}" dt="2021-11-09T21:06:38.252" v="39"/>
        <pc:sldMkLst>
          <pc:docMk/>
          <pc:sldMk cId="2779843598" sldId="259"/>
        </pc:sldMkLst>
      </pc:sldChg>
      <pc:sldChg chg="del">
        <pc:chgData name="Tatiane de Queiroz Moura" userId="S::tatianequeiroz@ms.senac.br::58ea1268-55e0-4689-9c31-00f3a6ed3e0e" providerId="AD" clId="Web-{3DB4FAED-CE52-C2B5-4ED6-22DBB03060BF}" dt="2021-11-09T21:06:39.268" v="40"/>
        <pc:sldMkLst>
          <pc:docMk/>
          <pc:sldMk cId="3071872966" sldId="260"/>
        </pc:sldMkLst>
      </pc:sldChg>
      <pc:sldChg chg="modSp">
        <pc:chgData name="Tatiane de Queiroz Moura" userId="S::tatianequeiroz@ms.senac.br::58ea1268-55e0-4689-9c31-00f3a6ed3e0e" providerId="AD" clId="Web-{3DB4FAED-CE52-C2B5-4ED6-22DBB03060BF}" dt="2021-11-09T21:05:44.220" v="23" actId="1076"/>
        <pc:sldMkLst>
          <pc:docMk/>
          <pc:sldMk cId="829189526" sldId="261"/>
        </pc:sldMkLst>
        <pc:spChg chg="mod">
          <ac:chgData name="Tatiane de Queiroz Moura" userId="S::tatianequeiroz@ms.senac.br::58ea1268-55e0-4689-9c31-00f3a6ed3e0e" providerId="AD" clId="Web-{3DB4FAED-CE52-C2B5-4ED6-22DBB03060BF}" dt="2021-11-09T21:05:44.220" v="23" actId="1076"/>
          <ac:spMkLst>
            <pc:docMk/>
            <pc:sldMk cId="829189526" sldId="261"/>
            <ac:spMk id="3" creationId="{BE5B9A44-8772-483E-95FD-DC2DFB2E54D7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05:29.798" v="15" actId="20577"/>
          <ac:spMkLst>
            <pc:docMk/>
            <pc:sldMk cId="829189526" sldId="261"/>
            <ac:spMk id="6" creationId="{209ADD8F-35F7-4BED-A4FB-CC03017EC084}"/>
          </ac:spMkLst>
        </pc:spChg>
      </pc:sldChg>
      <pc:sldChg chg="modSp add del">
        <pc:chgData name="Tatiane de Queiroz Moura" userId="S::tatianequeiroz@ms.senac.br::58ea1268-55e0-4689-9c31-00f3a6ed3e0e" providerId="AD" clId="Web-{3DB4FAED-CE52-C2B5-4ED6-22DBB03060BF}" dt="2021-11-09T21:06:51.440" v="48"/>
        <pc:sldMkLst>
          <pc:docMk/>
          <pc:sldMk cId="1836611735" sldId="262"/>
        </pc:sldMkLst>
        <pc:spChg chg="mod">
          <ac:chgData name="Tatiane de Queiroz Moura" userId="S::tatianequeiroz@ms.senac.br::58ea1268-55e0-4689-9c31-00f3a6ed3e0e" providerId="AD" clId="Web-{3DB4FAED-CE52-C2B5-4ED6-22DBB03060BF}" dt="2021-11-09T21:06:03.752" v="27" actId="20577"/>
          <ac:spMkLst>
            <pc:docMk/>
            <pc:sldMk cId="1836611735" sldId="262"/>
            <ac:spMk id="3" creationId="{3D205AAE-1660-41BD-9CE5-31E76DC23CD5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06:14.752" v="29" actId="20577"/>
          <ac:spMkLst>
            <pc:docMk/>
            <pc:sldMk cId="1836611735" sldId="262"/>
            <ac:spMk id="7" creationId="{436CF755-ABF7-4BAF-8D26-CBB1E0F3C9F9}"/>
          </ac:spMkLst>
        </pc:spChg>
      </pc:sldChg>
      <pc:sldChg chg="modSp add del">
        <pc:chgData name="Tatiane de Queiroz Moura" userId="S::tatianequeiroz@ms.senac.br::58ea1268-55e0-4689-9c31-00f3a6ed3e0e" providerId="AD" clId="Web-{3DB4FAED-CE52-C2B5-4ED6-22DBB03060BF}" dt="2021-11-09T21:08:26.333" v="52" actId="20577"/>
        <pc:sldMkLst>
          <pc:docMk/>
          <pc:sldMk cId="1144492895" sldId="263"/>
        </pc:sldMkLst>
        <pc:spChg chg="mod">
          <ac:chgData name="Tatiane de Queiroz Moura" userId="S::tatianequeiroz@ms.senac.br::58ea1268-55e0-4689-9c31-00f3a6ed3e0e" providerId="AD" clId="Web-{3DB4FAED-CE52-C2B5-4ED6-22DBB03060BF}" dt="2021-11-09T21:08:26.333" v="52" actId="20577"/>
          <ac:spMkLst>
            <pc:docMk/>
            <pc:sldMk cId="1144492895" sldId="263"/>
            <ac:spMk id="3" creationId="{F4B5017F-C5D9-4F68-BCAF-C96E36D05C1B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06:20.080" v="31" actId="20577"/>
          <ac:spMkLst>
            <pc:docMk/>
            <pc:sldMk cId="1144492895" sldId="263"/>
            <ac:spMk id="7" creationId="{B7BA92F1-1073-410E-A719-69BBA8E3233F}"/>
          </ac:spMkLst>
        </pc:spChg>
      </pc:sldChg>
      <pc:sldChg chg="del">
        <pc:chgData name="Tatiane de Queiroz Moura" userId="S::tatianequeiroz@ms.senac.br::58ea1268-55e0-4689-9c31-00f3a6ed3e0e" providerId="AD" clId="Web-{3DB4FAED-CE52-C2B5-4ED6-22DBB03060BF}" dt="2021-11-09T21:06:34.065" v="35"/>
        <pc:sldMkLst>
          <pc:docMk/>
          <pc:sldMk cId="286994846" sldId="264"/>
        </pc:sldMkLst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09:07.834" v="59" actId="14100"/>
        <pc:sldMkLst>
          <pc:docMk/>
          <pc:sldMk cId="2512748527" sldId="264"/>
        </pc:sldMkLst>
        <pc:spChg chg="del">
          <ac:chgData name="Tatiane de Queiroz Moura" userId="S::tatianequeiroz@ms.senac.br::58ea1268-55e0-4689-9c31-00f3a6ed3e0e" providerId="AD" clId="Web-{3DB4FAED-CE52-C2B5-4ED6-22DBB03060BF}" dt="2021-11-09T21:08:33.583" v="54"/>
          <ac:spMkLst>
            <pc:docMk/>
            <pc:sldMk cId="2512748527" sldId="264"/>
            <ac:spMk id="2" creationId="{07252ECB-511F-47C6-8BB9-A4751EEF1515}"/>
          </ac:spMkLst>
        </pc:spChg>
        <pc:spChg chg="del mod">
          <ac:chgData name="Tatiane de Queiroz Moura" userId="S::tatianequeiroz@ms.senac.br::58ea1268-55e0-4689-9c31-00f3a6ed3e0e" providerId="AD" clId="Web-{3DB4FAED-CE52-C2B5-4ED6-22DBB03060BF}" dt="2021-11-09T21:09:02.146" v="57"/>
          <ac:spMkLst>
            <pc:docMk/>
            <pc:sldMk cId="2512748527" sldId="264"/>
            <ac:spMk id="3" creationId="{DD49D93A-8850-45DA-A5BD-C5E81D9352D8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08:34.442" v="55"/>
          <ac:spMkLst>
            <pc:docMk/>
            <pc:sldMk cId="2512748527" sldId="264"/>
            <ac:spMk id="5" creationId="{2BBB54CE-6C72-42AC-848A-619B53F56BFC}"/>
          </ac:spMkLst>
        </pc:spChg>
        <pc:spChg chg="add del mod">
          <ac:chgData name="Tatiane de Queiroz Moura" userId="S::tatianequeiroz@ms.senac.br::58ea1268-55e0-4689-9c31-00f3a6ed3e0e" providerId="AD" clId="Web-{3DB4FAED-CE52-C2B5-4ED6-22DBB03060BF}" dt="2021-11-09T21:09:03.427" v="58"/>
          <ac:spMkLst>
            <pc:docMk/>
            <pc:sldMk cId="2512748527" sldId="264"/>
            <ac:spMk id="7" creationId="{BDD9BF9A-4F6C-4FB5-A956-CBFCED46E5A0}"/>
          </ac:spMkLst>
        </pc:spChg>
        <pc:picChg chg="add mod ord">
          <ac:chgData name="Tatiane de Queiroz Moura" userId="S::tatianequeiroz@ms.senac.br::58ea1268-55e0-4689-9c31-00f3a6ed3e0e" providerId="AD" clId="Web-{3DB4FAED-CE52-C2B5-4ED6-22DBB03060BF}" dt="2021-11-09T21:09:07.834" v="59" actId="14100"/>
          <ac:picMkLst>
            <pc:docMk/>
            <pc:sldMk cId="2512748527" sldId="264"/>
            <ac:picMk id="8" creationId="{E68010C0-AD98-4070-9F5E-87041889303A}"/>
          </ac:picMkLst>
        </pc:picChg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18:03.173" v="131" actId="1076"/>
        <pc:sldMkLst>
          <pc:docMk/>
          <pc:sldMk cId="528107488" sldId="265"/>
        </pc:sldMkLst>
        <pc:spChg chg="del">
          <ac:chgData name="Tatiane de Queiroz Moura" userId="S::tatianequeiroz@ms.senac.br::58ea1268-55e0-4689-9c31-00f3a6ed3e0e" providerId="AD" clId="Web-{3DB4FAED-CE52-C2B5-4ED6-22DBB03060BF}" dt="2021-11-09T21:09:23.865" v="61"/>
          <ac:spMkLst>
            <pc:docMk/>
            <pc:sldMk cId="528107488" sldId="265"/>
            <ac:spMk id="2" creationId="{23D9783B-5413-460E-94EE-F021B643674E}"/>
          </ac:spMkLst>
        </pc:spChg>
        <pc:spChg chg="del">
          <ac:chgData name="Tatiane de Queiroz Moura" userId="S::tatianequeiroz@ms.senac.br::58ea1268-55e0-4689-9c31-00f3a6ed3e0e" providerId="AD" clId="Web-{3DB4FAED-CE52-C2B5-4ED6-22DBB03060BF}" dt="2021-11-09T21:10:01.835" v="63"/>
          <ac:spMkLst>
            <pc:docMk/>
            <pc:sldMk cId="528107488" sldId="265"/>
            <ac:spMk id="3" creationId="{C48CCAA7-A0CB-4E57-BD47-4880C4966426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09:24.678" v="62"/>
          <ac:spMkLst>
            <pc:docMk/>
            <pc:sldMk cId="528107488" sldId="265"/>
            <ac:spMk id="5" creationId="{2C01C99C-C0C4-4F0B-9010-CF1D89FB5970}"/>
          </ac:spMkLst>
        </pc:spChg>
        <pc:spChg chg="add mod">
          <ac:chgData name="Tatiane de Queiroz Moura" userId="S::tatianequeiroz@ms.senac.br::58ea1268-55e0-4689-9c31-00f3a6ed3e0e" providerId="AD" clId="Web-{3DB4FAED-CE52-C2B5-4ED6-22DBB03060BF}" dt="2021-11-09T21:18:03.173" v="131" actId="1076"/>
          <ac:spMkLst>
            <pc:docMk/>
            <pc:sldMk cId="528107488" sldId="265"/>
            <ac:spMk id="7" creationId="{86834FFB-E9F3-4D99-BB6D-68C692C3C646}"/>
          </ac:spMkLst>
        </pc:spChg>
        <pc:picChg chg="add mod">
          <ac:chgData name="Tatiane de Queiroz Moura" userId="S::tatianequeiroz@ms.senac.br::58ea1268-55e0-4689-9c31-00f3a6ed3e0e" providerId="AD" clId="Web-{3DB4FAED-CE52-C2B5-4ED6-22DBB03060BF}" dt="2021-11-09T21:18:00.564" v="130" actId="1076"/>
          <ac:picMkLst>
            <pc:docMk/>
            <pc:sldMk cId="528107488" sldId="265"/>
            <ac:picMk id="6" creationId="{98E3F490-38DB-4EF6-815B-A5984F12274B}"/>
          </ac:picMkLst>
        </pc:picChg>
      </pc:sldChg>
      <pc:sldChg chg="del">
        <pc:chgData name="Tatiane de Queiroz Moura" userId="S::tatianequeiroz@ms.senac.br::58ea1268-55e0-4689-9c31-00f3a6ed3e0e" providerId="AD" clId="Web-{3DB4FAED-CE52-C2B5-4ED6-22DBB03060BF}" dt="2021-11-09T21:06:34.940" v="36"/>
        <pc:sldMkLst>
          <pc:docMk/>
          <pc:sldMk cId="2451241918" sldId="265"/>
        </pc:sldMkLst>
      </pc:sldChg>
      <pc:sldChg chg="del">
        <pc:chgData name="Tatiane de Queiroz Moura" userId="S::tatianequeiroz@ms.senac.br::58ea1268-55e0-4689-9c31-00f3a6ed3e0e" providerId="AD" clId="Web-{3DB4FAED-CE52-C2B5-4ED6-22DBB03060BF}" dt="2021-11-09T21:06:40.284" v="41"/>
        <pc:sldMkLst>
          <pc:docMk/>
          <pc:sldMk cId="3389499431" sldId="266"/>
        </pc:sldMkLst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11:30.165" v="78" actId="20577"/>
        <pc:sldMkLst>
          <pc:docMk/>
          <pc:sldMk cId="3959732502" sldId="266"/>
        </pc:sldMkLst>
        <pc:spChg chg="del">
          <ac:chgData name="Tatiane de Queiroz Moura" userId="S::tatianequeiroz@ms.senac.br::58ea1268-55e0-4689-9c31-00f3a6ed3e0e" providerId="AD" clId="Web-{3DB4FAED-CE52-C2B5-4ED6-22DBB03060BF}" dt="2021-11-09T21:10:36.632" v="70"/>
          <ac:spMkLst>
            <pc:docMk/>
            <pc:sldMk cId="3959732502" sldId="266"/>
            <ac:spMk id="2" creationId="{B3F0E42D-5C37-49F1-B84E-9659C67F61B2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11:30.165" v="78" actId="20577"/>
          <ac:spMkLst>
            <pc:docMk/>
            <pc:sldMk cId="3959732502" sldId="266"/>
            <ac:spMk id="3" creationId="{7919FE56-7D8D-48E3-8F0F-9A9C1CA80F56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10:37.476" v="71"/>
          <ac:spMkLst>
            <pc:docMk/>
            <pc:sldMk cId="3959732502" sldId="266"/>
            <ac:spMk id="5" creationId="{79E7AF23-4BC0-4D8B-8C28-797AB5DD60A9}"/>
          </ac:spMkLst>
        </pc:spChg>
      </pc:sldChg>
      <pc:sldChg chg="del">
        <pc:chgData name="Tatiane de Queiroz Moura" userId="S::tatianequeiroz@ms.senac.br::58ea1268-55e0-4689-9c31-00f3a6ed3e0e" providerId="AD" clId="Web-{3DB4FAED-CE52-C2B5-4ED6-22DBB03060BF}" dt="2021-11-09T21:06:41.002" v="42"/>
        <pc:sldMkLst>
          <pc:docMk/>
          <pc:sldMk cId="3550423286" sldId="267"/>
        </pc:sldMkLst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12:16.744" v="92" actId="20577"/>
        <pc:sldMkLst>
          <pc:docMk/>
          <pc:sldMk cId="4157133284" sldId="267"/>
        </pc:sldMkLst>
        <pc:spChg chg="del">
          <ac:chgData name="Tatiane de Queiroz Moura" userId="S::tatianequeiroz@ms.senac.br::58ea1268-55e0-4689-9c31-00f3a6ed3e0e" providerId="AD" clId="Web-{3DB4FAED-CE52-C2B5-4ED6-22DBB03060BF}" dt="2021-11-09T21:11:42.212" v="81"/>
          <ac:spMkLst>
            <pc:docMk/>
            <pc:sldMk cId="4157133284" sldId="267"/>
            <ac:spMk id="2" creationId="{B26F6F0A-2F7F-43E7-B5BD-FF3BD320CAF8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12:16.744" v="92" actId="20577"/>
          <ac:spMkLst>
            <pc:docMk/>
            <pc:sldMk cId="4157133284" sldId="267"/>
            <ac:spMk id="3" creationId="{6C251FE0-7D97-4813-9D1C-503C6394113F}"/>
          </ac:spMkLst>
        </pc:spChg>
        <pc:spChg chg="add del mod">
          <ac:chgData name="Tatiane de Queiroz Moura" userId="S::tatianequeiroz@ms.senac.br::58ea1268-55e0-4689-9c31-00f3a6ed3e0e" providerId="AD" clId="Web-{3DB4FAED-CE52-C2B5-4ED6-22DBB03060BF}" dt="2021-11-09T21:11:45.149" v="85"/>
          <ac:spMkLst>
            <pc:docMk/>
            <pc:sldMk cId="4157133284" sldId="267"/>
            <ac:spMk id="4" creationId="{78600425-386D-4D56-8639-BDE0F6D47ECA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11:51.040" v="86"/>
          <ac:spMkLst>
            <pc:docMk/>
            <pc:sldMk cId="4157133284" sldId="267"/>
            <ac:spMk id="6" creationId="{336BDBAF-2C0D-4BE6-B92E-6FE3F9CF2369}"/>
          </ac:spMkLst>
        </pc:spChg>
      </pc:sldChg>
      <pc:sldChg chg="del">
        <pc:chgData name="Tatiane de Queiroz Moura" userId="S::tatianequeiroz@ms.senac.br::58ea1268-55e0-4689-9c31-00f3a6ed3e0e" providerId="AD" clId="Web-{3DB4FAED-CE52-C2B5-4ED6-22DBB03060BF}" dt="2021-11-09T21:06:43.846" v="43"/>
        <pc:sldMkLst>
          <pc:docMk/>
          <pc:sldMk cId="2209979212" sldId="268"/>
        </pc:sldMkLst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13:02.261" v="101" actId="1076"/>
        <pc:sldMkLst>
          <pc:docMk/>
          <pc:sldMk cId="3096164508" sldId="268"/>
        </pc:sldMkLst>
        <pc:spChg chg="del">
          <ac:chgData name="Tatiane de Queiroz Moura" userId="S::tatianequeiroz@ms.senac.br::58ea1268-55e0-4689-9c31-00f3a6ed3e0e" providerId="AD" clId="Web-{3DB4FAED-CE52-C2B5-4ED6-22DBB03060BF}" dt="2021-11-09T21:12:29.229" v="94"/>
          <ac:spMkLst>
            <pc:docMk/>
            <pc:sldMk cId="3096164508" sldId="268"/>
            <ac:spMk id="2" creationId="{079AA8DF-94EF-4A6C-8E43-5131754ACB89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12:52.901" v="98" actId="14100"/>
          <ac:spMkLst>
            <pc:docMk/>
            <pc:sldMk cId="3096164508" sldId="268"/>
            <ac:spMk id="3" creationId="{97F9246A-4AAC-43DE-BE18-941E7ED77754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12:30.010" v="95"/>
          <ac:spMkLst>
            <pc:docMk/>
            <pc:sldMk cId="3096164508" sldId="268"/>
            <ac:spMk id="5" creationId="{6EE61B68-70A7-4D57-9C1F-F150CBC5249B}"/>
          </ac:spMkLst>
        </pc:spChg>
        <pc:picChg chg="add mod">
          <ac:chgData name="Tatiane de Queiroz Moura" userId="S::tatianequeiroz@ms.senac.br::58ea1268-55e0-4689-9c31-00f3a6ed3e0e" providerId="AD" clId="Web-{3DB4FAED-CE52-C2B5-4ED6-22DBB03060BF}" dt="2021-11-09T21:13:02.261" v="101" actId="1076"/>
          <ac:picMkLst>
            <pc:docMk/>
            <pc:sldMk cId="3096164508" sldId="268"/>
            <ac:picMk id="6" creationId="{7E0FF0A9-F324-41EC-9DD9-FA6C025AEEF9}"/>
          </ac:picMkLst>
        </pc:picChg>
      </pc:sldChg>
      <pc:sldChg chg="addSp delSp modSp new">
        <pc:chgData name="Tatiane de Queiroz Moura" userId="S::tatianequeiroz@ms.senac.br::58ea1268-55e0-4689-9c31-00f3a6ed3e0e" providerId="AD" clId="Web-{3DB4FAED-CE52-C2B5-4ED6-22DBB03060BF}" dt="2021-11-09T21:14:32.184" v="119" actId="20577"/>
        <pc:sldMkLst>
          <pc:docMk/>
          <pc:sldMk cId="562249272" sldId="269"/>
        </pc:sldMkLst>
        <pc:spChg chg="del">
          <ac:chgData name="Tatiane de Queiroz Moura" userId="S::tatianequeiroz@ms.senac.br::58ea1268-55e0-4689-9c31-00f3a6ed3e0e" providerId="AD" clId="Web-{3DB4FAED-CE52-C2B5-4ED6-22DBB03060BF}" dt="2021-11-09T21:13:39.043" v="104"/>
          <ac:spMkLst>
            <pc:docMk/>
            <pc:sldMk cId="562249272" sldId="269"/>
            <ac:spMk id="2" creationId="{1102984D-1C6A-43D4-94B3-68F7CB705A6F}"/>
          </ac:spMkLst>
        </pc:spChg>
        <pc:spChg chg="mod">
          <ac:chgData name="Tatiane de Queiroz Moura" userId="S::tatianequeiroz@ms.senac.br::58ea1268-55e0-4689-9c31-00f3a6ed3e0e" providerId="AD" clId="Web-{3DB4FAED-CE52-C2B5-4ED6-22DBB03060BF}" dt="2021-11-09T21:14:32.184" v="119" actId="20577"/>
          <ac:spMkLst>
            <pc:docMk/>
            <pc:sldMk cId="562249272" sldId="269"/>
            <ac:spMk id="3" creationId="{2ADF742D-9343-4B64-BEEC-E906E9513855}"/>
          </ac:spMkLst>
        </pc:spChg>
        <pc:spChg chg="add">
          <ac:chgData name="Tatiane de Queiroz Moura" userId="S::tatianequeiroz@ms.senac.br::58ea1268-55e0-4689-9c31-00f3a6ed3e0e" providerId="AD" clId="Web-{3DB4FAED-CE52-C2B5-4ED6-22DBB03060BF}" dt="2021-11-09T21:13:40.449" v="105"/>
          <ac:spMkLst>
            <pc:docMk/>
            <pc:sldMk cId="562249272" sldId="269"/>
            <ac:spMk id="5" creationId="{54F99740-C4BC-4648-9CEE-C9CF7372439E}"/>
          </ac:spMkLst>
        </pc:spChg>
        <pc:picChg chg="add mod">
          <ac:chgData name="Tatiane de Queiroz Moura" userId="S::tatianequeiroz@ms.senac.br::58ea1268-55e0-4689-9c31-00f3a6ed3e0e" providerId="AD" clId="Web-{3DB4FAED-CE52-C2B5-4ED6-22DBB03060BF}" dt="2021-11-09T21:14:15.934" v="117" actId="1076"/>
          <ac:picMkLst>
            <pc:docMk/>
            <pc:sldMk cId="562249272" sldId="269"/>
            <ac:picMk id="6" creationId="{E3F40360-A890-4097-B913-61CAA9B5D8FB}"/>
          </ac:picMkLst>
        </pc:picChg>
      </pc:sldChg>
      <pc:sldChg chg="del">
        <pc:chgData name="Tatiane de Queiroz Moura" userId="S::tatianequeiroz@ms.senac.br::58ea1268-55e0-4689-9c31-00f3a6ed3e0e" providerId="AD" clId="Web-{3DB4FAED-CE52-C2B5-4ED6-22DBB03060BF}" dt="2021-11-09T21:06:44.846" v="44"/>
        <pc:sldMkLst>
          <pc:docMk/>
          <pc:sldMk cId="3205287228" sldId="269"/>
        </pc:sldMkLst>
      </pc:sldChg>
      <pc:sldChg chg="modSp del">
        <pc:chgData name="Tatiane de Queiroz Moura" userId="S::tatianequeiroz@ms.senac.br::58ea1268-55e0-4689-9c31-00f3a6ed3e0e" providerId="AD" clId="Web-{3DB4FAED-CE52-C2B5-4ED6-22DBB03060BF}" dt="2021-11-09T21:06:45.768" v="45"/>
        <pc:sldMkLst>
          <pc:docMk/>
          <pc:sldMk cId="1502111550" sldId="270"/>
        </pc:sldMkLst>
        <pc:spChg chg="mod">
          <ac:chgData name="Tatiane de Queiroz Moura" userId="S::tatianequeiroz@ms.senac.br::58ea1268-55e0-4689-9c31-00f3a6ed3e0e" providerId="AD" clId="Web-{3DB4FAED-CE52-C2B5-4ED6-22DBB03060BF}" dt="2021-11-09T21:06:27.596" v="33" actId="20577"/>
          <ac:spMkLst>
            <pc:docMk/>
            <pc:sldMk cId="1502111550" sldId="270"/>
            <ac:spMk id="5" creationId="{9B95AD4C-6EC7-462F-953D-35A76ED00A30}"/>
          </ac:spMkLst>
        </pc:spChg>
      </pc:sldChg>
      <pc:sldChg chg="new">
        <pc:chgData name="Tatiane de Queiroz Moura" userId="S::tatianequeiroz@ms.senac.br::58ea1268-55e0-4689-9c31-00f3a6ed3e0e" providerId="AD" clId="Web-{3DB4FAED-CE52-C2B5-4ED6-22DBB03060BF}" dt="2021-11-09T21:14:18.528" v="118"/>
        <pc:sldMkLst>
          <pc:docMk/>
          <pc:sldMk cId="3801805694" sldId="270"/>
        </pc:sldMkLst>
      </pc:sldChg>
      <pc:sldChg chg="del">
        <pc:chgData name="Tatiane de Queiroz Moura" userId="S::tatianequeiroz@ms.senac.br::58ea1268-55e0-4689-9c31-00f3a6ed3e0e" providerId="AD" clId="Web-{3DB4FAED-CE52-C2B5-4ED6-22DBB03060BF}" dt="2021-11-09T21:06:32.283" v="34"/>
        <pc:sldMkLst>
          <pc:docMk/>
          <pc:sldMk cId="730744763" sldId="271"/>
        </pc:sldMkLst>
      </pc:sldChg>
    </pc:docChg>
  </pc:docChgLst>
  <pc:docChgLst>
    <pc:chgData name="Tatiane de Queiroz Moura" userId="S::tatianequeiroz@ms.senac.br::58ea1268-55e0-4689-9c31-00f3a6ed3e0e" providerId="AD" clId="Web-{1228E119-04FC-3E95-3B2F-17D5306A5BAB}"/>
    <pc:docChg chg="addSld delSld modSld">
      <pc:chgData name="Tatiane de Queiroz Moura" userId="S::tatianequeiroz@ms.senac.br::58ea1268-55e0-4689-9c31-00f3a6ed3e0e" providerId="AD" clId="Web-{1228E119-04FC-3E95-3B2F-17D5306A5BAB}" dt="2021-11-09T22:34:34.851" v="183"/>
      <pc:docMkLst>
        <pc:docMk/>
      </pc:docMkLst>
      <pc:sldChg chg="modSp">
        <pc:chgData name="Tatiane de Queiroz Moura" userId="S::tatianequeiroz@ms.senac.br::58ea1268-55e0-4689-9c31-00f3a6ed3e0e" providerId="AD" clId="Web-{1228E119-04FC-3E95-3B2F-17D5306A5BAB}" dt="2021-11-09T22:26:17.999" v="117" actId="20577"/>
        <pc:sldMkLst>
          <pc:docMk/>
          <pc:sldMk cId="1836611735" sldId="262"/>
        </pc:sldMkLst>
        <pc:spChg chg="mod">
          <ac:chgData name="Tatiane de Queiroz Moura" userId="S::tatianequeiroz@ms.senac.br::58ea1268-55e0-4689-9c31-00f3a6ed3e0e" providerId="AD" clId="Web-{1228E119-04FC-3E95-3B2F-17D5306A5BAB}" dt="2021-11-09T22:26:17.999" v="117" actId="20577"/>
          <ac:spMkLst>
            <pc:docMk/>
            <pc:sldMk cId="1836611735" sldId="262"/>
            <ac:spMk id="3" creationId="{3D205AAE-1660-41BD-9CE5-31E76DC23CD5}"/>
          </ac:spMkLst>
        </pc:spChg>
      </pc:sldChg>
      <pc:sldChg chg="modSp">
        <pc:chgData name="Tatiane de Queiroz Moura" userId="S::tatianequeiroz@ms.senac.br::58ea1268-55e0-4689-9c31-00f3a6ed3e0e" providerId="AD" clId="Web-{1228E119-04FC-3E95-3B2F-17D5306A5BAB}" dt="2021-11-09T22:16:38.427" v="13" actId="20577"/>
        <pc:sldMkLst>
          <pc:docMk/>
          <pc:sldMk cId="1144492895" sldId="263"/>
        </pc:sldMkLst>
        <pc:spChg chg="mod">
          <ac:chgData name="Tatiane de Queiroz Moura" userId="S::tatianequeiroz@ms.senac.br::58ea1268-55e0-4689-9c31-00f3a6ed3e0e" providerId="AD" clId="Web-{1228E119-04FC-3E95-3B2F-17D5306A5BAB}" dt="2021-11-09T22:16:38.427" v="13" actId="20577"/>
          <ac:spMkLst>
            <pc:docMk/>
            <pc:sldMk cId="1144492895" sldId="263"/>
            <ac:spMk id="3" creationId="{F4B5017F-C5D9-4F68-BCAF-C96E36D05C1B}"/>
          </ac:spMkLst>
        </pc:spChg>
      </pc:sldChg>
      <pc:sldChg chg="modSp">
        <pc:chgData name="Tatiane de Queiroz Moura" userId="S::tatianequeiroz@ms.senac.br::58ea1268-55e0-4689-9c31-00f3a6ed3e0e" providerId="AD" clId="Web-{1228E119-04FC-3E95-3B2F-17D5306A5BAB}" dt="2021-11-09T22:19:15.633" v="54" actId="20577"/>
        <pc:sldMkLst>
          <pc:docMk/>
          <pc:sldMk cId="528107488" sldId="265"/>
        </pc:sldMkLst>
        <pc:spChg chg="mod">
          <ac:chgData name="Tatiane de Queiroz Moura" userId="S::tatianequeiroz@ms.senac.br::58ea1268-55e0-4689-9c31-00f3a6ed3e0e" providerId="AD" clId="Web-{1228E119-04FC-3E95-3B2F-17D5306A5BAB}" dt="2021-11-09T22:19:15.633" v="54" actId="20577"/>
          <ac:spMkLst>
            <pc:docMk/>
            <pc:sldMk cId="528107488" sldId="265"/>
            <ac:spMk id="7" creationId="{86834FFB-E9F3-4D99-BB6D-68C692C3C646}"/>
          </ac:spMkLst>
        </pc:spChg>
      </pc:sldChg>
      <pc:sldChg chg="modSp">
        <pc:chgData name="Tatiane de Queiroz Moura" userId="S::tatianequeiroz@ms.senac.br::58ea1268-55e0-4689-9c31-00f3a6ed3e0e" providerId="AD" clId="Web-{1228E119-04FC-3E95-3B2F-17D5306A5BAB}" dt="2021-11-09T22:19:00.211" v="53" actId="20577"/>
        <pc:sldMkLst>
          <pc:docMk/>
          <pc:sldMk cId="3959732502" sldId="266"/>
        </pc:sldMkLst>
        <pc:spChg chg="mod">
          <ac:chgData name="Tatiane de Queiroz Moura" userId="S::tatianequeiroz@ms.senac.br::58ea1268-55e0-4689-9c31-00f3a6ed3e0e" providerId="AD" clId="Web-{1228E119-04FC-3E95-3B2F-17D5306A5BAB}" dt="2021-11-09T22:19:00.211" v="53" actId="20577"/>
          <ac:spMkLst>
            <pc:docMk/>
            <pc:sldMk cId="3959732502" sldId="266"/>
            <ac:spMk id="3" creationId="{7919FE56-7D8D-48E3-8F0F-9A9C1CA80F56}"/>
          </ac:spMkLst>
        </pc:spChg>
      </pc:sldChg>
      <pc:sldChg chg="addSp modSp">
        <pc:chgData name="Tatiane de Queiroz Moura" userId="S::tatianequeiroz@ms.senac.br::58ea1268-55e0-4689-9c31-00f3a6ed3e0e" providerId="AD" clId="Web-{1228E119-04FC-3E95-3B2F-17D5306A5BAB}" dt="2021-11-09T22:18:44.101" v="52" actId="20577"/>
        <pc:sldMkLst>
          <pc:docMk/>
          <pc:sldMk cId="4157133284" sldId="267"/>
        </pc:sldMkLst>
        <pc:spChg chg="mod">
          <ac:chgData name="Tatiane de Queiroz Moura" userId="S::tatianequeiroz@ms.senac.br::58ea1268-55e0-4689-9c31-00f3a6ed3e0e" providerId="AD" clId="Web-{1228E119-04FC-3E95-3B2F-17D5306A5BAB}" dt="2021-11-09T22:18:44.101" v="52" actId="20577"/>
          <ac:spMkLst>
            <pc:docMk/>
            <pc:sldMk cId="4157133284" sldId="267"/>
            <ac:spMk id="3" creationId="{6C251FE0-7D97-4813-9D1C-503C6394113F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13:41.830" v="7" actId="1076"/>
          <ac:picMkLst>
            <pc:docMk/>
            <pc:sldMk cId="4157133284" sldId="267"/>
            <ac:picMk id="2" creationId="{B6DE2E17-458A-4205-B5EF-AE49E852CCAA}"/>
          </ac:picMkLst>
        </pc:picChg>
      </pc:sldChg>
      <pc:sldChg chg="del">
        <pc:chgData name="Tatiane de Queiroz Moura" userId="S::tatianequeiroz@ms.senac.br::58ea1268-55e0-4689-9c31-00f3a6ed3e0e" providerId="AD" clId="Web-{1228E119-04FC-3E95-3B2F-17D5306A5BAB}" dt="2021-11-09T22:14:16.925" v="8"/>
        <pc:sldMkLst>
          <pc:docMk/>
          <pc:sldMk cId="3096164508" sldId="268"/>
        </pc:sldMkLst>
      </pc:sldChg>
      <pc:sldChg chg="modSp">
        <pc:chgData name="Tatiane de Queiroz Moura" userId="S::tatianequeiroz@ms.senac.br::58ea1268-55e0-4689-9c31-00f3a6ed3e0e" providerId="AD" clId="Web-{1228E119-04FC-3E95-3B2F-17D5306A5BAB}" dt="2021-11-09T22:18:27.804" v="51" actId="20577"/>
        <pc:sldMkLst>
          <pc:docMk/>
          <pc:sldMk cId="562249272" sldId="269"/>
        </pc:sldMkLst>
        <pc:spChg chg="mod">
          <ac:chgData name="Tatiane de Queiroz Moura" userId="S::tatianequeiroz@ms.senac.br::58ea1268-55e0-4689-9c31-00f3a6ed3e0e" providerId="AD" clId="Web-{1228E119-04FC-3E95-3B2F-17D5306A5BAB}" dt="2021-11-09T22:18:27.804" v="51" actId="20577"/>
          <ac:spMkLst>
            <pc:docMk/>
            <pc:sldMk cId="562249272" sldId="269"/>
            <ac:spMk id="3" creationId="{2ADF742D-9343-4B64-BEEC-E906E9513855}"/>
          </ac:spMkLst>
        </pc:spChg>
      </pc:sldChg>
      <pc:sldChg chg="addSp delSp modSp">
        <pc:chgData name="Tatiane de Queiroz Moura" userId="S::tatianequeiroz@ms.senac.br::58ea1268-55e0-4689-9c31-00f3a6ed3e0e" providerId="AD" clId="Web-{1228E119-04FC-3E95-3B2F-17D5306A5BAB}" dt="2021-11-09T22:20:07.477" v="60" actId="1076"/>
        <pc:sldMkLst>
          <pc:docMk/>
          <pc:sldMk cId="3801805694" sldId="270"/>
        </pc:sldMkLst>
        <pc:spChg chg="del">
          <ac:chgData name="Tatiane de Queiroz Moura" userId="S::tatianequeiroz@ms.senac.br::58ea1268-55e0-4689-9c31-00f3a6ed3e0e" providerId="AD" clId="Web-{1228E119-04FC-3E95-3B2F-17D5306A5BAB}" dt="2021-11-09T22:15:59.708" v="11"/>
          <ac:spMkLst>
            <pc:docMk/>
            <pc:sldMk cId="3801805694" sldId="270"/>
            <ac:spMk id="2" creationId="{3EF05E21-521A-4524-A6D1-B903FCD0EC8D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19:58.586" v="55" actId="14100"/>
          <ac:spMkLst>
            <pc:docMk/>
            <pc:sldMk cId="3801805694" sldId="270"/>
            <ac:spMk id="3" creationId="{6CA503B6-6B82-48DA-B74C-0F101926CC2A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16:00.629" v="12"/>
          <ac:spMkLst>
            <pc:docMk/>
            <pc:sldMk cId="3801805694" sldId="270"/>
            <ac:spMk id="5" creationId="{3FB91120-14C7-4D25-AF06-91CAD0F07B0C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20:07.477" v="60" actId="1076"/>
          <ac:picMkLst>
            <pc:docMk/>
            <pc:sldMk cId="3801805694" sldId="270"/>
            <ac:picMk id="6" creationId="{9FB9C344-8F59-4A1F-A08A-81E41AA4C981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22:58.230" v="85" actId="14100"/>
        <pc:sldMkLst>
          <pc:docMk/>
          <pc:sldMk cId="2143071208" sldId="271"/>
        </pc:sldMkLst>
        <pc:spChg chg="del">
          <ac:chgData name="Tatiane de Queiroz Moura" userId="S::tatianequeiroz@ms.senac.br::58ea1268-55e0-4689-9c31-00f3a6ed3e0e" providerId="AD" clId="Web-{1228E119-04FC-3E95-3B2F-17D5306A5BAB}" dt="2021-11-09T22:21:02.900" v="66"/>
          <ac:spMkLst>
            <pc:docMk/>
            <pc:sldMk cId="2143071208" sldId="271"/>
            <ac:spMk id="2" creationId="{671A57DD-D421-4A73-82D9-C9FE4B8DD6C1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22:41.886" v="80" actId="14100"/>
          <ac:spMkLst>
            <pc:docMk/>
            <pc:sldMk cId="2143071208" sldId="271"/>
            <ac:spMk id="3" creationId="{EE708E15-FAB0-46F8-955F-8F04DB894F03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21:09.603" v="67"/>
          <ac:spMkLst>
            <pc:docMk/>
            <pc:sldMk cId="2143071208" sldId="271"/>
            <ac:spMk id="5" creationId="{964EE3D3-B97C-4DE6-A96C-A236D03E8BF3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22:58.230" v="85" actId="14100"/>
          <ac:picMkLst>
            <pc:docMk/>
            <pc:sldMk cId="2143071208" sldId="271"/>
            <ac:picMk id="6" creationId="{4D4D9C30-C1B1-434D-BB0C-8DFC72FF7051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27:11.672" v="121" actId="1076"/>
        <pc:sldMkLst>
          <pc:docMk/>
          <pc:sldMk cId="1255062302" sldId="272"/>
        </pc:sldMkLst>
        <pc:spChg chg="del">
          <ac:chgData name="Tatiane de Queiroz Moura" userId="S::tatianequeiroz@ms.senac.br::58ea1268-55e0-4689-9c31-00f3a6ed3e0e" providerId="AD" clId="Web-{1228E119-04FC-3E95-3B2F-17D5306A5BAB}" dt="2021-11-09T22:24:55.794" v="103"/>
          <ac:spMkLst>
            <pc:docMk/>
            <pc:sldMk cId="1255062302" sldId="272"/>
            <ac:spMk id="2" creationId="{9BBD8D5E-5BDE-4CE4-95C3-33A0B3CBD294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25:46.467" v="109" actId="20577"/>
          <ac:spMkLst>
            <pc:docMk/>
            <pc:sldMk cId="1255062302" sldId="272"/>
            <ac:spMk id="3" creationId="{9DCD28E7-6092-4A4B-A7CD-65E8DE1CFE89}"/>
          </ac:spMkLst>
        </pc:spChg>
        <pc:spChg chg="add del">
          <ac:chgData name="Tatiane de Queiroz Moura" userId="S::tatianequeiroz@ms.senac.br::58ea1268-55e0-4689-9c31-00f3a6ed3e0e" providerId="AD" clId="Web-{1228E119-04FC-3E95-3B2F-17D5306A5BAB}" dt="2021-11-09T22:24:52.544" v="102"/>
          <ac:spMkLst>
            <pc:docMk/>
            <pc:sldMk cId="1255062302" sldId="272"/>
            <ac:spMk id="5" creationId="{2B6D52D9-615E-4222-BC8C-881D7BCFA6E3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24:56.638" v="104"/>
          <ac:spMkLst>
            <pc:docMk/>
            <pc:sldMk cId="1255062302" sldId="272"/>
            <ac:spMk id="7" creationId="{4F127617-97F3-4B28-A37E-7B61B3FD1A96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27:11.672" v="121" actId="1076"/>
          <ac:picMkLst>
            <pc:docMk/>
            <pc:sldMk cId="1255062302" sldId="272"/>
            <ac:picMk id="8" creationId="{17863221-E6DD-4ED6-9ABC-74FC469BC1DA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24:31.372" v="100" actId="1076"/>
        <pc:sldMkLst>
          <pc:docMk/>
          <pc:sldMk cId="1621067903" sldId="273"/>
        </pc:sldMkLst>
        <pc:spChg chg="del">
          <ac:chgData name="Tatiane de Queiroz Moura" userId="S::tatianequeiroz@ms.senac.br::58ea1268-55e0-4689-9c31-00f3a6ed3e0e" providerId="AD" clId="Web-{1228E119-04FC-3E95-3B2F-17D5306A5BAB}" dt="2021-11-09T22:23:05.246" v="87"/>
          <ac:spMkLst>
            <pc:docMk/>
            <pc:sldMk cId="1621067903" sldId="273"/>
            <ac:spMk id="2" creationId="{76ED0892-96D8-44CD-A16F-29E54D1B220D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24:16.700" v="94" actId="20577"/>
          <ac:spMkLst>
            <pc:docMk/>
            <pc:sldMk cId="1621067903" sldId="273"/>
            <ac:spMk id="3" creationId="{D4E966A9-BF83-4199-B867-FF97CEBC180C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23:13.496" v="88"/>
          <ac:spMkLst>
            <pc:docMk/>
            <pc:sldMk cId="1621067903" sldId="273"/>
            <ac:spMk id="5" creationId="{4C88D0A3-AF16-43C3-9FA6-02FD830D19BE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24:31.372" v="100" actId="1076"/>
          <ac:picMkLst>
            <pc:docMk/>
            <pc:sldMk cId="1621067903" sldId="273"/>
            <ac:picMk id="6" creationId="{1A62929A-B90D-46F3-82B7-E69706A9EB59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28:59.502" v="134" actId="14100"/>
        <pc:sldMkLst>
          <pc:docMk/>
          <pc:sldMk cId="390011931" sldId="274"/>
        </pc:sldMkLst>
        <pc:spChg chg="del">
          <ac:chgData name="Tatiane de Queiroz Moura" userId="S::tatianequeiroz@ms.senac.br::58ea1268-55e0-4689-9c31-00f3a6ed3e0e" providerId="AD" clId="Web-{1228E119-04FC-3E95-3B2F-17D5306A5BAB}" dt="2021-11-09T22:27:29.328" v="123"/>
          <ac:spMkLst>
            <pc:docMk/>
            <pc:sldMk cId="390011931" sldId="274"/>
            <ac:spMk id="2" creationId="{444359DD-3634-44FD-BEA5-6972C39316C2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28:43.673" v="130" actId="20577"/>
          <ac:spMkLst>
            <pc:docMk/>
            <pc:sldMk cId="390011931" sldId="274"/>
            <ac:spMk id="3" creationId="{4CEB8A33-2D42-461B-B1FA-46464672C970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27:30.422" v="124"/>
          <ac:spMkLst>
            <pc:docMk/>
            <pc:sldMk cId="390011931" sldId="274"/>
            <ac:spMk id="5" creationId="{26A9BF4D-A251-4B7E-8F9A-9334A3579E86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28:59.502" v="134" actId="14100"/>
          <ac:picMkLst>
            <pc:docMk/>
            <pc:sldMk cId="390011931" sldId="274"/>
            <ac:picMk id="6" creationId="{5BE2F7C5-82BB-489E-BD3C-12D3A43968F3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0:09.331" v="146" actId="1076"/>
        <pc:sldMkLst>
          <pc:docMk/>
          <pc:sldMk cId="3797204904" sldId="275"/>
        </pc:sldMkLst>
        <pc:spChg chg="del">
          <ac:chgData name="Tatiane de Queiroz Moura" userId="S::tatianequeiroz@ms.senac.br::58ea1268-55e0-4689-9c31-00f3a6ed3e0e" providerId="AD" clId="Web-{1228E119-04FC-3E95-3B2F-17D5306A5BAB}" dt="2021-11-09T22:29:11.470" v="136"/>
          <ac:spMkLst>
            <pc:docMk/>
            <pc:sldMk cId="3797204904" sldId="275"/>
            <ac:spMk id="2" creationId="{8075402A-4D9A-43E7-807C-7E8A6046C774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29:58.690" v="143" actId="14100"/>
          <ac:spMkLst>
            <pc:docMk/>
            <pc:sldMk cId="3797204904" sldId="275"/>
            <ac:spMk id="3" creationId="{D5B9071F-490D-4EC4-B92C-E5914AE02DD4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29:12.705" v="137"/>
          <ac:spMkLst>
            <pc:docMk/>
            <pc:sldMk cId="3797204904" sldId="275"/>
            <ac:spMk id="5" creationId="{F550514D-179D-4A99-AC21-FFA8B77FC7D0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30:09.331" v="146" actId="1076"/>
          <ac:picMkLst>
            <pc:docMk/>
            <pc:sldMk cId="3797204904" sldId="275"/>
            <ac:picMk id="6" creationId="{ED4F9ACB-AE40-497E-8B53-0ADEC8A7B3FB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1:29.254" v="156" actId="1076"/>
        <pc:sldMkLst>
          <pc:docMk/>
          <pc:sldMk cId="115674276" sldId="276"/>
        </pc:sldMkLst>
        <pc:spChg chg="del">
          <ac:chgData name="Tatiane de Queiroz Moura" userId="S::tatianequeiroz@ms.senac.br::58ea1268-55e0-4689-9c31-00f3a6ed3e0e" providerId="AD" clId="Web-{1228E119-04FC-3E95-3B2F-17D5306A5BAB}" dt="2021-11-09T22:31:02.175" v="150"/>
          <ac:spMkLst>
            <pc:docMk/>
            <pc:sldMk cId="115674276" sldId="276"/>
            <ac:spMk id="2" creationId="{0719A780-62B4-4C2B-9AA9-8290A6E142D6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30:45.363" v="149" actId="20577"/>
          <ac:spMkLst>
            <pc:docMk/>
            <pc:sldMk cId="115674276" sldId="276"/>
            <ac:spMk id="3" creationId="{D289A209-BFCC-4603-88EE-515D9385103D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1:03.254" v="151"/>
          <ac:spMkLst>
            <pc:docMk/>
            <pc:sldMk cId="115674276" sldId="276"/>
            <ac:spMk id="5" creationId="{CA03FB04-FC9A-49AF-8B2C-40C53B29EFFC}"/>
          </ac:spMkLst>
        </pc:spChg>
        <pc:spChg chg="add mod">
          <ac:chgData name="Tatiane de Queiroz Moura" userId="S::tatianequeiroz@ms.senac.br::58ea1268-55e0-4689-9c31-00f3a6ed3e0e" providerId="AD" clId="Web-{1228E119-04FC-3E95-3B2F-17D5306A5BAB}" dt="2021-11-09T22:31:19.004" v="153"/>
          <ac:spMkLst>
            <pc:docMk/>
            <pc:sldMk cId="115674276" sldId="276"/>
            <ac:spMk id="6" creationId="{E14CA321-0246-42DE-B3C0-EE95E039479A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31:29.254" v="156" actId="1076"/>
          <ac:picMkLst>
            <pc:docMk/>
            <pc:sldMk cId="115674276" sldId="276"/>
            <ac:picMk id="7" creationId="{B3C5C749-D6FA-4860-9B86-C438249FAED8}"/>
          </ac:picMkLst>
        </pc:pic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2:40.052" v="163" actId="20577"/>
        <pc:sldMkLst>
          <pc:docMk/>
          <pc:sldMk cId="2535757886" sldId="277"/>
        </pc:sldMkLst>
        <pc:spChg chg="del">
          <ac:chgData name="Tatiane de Queiroz Moura" userId="S::tatianequeiroz@ms.senac.br::58ea1268-55e0-4689-9c31-00f3a6ed3e0e" providerId="AD" clId="Web-{1228E119-04FC-3E95-3B2F-17D5306A5BAB}" dt="2021-11-09T22:32:05.395" v="159"/>
          <ac:spMkLst>
            <pc:docMk/>
            <pc:sldMk cId="2535757886" sldId="277"/>
            <ac:spMk id="2" creationId="{C52E53A6-0E67-4573-AFC7-A4C8E0B35704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32:40.052" v="163" actId="20577"/>
          <ac:spMkLst>
            <pc:docMk/>
            <pc:sldMk cId="2535757886" sldId="277"/>
            <ac:spMk id="3" creationId="{3F77A5F9-DA6D-47D1-9C20-985D30FAA6DB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2:06.458" v="160"/>
          <ac:spMkLst>
            <pc:docMk/>
            <pc:sldMk cId="2535757886" sldId="277"/>
            <ac:spMk id="5" creationId="{6808EE50-69D6-45D2-B46F-413C5F543418}"/>
          </ac:spMkLst>
        </pc:sp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2:55.896" v="167"/>
        <pc:sldMkLst>
          <pc:docMk/>
          <pc:sldMk cId="2519375784" sldId="278"/>
        </pc:sldMkLst>
        <pc:spChg chg="del">
          <ac:chgData name="Tatiane de Queiroz Moura" userId="S::tatianequeiroz@ms.senac.br::58ea1268-55e0-4689-9c31-00f3a6ed3e0e" providerId="AD" clId="Web-{1228E119-04FC-3E95-3B2F-17D5306A5BAB}" dt="2021-11-09T22:32:54.146" v="166"/>
          <ac:spMkLst>
            <pc:docMk/>
            <pc:sldMk cId="2519375784" sldId="278"/>
            <ac:spMk id="2" creationId="{366035F6-6A45-4ABF-AE86-5D6AB048EEB4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32:45.724" v="165" actId="20577"/>
          <ac:spMkLst>
            <pc:docMk/>
            <pc:sldMk cId="2519375784" sldId="278"/>
            <ac:spMk id="3" creationId="{8BC09999-94B9-4A9B-806C-A775E1AC41EF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2:55.896" v="167"/>
          <ac:spMkLst>
            <pc:docMk/>
            <pc:sldMk cId="2519375784" sldId="278"/>
            <ac:spMk id="5" creationId="{EC704444-1EFE-4381-8841-0740EC4BFB99}"/>
          </ac:spMkLst>
        </pc:sp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3:26.740" v="172"/>
        <pc:sldMkLst>
          <pc:docMk/>
          <pc:sldMk cId="454457579" sldId="279"/>
        </pc:sldMkLst>
        <pc:spChg chg="del">
          <ac:chgData name="Tatiane de Queiroz Moura" userId="S::tatianequeiroz@ms.senac.br::58ea1268-55e0-4689-9c31-00f3a6ed3e0e" providerId="AD" clId="Web-{1228E119-04FC-3E95-3B2F-17D5306A5BAB}" dt="2021-11-09T22:33:25.709" v="171"/>
          <ac:spMkLst>
            <pc:docMk/>
            <pc:sldMk cId="454457579" sldId="279"/>
            <ac:spMk id="2" creationId="{DF021E7B-ECDA-4A13-983C-6F39C03B9C9C}"/>
          </ac:spMkLst>
        </pc:spChg>
        <pc:spChg chg="mod">
          <ac:chgData name="Tatiane de Queiroz Moura" userId="S::tatianequeiroz@ms.senac.br::58ea1268-55e0-4689-9c31-00f3a6ed3e0e" providerId="AD" clId="Web-{1228E119-04FC-3E95-3B2F-17D5306A5BAB}" dt="2021-11-09T22:33:19.818" v="170" actId="20577"/>
          <ac:spMkLst>
            <pc:docMk/>
            <pc:sldMk cId="454457579" sldId="279"/>
            <ac:spMk id="3" creationId="{87EF0A64-2EFE-43E7-B020-39437284A1AB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3:26.740" v="172"/>
          <ac:spMkLst>
            <pc:docMk/>
            <pc:sldMk cId="454457579" sldId="279"/>
            <ac:spMk id="5" creationId="{567C9A70-1407-4C23-960D-F6A762FDF105}"/>
          </ac:spMkLst>
        </pc:spChg>
      </pc:sldChg>
      <pc:sldChg chg="addSp delSp modSp new">
        <pc:chgData name="Tatiane de Queiroz Moura" userId="S::tatianequeiroz@ms.senac.br::58ea1268-55e0-4689-9c31-00f3a6ed3e0e" providerId="AD" clId="Web-{1228E119-04FC-3E95-3B2F-17D5306A5BAB}" dt="2021-11-09T22:34:34.851" v="183"/>
        <pc:sldMkLst>
          <pc:docMk/>
          <pc:sldMk cId="587733911" sldId="280"/>
        </pc:sldMkLst>
        <pc:spChg chg="del">
          <ac:chgData name="Tatiane de Queiroz Moura" userId="S::tatianequeiroz@ms.senac.br::58ea1268-55e0-4689-9c31-00f3a6ed3e0e" providerId="AD" clId="Web-{1228E119-04FC-3E95-3B2F-17D5306A5BAB}" dt="2021-11-09T22:34:01.538" v="176"/>
          <ac:spMkLst>
            <pc:docMk/>
            <pc:sldMk cId="587733911" sldId="280"/>
            <ac:spMk id="2" creationId="{C8CA4B1A-6AB0-42AE-8EBB-F36AF159DB7B}"/>
          </ac:spMkLst>
        </pc:spChg>
        <pc:spChg chg="del">
          <ac:chgData name="Tatiane de Queiroz Moura" userId="S::tatianequeiroz@ms.senac.br::58ea1268-55e0-4689-9c31-00f3a6ed3e0e" providerId="AD" clId="Web-{1228E119-04FC-3E95-3B2F-17D5306A5BAB}" dt="2021-11-09T22:34:07.272" v="178"/>
          <ac:spMkLst>
            <pc:docMk/>
            <pc:sldMk cId="587733911" sldId="280"/>
            <ac:spMk id="3" creationId="{3AD13A3B-4A45-441B-B2F0-4BB67B28542D}"/>
          </ac:spMkLst>
        </pc:spChg>
        <pc:spChg chg="add del">
          <ac:chgData name="Tatiane de Queiroz Moura" userId="S::tatianequeiroz@ms.senac.br::58ea1268-55e0-4689-9c31-00f3a6ed3e0e" providerId="AD" clId="Web-{1228E119-04FC-3E95-3B2F-17D5306A5BAB}" dt="2021-11-09T22:33:59.022" v="175"/>
          <ac:spMkLst>
            <pc:docMk/>
            <pc:sldMk cId="587733911" sldId="280"/>
            <ac:spMk id="5" creationId="{7B5AF8A8-3348-414A-8ECE-030E521BF7D4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4:02.506" v="177"/>
          <ac:spMkLst>
            <pc:docMk/>
            <pc:sldMk cId="587733911" sldId="280"/>
            <ac:spMk id="7" creationId="{F885F3EA-3441-4050-B748-2F15810D1A6E}"/>
          </ac:spMkLst>
        </pc:spChg>
        <pc:spChg chg="add mod">
          <ac:chgData name="Tatiane de Queiroz Moura" userId="S::tatianequeiroz@ms.senac.br::58ea1268-55e0-4689-9c31-00f3a6ed3e0e" providerId="AD" clId="Web-{1228E119-04FC-3E95-3B2F-17D5306A5BAB}" dt="2021-11-09T22:34:17.569" v="180" actId="1076"/>
          <ac:spMkLst>
            <pc:docMk/>
            <pc:sldMk cId="587733911" sldId="280"/>
            <ac:spMk id="8" creationId="{2794609A-BB49-40C5-956A-5BEC611AE11C}"/>
          </ac:spMkLst>
        </pc:spChg>
        <pc:spChg chg="add">
          <ac:chgData name="Tatiane de Queiroz Moura" userId="S::tatianequeiroz@ms.senac.br::58ea1268-55e0-4689-9c31-00f3a6ed3e0e" providerId="AD" clId="Web-{1228E119-04FC-3E95-3B2F-17D5306A5BAB}" dt="2021-11-09T22:34:34.851" v="183"/>
          <ac:spMkLst>
            <pc:docMk/>
            <pc:sldMk cId="587733911" sldId="280"/>
            <ac:spMk id="10" creationId="{5D98C8C6-9012-4B9A-A027-E95CD4546DB4}"/>
          </ac:spMkLst>
        </pc:spChg>
        <pc:picChg chg="add mod">
          <ac:chgData name="Tatiane de Queiroz Moura" userId="S::tatianequeiroz@ms.senac.br::58ea1268-55e0-4689-9c31-00f3a6ed3e0e" providerId="AD" clId="Web-{1228E119-04FC-3E95-3B2F-17D5306A5BAB}" dt="2021-11-09T22:34:26.038" v="182" actId="1076"/>
          <ac:picMkLst>
            <pc:docMk/>
            <pc:sldMk cId="587733911" sldId="280"/>
            <ac:picMk id="9" creationId="{0A4467BC-0900-47F9-B008-1ED9BD7C7B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55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93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F5D7B-4984-4EB5-A2A8-C8CCEBE4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pt-BR" sz="8000" b="1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A32F5-6D48-4B05-89C3-CDBA2422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>
                    <a:alpha val="70000"/>
                  </a:srgbClr>
                </a:solidFill>
              </a:rPr>
              <a:t>Listas</a:t>
            </a:r>
            <a:endParaRPr lang="pt-BR" b="1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8E5A680-E70C-47C6-B638-6193D5E53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r="5108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503B6-6B82-48DA-B74C-0F101926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2296125"/>
          </a:xfrm>
        </p:spPr>
        <p:txBody>
          <a:bodyPr/>
          <a:lstStyle/>
          <a:p>
            <a:pPr marL="359410" indent="-359410"/>
            <a:r>
              <a:rPr lang="pt-BR" sz="2800" b="1" dirty="0">
                <a:ea typeface="+mn-lt"/>
                <a:cs typeface="+mn-lt"/>
              </a:rPr>
              <a:t>Valores mínimos, máximos e soma:</a:t>
            </a:r>
            <a:endParaRPr lang="pt-BR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6A184"/>
              </a:buClr>
            </a:pPr>
            <a:r>
              <a:rPr lang="pt-BR" dirty="0">
                <a:latin typeface="Calibri"/>
                <a:ea typeface="+mn-lt"/>
                <a:cs typeface="Calibri"/>
              </a:rPr>
              <a:t>O Python oferece ainda as funções min(), </a:t>
            </a:r>
            <a:r>
              <a:rPr lang="pt-BR" dirty="0" err="1">
                <a:latin typeface="Calibri"/>
                <a:ea typeface="+mn-lt"/>
                <a:cs typeface="Calibri"/>
              </a:rPr>
              <a:t>max</a:t>
            </a:r>
            <a:r>
              <a:rPr lang="pt-BR" dirty="0">
                <a:latin typeface="Calibri"/>
                <a:ea typeface="+mn-lt"/>
                <a:cs typeface="Calibri"/>
              </a:rPr>
              <a:t>() e sum(), através das quais é possível encontrar, respectivamente, o menor valor, o maior valor ou ainda realizar a soma de todos os elementos da lista. </a:t>
            </a:r>
            <a:endParaRPr lang="pt-B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FB91120-14C7-4D25-AF06-91CAD0F07B0C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9FB9C344-8F59-4A1F-A08A-81E41AA4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9" y="3960886"/>
            <a:ext cx="6984520" cy="21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08E15-FAB0-46F8-955F-8F04DB89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2698691"/>
          </a:xfrm>
        </p:spPr>
        <p:txBody>
          <a:bodyPr/>
          <a:lstStyle/>
          <a:p>
            <a:pPr marL="359410" indent="-359410"/>
            <a:r>
              <a:rPr lang="pt-BR" sz="2800" b="1" dirty="0">
                <a:ea typeface="+mn-lt"/>
                <a:cs typeface="+mn-lt"/>
              </a:rPr>
              <a:t>Métodos das listas:</a:t>
            </a:r>
            <a:endParaRPr lang="pt-BR" sz="2800" b="1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Vimos os operadores e funções que recebem uma lista como argumento, retornam um resultado, mas não efetuam alterações na sua estrutura. A partir de agora veremos métodos pertencentes ao tipo lista, e que nos permitem incluir ou remover elementos, bem como classificar as coleções.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O primeiro método a ser analisado é o </a:t>
            </a:r>
            <a:r>
              <a:rPr lang="pt-BR" dirty="0" err="1">
                <a:latin typeface="Calibri"/>
                <a:cs typeface="Calibri"/>
              </a:rPr>
              <a:t>append</a:t>
            </a:r>
            <a:r>
              <a:rPr lang="pt-BR" dirty="0">
                <a:latin typeface="Calibri"/>
                <a:cs typeface="Calibri"/>
              </a:rPr>
              <a:t>(), que tem por objetivo adicionar um novo elemento no final da lista. </a:t>
            </a:r>
            <a:endParaRPr lang="pt-BR" dirty="0"/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64EE3D3-B97C-4DE6-A96C-A236D03E8BF3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4D4D9C30-C1B1-434D-BB0C-8DFC72FF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4731685"/>
            <a:ext cx="8163463" cy="15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966A9-BF83-4199-B867-FF97CEBC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sz="2800" b="1" dirty="0">
                <a:ea typeface="+mn-lt"/>
                <a:cs typeface="+mn-lt"/>
              </a:rPr>
              <a:t>Métodos das listas:</a:t>
            </a:r>
            <a:endParaRPr lang="pt-BR" sz="2800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Após criar, na primeira linha, uma lista com um conjunto de valores, adicionamos a ela um novo item: “Android”. Como podemos ver na linha 4, o elemento é adicionado após o último item. Caso desejemos fazer essa inserção em uma posição específica, podemos utilizar o método </a:t>
            </a:r>
            <a:r>
              <a:rPr lang="pt-BR" dirty="0" err="1">
                <a:latin typeface="Calibri"/>
                <a:cs typeface="Calibri"/>
              </a:rPr>
              <a:t>insert</a:t>
            </a:r>
            <a:r>
              <a:rPr lang="pt-BR" dirty="0">
                <a:latin typeface="Calibri"/>
                <a:cs typeface="Calibri"/>
              </a:rPr>
              <a:t>() que, além do elemento a ser inserido, recebe também o índice que ele deve assumir</a:t>
            </a:r>
            <a:endParaRPr lang="pt-B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C88D0A3-AF16-43C3-9FA6-02FD830D19BE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A62929A-B90D-46F3-82B7-E69706A9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0" y="4373554"/>
            <a:ext cx="5934972" cy="1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6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D28E7-6092-4A4B-A7CD-65E8DE1C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sz="2800" b="1" dirty="0">
                <a:ea typeface="+mn-lt"/>
                <a:cs typeface="+mn-lt"/>
              </a:rPr>
              <a:t>Métodos das listas:</a:t>
            </a:r>
            <a:endParaRPr lang="pt-BR" sz="2800" dirty="0">
              <a:latin typeface="Calibri"/>
              <a:cs typeface="Calibri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O próximo método importante é o pop(), que remove o último item da lista e o retorna como resultado da operação. Caso seja necessário remover um índice específico, basta informá-lo como argumento.</a:t>
            </a:r>
            <a:endParaRPr lang="pt-B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127617-97F3-4B28-A37E-7B61B3FD1A96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17863221-E6DD-4ED6-9ABC-74FC469B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30" y="3890274"/>
            <a:ext cx="5144218" cy="17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6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B8A33-2D42-461B-B1FA-46464672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sz="2800" b="1" dirty="0">
                <a:ea typeface="+mn-lt"/>
                <a:cs typeface="+mn-lt"/>
              </a:rPr>
              <a:t>Métodos das listas:</a:t>
            </a:r>
            <a:endParaRPr lang="pt-BR" sz="2800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Na linha 3 removemos o último elemento, ou seja, a </a:t>
            </a:r>
            <a:r>
              <a:rPr lang="pt-BR" dirty="0" err="1">
                <a:latin typeface="Calibri"/>
                <a:cs typeface="Calibri"/>
              </a:rPr>
              <a:t>string</a:t>
            </a:r>
            <a:r>
              <a:rPr lang="pt-BR" dirty="0">
                <a:latin typeface="Calibri"/>
                <a:cs typeface="Calibri"/>
              </a:rPr>
              <a:t> “Android”, já na linha 5 removemos o item na posição 1 (o segundo item). Nos dois casos, a remoção foi feita com base na posição do objeto, porém, há situações em que esse índice é desconhecido e desejamos remover o item a partir do seu valor. Para isso temos o método remove(item). </a:t>
            </a:r>
            <a:endParaRPr lang="pt-B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A9BF4D-A251-4B7E-8F9A-9334A3579E86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5BE2F7C5-82BB-489E-BD3C-12D3A439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3900790"/>
            <a:ext cx="4684143" cy="24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9071F-490D-4EC4-B92C-E5914AE0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1677898"/>
          </a:xfrm>
        </p:spPr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dirty="0">
                <a:latin typeface="Calibri"/>
                <a:cs typeface="Calibri"/>
              </a:rPr>
              <a:t>Outros métodos muito importantes ao trabalhar com listas são o </a:t>
            </a:r>
            <a:r>
              <a:rPr lang="pt-BR" dirty="0" err="1">
                <a:latin typeface="Calibri"/>
                <a:cs typeface="Calibri"/>
              </a:rPr>
              <a:t>sort</a:t>
            </a:r>
            <a:r>
              <a:rPr lang="pt-BR" dirty="0">
                <a:latin typeface="Calibri"/>
                <a:cs typeface="Calibri"/>
              </a:rPr>
              <a:t>(), que ordena a lista, e o reverse(), que inverte as posições dos itens. No caso da ordenação, ela será feita em ordem crescente para números e em ordem lexicográfica para </a:t>
            </a:r>
            <a:r>
              <a:rPr lang="pt-BR" dirty="0" err="1">
                <a:latin typeface="Calibri"/>
                <a:cs typeface="Calibri"/>
              </a:rPr>
              <a:t>strings</a:t>
            </a:r>
            <a:r>
              <a:rPr lang="pt-BR" dirty="0">
                <a:latin typeface="Calibri"/>
                <a:cs typeface="Calibri"/>
              </a:rPr>
              <a:t>. </a:t>
            </a:r>
            <a:endParaRPr lang="pt-BR" dirty="0">
              <a:solidFill>
                <a:srgbClr val="FFFFFF">
                  <a:alpha val="7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550514D-179D-4A99-AC21-FFA8B77FC7D0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ED4F9ACB-AE40-497E-8B53-0ADEC8A7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53" y="3432477"/>
            <a:ext cx="6711350" cy="22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9A209-BFCC-4603-88EE-515D9385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dirty="0">
                <a:latin typeface="Calibri"/>
                <a:cs typeface="Calibri"/>
              </a:rPr>
              <a:t>Por fim, temos ainda o método </a:t>
            </a:r>
            <a:r>
              <a:rPr lang="pt-BR" dirty="0" err="1">
                <a:latin typeface="Calibri"/>
                <a:cs typeface="Calibri"/>
              </a:rPr>
              <a:t>count</a:t>
            </a:r>
            <a:r>
              <a:rPr lang="pt-BR" dirty="0">
                <a:latin typeface="Calibri"/>
                <a:cs typeface="Calibri"/>
              </a:rPr>
              <a:t>(), que retorna o número de ocorrências de determinado objeto, passado como parâmetro, em uma lista.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03FB04-FC9A-49AF-8B2C-40C53B29EFFC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4CA321-0246-42DE-B3C0-EE95E039479A}"/>
              </a:ext>
            </a:extLst>
          </p:cNvPr>
          <p:cNvSpPr txBox="1"/>
          <p:nvPr/>
        </p:nvSpPr>
        <p:spPr>
          <a:xfrm>
            <a:off x="1242847" y="5604641"/>
            <a:ext cx="1065223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Nesse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exemplo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identificamos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há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apenas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uma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ocorrência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da string 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Meiryo"/>
              </a:rPr>
              <a:t>Python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ao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passo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que,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na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linha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5,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vemos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que o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termo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“Oracle”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aparece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duas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vezes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na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iryo"/>
                <a:ea typeface="Source Serif Pro"/>
              </a:rPr>
              <a:t>lista</a:t>
            </a:r>
            <a:r>
              <a:rPr lang="en-US" sz="2000" dirty="0">
                <a:solidFill>
                  <a:srgbClr val="FFFFFF"/>
                </a:solidFill>
                <a:latin typeface="Meiryo"/>
                <a:ea typeface="Source Serif Pro"/>
              </a:rPr>
              <a:t>.</a:t>
            </a:r>
            <a:endParaRPr lang="en-US" sz="2000">
              <a:solidFill>
                <a:srgbClr val="FFFFFF"/>
              </a:solidFill>
              <a:latin typeface="Meiryo"/>
              <a:ea typeface="Meiryo"/>
            </a:endParaRPr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3C5C749-D6FA-4860-9B86-C438249F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40" y="3038348"/>
            <a:ext cx="6236898" cy="1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7A5F9-DA6D-47D1-9C20-985D30FA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pt-BR" sz="2400" dirty="0">
                <a:latin typeface="Calibri Light"/>
                <a:cs typeface="Calibri Light"/>
              </a:rPr>
              <a:t>Exemplos práticos </a:t>
            </a:r>
            <a:endParaRPr lang="pt-BR" sz="2400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Imprimir uma lista:</a:t>
            </a:r>
            <a:endParaRPr lang="en-US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onsolas"/>
              </a:rPr>
              <a:t>lista = [7, 2, 3, 7, -1, 9]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print("Imprimindo a lista: ", lista)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808EE50-69D6-45D2-B46F-413C5F543418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75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09999-94B9-4A9B-806C-A775E1AC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dirty="0">
                <a:latin typeface="Consolas"/>
              </a:rPr>
              <a:t>Usando laço de repetição. </a:t>
            </a:r>
            <a:endParaRPr lang="en-US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onsolas"/>
              </a:rPr>
              <a:t>frutas = ['laranja', 'banana', 'abacate', 'manga']</a:t>
            </a:r>
            <a:br>
              <a:rPr lang="pt-BR" dirty="0">
                <a:latin typeface="Consolas"/>
              </a:rPr>
            </a:br>
            <a:r>
              <a:rPr lang="pt-BR" dirty="0" err="1">
                <a:latin typeface="Consolas"/>
              </a:rPr>
              <a:t>plurais_frutas</a:t>
            </a:r>
            <a:r>
              <a:rPr lang="pt-BR" dirty="0">
                <a:latin typeface="Consolas"/>
              </a:rPr>
              <a:t> = []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for fruta in frutas: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plural = fruta + 's'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</a:t>
            </a:r>
            <a:r>
              <a:rPr lang="pt-BR" dirty="0" err="1">
                <a:latin typeface="Consolas"/>
              </a:rPr>
              <a:t>plurais_frutas</a:t>
            </a:r>
            <a:r>
              <a:rPr lang="pt-BR" dirty="0">
                <a:latin typeface="Consolas"/>
              </a:rPr>
              <a:t> += [plural]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print(</a:t>
            </a:r>
            <a:r>
              <a:rPr lang="pt-BR" dirty="0" err="1">
                <a:latin typeface="Consolas"/>
              </a:rPr>
              <a:t>plurais_frutas</a:t>
            </a:r>
            <a:r>
              <a:rPr lang="pt-BR" dirty="0">
                <a:latin typeface="Consolas"/>
              </a:rPr>
              <a:t>)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C704444-1EFE-4381-8841-0740EC4BFB99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37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F0A64-2EFE-43E7-B020-39437284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90000"/>
              </a:lnSpc>
            </a:pPr>
            <a:r>
              <a:rPr lang="pt-BR" dirty="0">
                <a:latin typeface="Consolas"/>
              </a:rPr>
              <a:t>Contagem de elementos usando "</a:t>
            </a:r>
            <a:r>
              <a:rPr lang="pt-BR" dirty="0" err="1">
                <a:latin typeface="Consolas"/>
              </a:rPr>
              <a:t>len</a:t>
            </a:r>
            <a:r>
              <a:rPr lang="pt-BR" dirty="0">
                <a:latin typeface="Consolas"/>
              </a:rPr>
              <a:t>"</a:t>
            </a:r>
            <a:endParaRPr lang="en-US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 err="1">
                <a:latin typeface="Consolas"/>
              </a:rPr>
              <a:t>def</a:t>
            </a:r>
            <a:r>
              <a:rPr lang="pt-BR" dirty="0">
                <a:latin typeface="Consolas"/>
              </a:rPr>
              <a:t> </a:t>
            </a:r>
            <a:r>
              <a:rPr lang="pt-BR" dirty="0" err="1">
                <a:latin typeface="Consolas"/>
              </a:rPr>
              <a:t>conta_elementos_unicos</a:t>
            </a:r>
            <a:r>
              <a:rPr lang="pt-BR" dirty="0">
                <a:latin typeface="Consolas"/>
              </a:rPr>
              <a:t>(</a:t>
            </a:r>
            <a:r>
              <a:rPr lang="pt-BR" dirty="0" err="1">
                <a:latin typeface="Consolas"/>
              </a:rPr>
              <a:t>numeros</a:t>
            </a:r>
            <a:r>
              <a:rPr lang="pt-BR" dirty="0">
                <a:latin typeface="Consolas"/>
              </a:rPr>
              <a:t>):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</a:t>
            </a:r>
            <a:r>
              <a:rPr lang="pt-BR" dirty="0" err="1">
                <a:latin typeface="Consolas"/>
              </a:rPr>
              <a:t>elementos_unicos</a:t>
            </a:r>
            <a:r>
              <a:rPr lang="pt-BR" dirty="0">
                <a:latin typeface="Consolas"/>
              </a:rPr>
              <a:t> = set(</a:t>
            </a:r>
            <a:r>
              <a:rPr lang="pt-BR" dirty="0" err="1">
                <a:latin typeface="Consolas"/>
              </a:rPr>
              <a:t>numeros</a:t>
            </a:r>
            <a:r>
              <a:rPr lang="pt-BR" dirty="0">
                <a:latin typeface="Consolas"/>
              </a:rPr>
              <a:t>)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</a:t>
            </a:r>
            <a:r>
              <a:rPr lang="pt-BR" dirty="0" err="1">
                <a:latin typeface="Consolas"/>
              </a:rPr>
              <a:t>return</a:t>
            </a:r>
            <a:r>
              <a:rPr lang="pt-BR" dirty="0">
                <a:latin typeface="Consolas"/>
              </a:rPr>
              <a:t> </a:t>
            </a:r>
            <a:r>
              <a:rPr lang="pt-BR" dirty="0" err="1">
                <a:latin typeface="Consolas"/>
              </a:rPr>
              <a:t>len</a:t>
            </a:r>
            <a:r>
              <a:rPr lang="pt-BR" dirty="0">
                <a:latin typeface="Consolas"/>
              </a:rPr>
              <a:t>(</a:t>
            </a:r>
            <a:r>
              <a:rPr lang="pt-BR" dirty="0" err="1">
                <a:latin typeface="Consolas"/>
              </a:rPr>
              <a:t>elementos_unicos</a:t>
            </a:r>
            <a:r>
              <a:rPr lang="pt-BR" dirty="0">
                <a:latin typeface="Consolas"/>
              </a:rPr>
              <a:t>)</a:t>
            </a:r>
            <a:br>
              <a:rPr lang="pt-BR" dirty="0">
                <a:latin typeface="Consolas"/>
              </a:rPr>
            </a:b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print(</a:t>
            </a:r>
            <a:r>
              <a:rPr lang="pt-BR" dirty="0" err="1">
                <a:latin typeface="Consolas"/>
              </a:rPr>
              <a:t>conta_elementos_unicos</a:t>
            </a:r>
            <a:r>
              <a:rPr lang="pt-BR" dirty="0">
                <a:latin typeface="Consolas"/>
              </a:rPr>
              <a:t>([1, 1, 2, 3, 3, 4]))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7C9A70-1407-4C23-960D-F6A762FDF105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4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B9A44-8772-483E-95FD-DC2DFB2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2867660"/>
            <a:ext cx="10615930" cy="2383155"/>
          </a:xfrm>
        </p:spPr>
        <p:txBody>
          <a:bodyPr>
            <a:normAutofit/>
          </a:bodyPr>
          <a:lstStyle/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sz="2800" dirty="0">
                <a:latin typeface="Calibri"/>
                <a:ea typeface="+mn-lt"/>
                <a:cs typeface="Calibri"/>
              </a:rPr>
              <a:t>Durante o </a:t>
            </a:r>
            <a:r>
              <a:rPr lang="pt-BR" sz="2800" b="1" dirty="0">
                <a:latin typeface="Calibri"/>
                <a:ea typeface="+mn-lt"/>
                <a:cs typeface="Calibri"/>
              </a:rPr>
              <a:t>desenvolvimento de software</a:t>
            </a:r>
            <a:r>
              <a:rPr lang="pt-BR" sz="2800" dirty="0">
                <a:latin typeface="Calibri"/>
                <a:ea typeface="+mn-lt"/>
                <a:cs typeface="Calibri"/>
              </a:rPr>
              <a:t>, independentemente de plataforma e linguagem, é comum a necessidade de lidar com listas. Por exemplo, elas podem ser empregadas para armazenar contatos telefônicos ou tarefas.</a:t>
            </a:r>
            <a:endParaRPr lang="pt-BR" sz="2800" dirty="0">
              <a:ea typeface="+mn-lt"/>
              <a:cs typeface="+mn-lt"/>
            </a:endParaRP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endParaRPr lang="pt-BR" sz="2800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sz="2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09ADD8F-35F7-4BED-A4FB-CC03017E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0" y="787718"/>
            <a:ext cx="10026650" cy="655637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00FF0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Python</a:t>
            </a:r>
            <a:r>
              <a:rPr lang="pt-BR" sz="3600" b="1" dirty="0">
                <a:solidFill>
                  <a:srgbClr val="00FF00"/>
                </a:solidFill>
                <a:latin typeface="Arial"/>
                <a:ea typeface="Arial" panose="020B0604020202020204" pitchFamily="34" charset="0"/>
                <a:cs typeface="Arial"/>
              </a:rPr>
              <a:t> Listas</a:t>
            </a:r>
            <a:endParaRPr lang="pt-BR" sz="36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8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885F3EA-3441-4050-B748-2F15810D1A6E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LISTAS-Atividade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2794609A-BB49-40C5-956A-5BEC611AE11C}"/>
              </a:ext>
            </a:extLst>
          </p:cNvPr>
          <p:cNvSpPr txBox="1"/>
          <p:nvPr/>
        </p:nvSpPr>
        <p:spPr>
          <a:xfrm>
            <a:off x="972131" y="1710033"/>
            <a:ext cx="10258095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Meiryo"/>
                <a:ea typeface="Meiryo"/>
                <a:cs typeface="Times New Roman"/>
              </a:rPr>
              <a:t>O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Zodíaco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chinês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é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composto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por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animais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com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ciclo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de 12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anos</a:t>
            </a:r>
            <a:r>
              <a:rPr lang="en-US" sz="2400" dirty="0">
                <a:latin typeface="Meiryo"/>
                <a:ea typeface="Meiryo"/>
                <a:cs typeface="Times New Roman"/>
              </a:rPr>
              <a:t>. Uma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maneira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simplificada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de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identificá</a:t>
            </a:r>
            <a:r>
              <a:rPr lang="en-US" sz="2400" dirty="0">
                <a:latin typeface="Meiryo"/>
                <a:ea typeface="Meiryo"/>
                <a:cs typeface="Times New Roman"/>
              </a:rPr>
              <a:t>-lo é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verificando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-se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apenas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o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ano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de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seu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nascimento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do </a:t>
            </a:r>
            <a:r>
              <a:rPr lang="en-US" sz="2400" dirty="0" err="1">
                <a:latin typeface="Meiryo"/>
                <a:ea typeface="Meiryo"/>
                <a:cs typeface="Times New Roman"/>
              </a:rPr>
              <a:t>seguinte</a:t>
            </a:r>
            <a:r>
              <a:rPr lang="en-US" sz="2400" dirty="0">
                <a:latin typeface="Meiryo"/>
                <a:ea typeface="Meiryo"/>
                <a:cs typeface="Times New Roman"/>
              </a:rPr>
              <a:t> modo:</a:t>
            </a:r>
          </a:p>
          <a:p>
            <a:endParaRPr lang="en-US" sz="2400" dirty="0">
              <a:latin typeface="Meiryo"/>
              <a:ea typeface="Meiryo"/>
            </a:endParaRPr>
          </a:p>
        </p:txBody>
      </p:sp>
      <p:pic>
        <p:nvPicPr>
          <p:cNvPr id="9" name="Imagem 9" descr="Tabela&#10;&#10;Descrição gerada automaticamente">
            <a:extLst>
              <a:ext uri="{FF2B5EF4-FFF2-40B4-BE49-F238E27FC236}">
                <a16:creationId xmlns:a16="http://schemas.microsoft.com/office/drawing/2014/main" id="{0A4467BC-0900-47F9-B008-1ED9BD7C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87" y="3068039"/>
            <a:ext cx="2428875" cy="2562225"/>
          </a:xfrm>
          <a:prstGeom prst="rect">
            <a:avLst/>
          </a:prstGeom>
        </p:spPr>
      </p:pic>
      <p:sp>
        <p:nvSpPr>
          <p:cNvPr id="10" name="CaixaDeTexto 1">
            <a:extLst>
              <a:ext uri="{FF2B5EF4-FFF2-40B4-BE49-F238E27FC236}">
                <a16:creationId xmlns:a16="http://schemas.microsoft.com/office/drawing/2014/main" id="{5D98C8C6-9012-4B9A-A027-E95CD4546DB4}"/>
              </a:ext>
            </a:extLst>
          </p:cNvPr>
          <p:cNvSpPr txBox="1"/>
          <p:nvPr/>
        </p:nvSpPr>
        <p:spPr>
          <a:xfrm>
            <a:off x="480848" y="6222124"/>
            <a:ext cx="1180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Meiryo"/>
                <a:ea typeface="Meiryo"/>
                <a:cs typeface="Times New Roman"/>
              </a:rPr>
              <a:t>Crie um programa que recebe o ano de nascimento do usuário e retorne o signo correspondente.</a:t>
            </a:r>
            <a:endParaRPr lang="en-US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8773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07CB0-4C09-4F94-9BC2-C0FD9F46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Refaça o exercícios da aula anterior usando lista: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Crie uma algoritmo em Python que calcule e a média aritmética dos alunos da turma 56 da Fábrica de Software, solicitar o nome do aluno e três notas.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33689-0B0A-4F80-B102-3EBD9A6FEAD7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LISTAS-Atividade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0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05AAE-1660-41BD-9CE5-31E76DC2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9410" indent="-359410">
              <a:buClr>
                <a:srgbClr val="D6A184"/>
              </a:buClr>
            </a:pPr>
            <a:r>
              <a:rPr lang="pt-BR" sz="2800" dirty="0">
                <a:latin typeface="Calibri"/>
                <a:ea typeface="+mn-lt"/>
                <a:cs typeface="Calibri"/>
              </a:rPr>
              <a:t>Uma lista é uma </a:t>
            </a:r>
            <a:r>
              <a:rPr lang="pt-BR" sz="2800" b="1" dirty="0">
                <a:latin typeface="Calibri"/>
                <a:ea typeface="+mn-lt"/>
                <a:cs typeface="Calibri"/>
              </a:rPr>
              <a:t>estrutura de dados </a:t>
            </a:r>
            <a:r>
              <a:rPr lang="pt-BR" sz="2800" dirty="0">
                <a:latin typeface="Calibri"/>
                <a:ea typeface="+mn-lt"/>
                <a:cs typeface="Calibri"/>
              </a:rPr>
              <a:t>composta por itens organizados de forma linear, na qual cada um pode ser acessado a partir de um índice, que representa sua posição na coleção (iniciando em zero).</a:t>
            </a:r>
          </a:p>
          <a:p>
            <a:pPr marL="359410" indent="-359410">
              <a:buClr>
                <a:srgbClr val="D6A184"/>
              </a:buClr>
            </a:pPr>
            <a:endParaRPr lang="pt-BR" sz="2800" dirty="0">
              <a:solidFill>
                <a:srgbClr val="FFFFFF">
                  <a:alpha val="7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buClr>
                <a:srgbClr val="D6A184"/>
              </a:buClr>
            </a:pPr>
            <a:r>
              <a:rPr lang="pt-BR" sz="2800" dirty="0">
                <a:solidFill>
                  <a:srgbClr val="FFFFFF">
                    <a:alpha val="70000"/>
                  </a:srgbClr>
                </a:solidFill>
                <a:latin typeface="Calibri"/>
                <a:cs typeface="Calibri"/>
              </a:rPr>
              <a:t>(Usualmente) Conjunto de dados homogêneo (Todos do mesmo tipo).</a:t>
            </a:r>
          </a:p>
          <a:p>
            <a:pPr marL="359410" indent="-359410">
              <a:buClr>
                <a:srgbClr val="D6A184"/>
              </a:buClr>
            </a:pPr>
            <a:endParaRPr lang="pt-BR" sz="2800" dirty="0">
              <a:solidFill>
                <a:srgbClr val="FFFFFF">
                  <a:alpha val="7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buClr>
                <a:srgbClr val="D6A184"/>
              </a:buClr>
            </a:pPr>
            <a:r>
              <a:rPr lang="pt-BR" sz="2800" dirty="0">
                <a:solidFill>
                  <a:srgbClr val="FFFFFF">
                    <a:alpha val="70000"/>
                  </a:srgbClr>
                </a:solidFill>
                <a:latin typeface="Calibri"/>
                <a:cs typeface="Calibri"/>
              </a:rPr>
              <a:t>Mutável 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36CF755-ABF7-4BAF-8D26-CBB1E0F3C9F9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Arial" panose="020B0604020202020204" pitchFamily="34" charset="0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61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5017F-C5D9-4F68-BCAF-C96E36D0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709420"/>
            <a:ext cx="10392410" cy="467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latin typeface="Calibri"/>
                <a:cs typeface="Calibri"/>
              </a:rPr>
              <a:t>Em </a:t>
            </a:r>
            <a:r>
              <a:rPr lang="pt-BR" sz="3000" b="1" dirty="0">
                <a:latin typeface="Calibri"/>
                <a:cs typeface="Calibri"/>
              </a:rPr>
              <a:t>Python</a:t>
            </a:r>
            <a:r>
              <a:rPr lang="pt-BR" sz="3000" dirty="0">
                <a:latin typeface="Calibri"/>
                <a:cs typeface="Calibri"/>
              </a:rPr>
              <a:t>, uma </a:t>
            </a:r>
            <a:r>
              <a:rPr lang="pt-BR" sz="3000" b="1" dirty="0">
                <a:latin typeface="Calibri"/>
                <a:cs typeface="Calibri"/>
              </a:rPr>
              <a:t>lista é representada como uma sequência de objetos</a:t>
            </a:r>
            <a:r>
              <a:rPr lang="pt-BR" sz="3000" dirty="0">
                <a:latin typeface="Calibri"/>
                <a:cs typeface="Calibri"/>
              </a:rPr>
              <a:t> separados por vírgula e dentro de colchetes [] assim, uma lista vazia, por exemplo, pode ser representada por colchetes sem nenhum conteúdo. 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BA92F1-1073-410E-A719-69BBA8E3233F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49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BBB54CE-6C72-42AC-848A-619B53F56BFC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E68010C0-AD98-4070-9F5E-87041889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64" y="2146300"/>
            <a:ext cx="6737769" cy="3583376"/>
          </a:xfrm>
        </p:spPr>
      </p:pic>
    </p:spTree>
    <p:extLst>
      <p:ext uri="{BB962C8B-B14F-4D97-AF65-F5344CB8AC3E}">
        <p14:creationId xmlns:p14="http://schemas.microsoft.com/office/powerpoint/2010/main" val="251274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C01C99C-C0C4-4F0B-9010-CF1D89FB5970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98E3F490-38DB-4EF6-815B-A5984F12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1" y="4413731"/>
            <a:ext cx="8637916" cy="1596123"/>
          </a:xfrm>
          <a:prstGeom prst="rect">
            <a:avLst/>
          </a:prstGeom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86834FFB-E9F3-4D99-BB6D-68C692C3C646}"/>
              </a:ext>
            </a:extLst>
          </p:cNvPr>
          <p:cNvSpPr txBox="1"/>
          <p:nvPr/>
        </p:nvSpPr>
        <p:spPr>
          <a:xfrm>
            <a:off x="377730" y="1712344"/>
            <a:ext cx="11813080" cy="24314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Calibri Light"/>
                <a:ea typeface="Source Serif Pro"/>
                <a:cs typeface="Calibri Light"/>
              </a:rPr>
              <a:t>Como os dados são armazenados?</a:t>
            </a:r>
            <a:endParaRPr lang="pt-BR" sz="2800" b="1" dirty="0"/>
          </a:p>
          <a:p>
            <a:endParaRPr lang="pt-BR" sz="2800" dirty="0">
              <a:solidFill>
                <a:srgbClr val="FFFFFF"/>
              </a:solidFill>
              <a:latin typeface="Calibri Light"/>
              <a:ea typeface="Source Serif Pro"/>
              <a:cs typeface="Calibri Light"/>
            </a:endParaRPr>
          </a:p>
          <a:p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A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lista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representada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figura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é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composta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por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quatro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elementos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cujos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índices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variam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de zero a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três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. Por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exemplo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, o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primeiro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, no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índice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0, é a string 'O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carro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'. Tendo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em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mente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essa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organização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interna,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podemos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acessar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cada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um dos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elementos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utilizando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sintaxe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lista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Meiryo"/>
                <a:ea typeface="Source Serif Pro"/>
              </a:rPr>
              <a:t>índice</a:t>
            </a:r>
            <a:r>
              <a:rPr lang="en-US" sz="2400" dirty="0">
                <a:solidFill>
                  <a:srgbClr val="FFFFFF"/>
                </a:solidFill>
                <a:latin typeface="Meiryo"/>
                <a:ea typeface="Source Serif Pro"/>
              </a:rPr>
              <a:t>].  </a:t>
            </a:r>
            <a:endParaRPr lang="en-US" sz="2400">
              <a:solidFill>
                <a:srgbClr val="FFFFFF"/>
              </a:solidFill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2810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9FE56-7D8D-48E3-8F0F-9A9C1CA8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pt-BR" sz="2800" b="1" dirty="0">
                <a:ea typeface="+mn-lt"/>
                <a:cs typeface="+mn-lt"/>
              </a:rPr>
              <a:t>Comprimento de uma lista:</a:t>
            </a:r>
            <a:endParaRPr lang="pt-BR" sz="2800" b="1" dirty="0">
              <a:latin typeface="Calibri"/>
              <a:cs typeface="Calibri"/>
            </a:endParaRPr>
          </a:p>
          <a:p>
            <a:pPr marL="359410" indent="-359410"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O comprimento de uma lista, ou o número de itens que a compõem, pode ser obtido a partir da função </a:t>
            </a:r>
            <a:r>
              <a:rPr lang="pt-BR" dirty="0" err="1">
                <a:latin typeface="Calibri"/>
                <a:cs typeface="Calibri"/>
              </a:rPr>
              <a:t>len</a:t>
            </a:r>
            <a:r>
              <a:rPr lang="pt-BR" dirty="0">
                <a:latin typeface="Calibri"/>
                <a:cs typeface="Calibri"/>
              </a:rPr>
              <a:t>(). </a:t>
            </a: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9E7AF23-4BC0-4D8B-8C28-797AB5DD60A9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7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51FE0-7D97-4813-9D1C-503C6394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pt-BR" sz="2800" b="1" dirty="0">
                <a:ea typeface="+mn-lt"/>
                <a:cs typeface="+mn-lt"/>
              </a:rPr>
              <a:t>Concatenação e multiplicação:</a:t>
            </a:r>
          </a:p>
          <a:p>
            <a:pPr marL="359410" indent="-359410">
              <a:lnSpc>
                <a:spcPct val="90000"/>
              </a:lnSpc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Também é possível concatenar listas por meio do operador de adição + e multiplicá-las por um inteiro, o que gerará várias cópias dos seus itens. </a:t>
            </a:r>
            <a:endParaRPr lang="pt-BR" dirty="0"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6BDBAF-2C0D-4BE6-B92E-6FE3F9CF2369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B6DE2E17-458A-4205-B5EF-AE49E852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3911159"/>
            <a:ext cx="6695440" cy="15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F742D-9343-4B64-BEEC-E906E951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pt-BR" sz="2800" b="1" dirty="0">
                <a:ea typeface="+mn-lt"/>
                <a:cs typeface="+mn-lt"/>
              </a:rPr>
              <a:t>Verificando a existência de itens em uma lista:  </a:t>
            </a:r>
            <a:endParaRPr lang="pt-BR" sz="2800" b="1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D6A184"/>
              </a:buClr>
            </a:pPr>
            <a:r>
              <a:rPr lang="pt-BR" dirty="0">
                <a:latin typeface="Calibri"/>
                <a:cs typeface="Calibri"/>
              </a:rPr>
              <a:t>Em alguns casos é preciso verificar se um determinado valor está contido em uma lista. Para isso, em Python utilizamos o operador </a:t>
            </a:r>
            <a:r>
              <a:rPr lang="pt-BR" b="1" dirty="0">
                <a:latin typeface="Calibri"/>
                <a:cs typeface="Calibri"/>
              </a:rPr>
              <a:t>in</a:t>
            </a:r>
            <a:r>
              <a:rPr lang="pt-BR" dirty="0">
                <a:latin typeface="Calibri"/>
                <a:cs typeface="Calibri"/>
              </a:rPr>
              <a:t>, que indicará </a:t>
            </a:r>
            <a:r>
              <a:rPr lang="pt-BR" dirty="0" err="1">
                <a:latin typeface="Calibri"/>
                <a:cs typeface="Calibri"/>
              </a:rPr>
              <a:t>True</a:t>
            </a:r>
            <a:r>
              <a:rPr lang="pt-BR" dirty="0">
                <a:latin typeface="Calibri"/>
                <a:cs typeface="Calibri"/>
              </a:rPr>
              <a:t> se objeto pertencer ao conjunto, e False caso contrário. 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F99740-C4BC-4648-9CEE-C9CF7372439E}"/>
              </a:ext>
            </a:extLst>
          </p:cNvPr>
          <p:cNvSpPr txBox="1">
            <a:spLocks/>
          </p:cNvSpPr>
          <p:nvPr/>
        </p:nvSpPr>
        <p:spPr>
          <a:xfrm>
            <a:off x="1252220" y="83851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FF00"/>
                </a:solidFill>
                <a:latin typeface="Arial"/>
                <a:ea typeface="+mj-lt"/>
                <a:cs typeface="Arial"/>
              </a:rPr>
              <a:t>Python LISTAS</a:t>
            </a:r>
            <a:endParaRPr lang="pt-BR" sz="3600" dirty="0">
              <a:ea typeface="+mj-lt"/>
              <a:cs typeface="+mj-lt"/>
            </a:endParaRPr>
          </a:p>
          <a:p>
            <a:endParaRPr lang="pt-BR" sz="3600" b="1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E3F40360-A890-4097-B913-61CAA9B5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4470895"/>
            <a:ext cx="6998898" cy="13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927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6F581F946444396918E4C58BE8E80" ma:contentTypeVersion="6" ma:contentTypeDescription="Create a new document." ma:contentTypeScope="" ma:versionID="6ef432bd29fa9c80a37de036ab7801e8">
  <xsd:schema xmlns:xsd="http://www.w3.org/2001/XMLSchema" xmlns:xs="http://www.w3.org/2001/XMLSchema" xmlns:p="http://schemas.microsoft.com/office/2006/metadata/properties" xmlns:ns2="9a7ac8e1-5df0-4f7e-811e-6654ba5a9523" targetNamespace="http://schemas.microsoft.com/office/2006/metadata/properties" ma:root="true" ma:fieldsID="bc1780a1c6ca0335c487ff9fda701011" ns2:_="">
    <xsd:import namespace="9a7ac8e1-5df0-4f7e-811e-6654ba5a95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ac8e1-5df0-4f7e-811e-6654ba5a95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7C409F-79D5-4D11-A8EA-F8397AB23518}"/>
</file>

<file path=customXml/itemProps2.xml><?xml version="1.0" encoding="utf-8"?>
<ds:datastoreItem xmlns:ds="http://schemas.openxmlformats.org/officeDocument/2006/customXml" ds:itemID="{392C0ABE-D334-47B6-88B6-250973263D8E}"/>
</file>

<file path=customXml/itemProps3.xml><?xml version="1.0" encoding="utf-8"?>
<ds:datastoreItem xmlns:ds="http://schemas.openxmlformats.org/officeDocument/2006/customXml" ds:itemID="{8004E2D6-1F5C-41E2-8128-8CF8AAB6ABB0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1096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Meiryo</vt:lpstr>
      <vt:lpstr>Arial</vt:lpstr>
      <vt:lpstr>Avenir Next LT Pro Light</vt:lpstr>
      <vt:lpstr>Calibri</vt:lpstr>
      <vt:lpstr>Calibri Light</vt:lpstr>
      <vt:lpstr>Consolas</vt:lpstr>
      <vt:lpstr>Rockwell Nova Light</vt:lpstr>
      <vt:lpstr>Source Serif Pro</vt:lpstr>
      <vt:lpstr>Times New Roman</vt:lpstr>
      <vt:lpstr>Wingdings</vt:lpstr>
      <vt:lpstr>LeafVTI</vt:lpstr>
      <vt:lpstr>Python</vt:lpstr>
      <vt:lpstr>Python Listas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Tatiane Moura</dc:creator>
  <cp:lastModifiedBy>Horto - Lab. 301</cp:lastModifiedBy>
  <cp:revision>435</cp:revision>
  <dcterms:created xsi:type="dcterms:W3CDTF">2021-06-24T10:29:26Z</dcterms:created>
  <dcterms:modified xsi:type="dcterms:W3CDTF">2021-11-10T11:41:21Z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0x010100F446F581F946444396918E4C58BE8E80</vt:lpwstr>
  </property>
</Properties>
</file>