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1" r:id="rId2"/>
    <p:sldMasterId id="2147483661" r:id="rId3"/>
  </p:sldMasterIdLst>
  <p:notesMasterIdLst>
    <p:notesMasterId r:id="rId54"/>
  </p:notesMasterIdLst>
  <p:sldIdLst>
    <p:sldId id="256" r:id="rId4"/>
    <p:sldId id="578" r:id="rId5"/>
    <p:sldId id="528" r:id="rId6"/>
    <p:sldId id="529" r:id="rId7"/>
    <p:sldId id="530" r:id="rId8"/>
    <p:sldId id="531" r:id="rId9"/>
    <p:sldId id="532" r:id="rId10"/>
    <p:sldId id="576" r:id="rId11"/>
    <p:sldId id="533" r:id="rId12"/>
    <p:sldId id="577" r:id="rId13"/>
    <p:sldId id="534" r:id="rId14"/>
    <p:sldId id="535" r:id="rId15"/>
    <p:sldId id="630" r:id="rId16"/>
    <p:sldId id="579" r:id="rId17"/>
    <p:sldId id="536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63" r:id="rId35"/>
    <p:sldId id="564" r:id="rId36"/>
    <p:sldId id="565" r:id="rId37"/>
    <p:sldId id="556" r:id="rId38"/>
    <p:sldId id="554" r:id="rId39"/>
    <p:sldId id="555" r:id="rId40"/>
    <p:sldId id="557" r:id="rId41"/>
    <p:sldId id="558" r:id="rId42"/>
    <p:sldId id="559" r:id="rId43"/>
    <p:sldId id="560" r:id="rId44"/>
    <p:sldId id="561" r:id="rId45"/>
    <p:sldId id="562" r:id="rId46"/>
    <p:sldId id="566" r:id="rId47"/>
    <p:sldId id="567" r:id="rId48"/>
    <p:sldId id="568" r:id="rId49"/>
    <p:sldId id="569" r:id="rId50"/>
    <p:sldId id="570" r:id="rId51"/>
    <p:sldId id="571" r:id="rId52"/>
    <p:sldId id="443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C450057-F124-46D9-A41F-9201611D7200}">
          <p14:sldIdLst>
            <p14:sldId id="256"/>
          </p14:sldIdLst>
        </p14:section>
        <p14:section name="Functions" id="{72DD3DAE-975E-400D-B95E-43C6D22F8B83}">
          <p14:sldIdLst>
            <p14:sldId id="578"/>
            <p14:sldId id="528"/>
            <p14:sldId id="529"/>
            <p14:sldId id="530"/>
            <p14:sldId id="531"/>
            <p14:sldId id="532"/>
            <p14:sldId id="576"/>
            <p14:sldId id="533"/>
            <p14:sldId id="577"/>
            <p14:sldId id="534"/>
            <p14:sldId id="535"/>
            <p14:sldId id="630"/>
          </p14:sldIdLst>
        </p14:section>
        <p14:section name="DOM" id="{C4D3AA84-2D03-3346-93D4-F89815C26BCA}">
          <p14:sldIdLst>
            <p14:sldId id="579"/>
            <p14:sldId id="536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63"/>
            <p14:sldId id="564"/>
            <p14:sldId id="565"/>
            <p14:sldId id="556"/>
            <p14:sldId id="554"/>
            <p14:sldId id="555"/>
            <p14:sldId id="557"/>
            <p14:sldId id="558"/>
            <p14:sldId id="559"/>
            <p14:sldId id="560"/>
            <p14:sldId id="561"/>
            <p14:sldId id="562"/>
            <p14:sldId id="566"/>
            <p14:sldId id="567"/>
            <p14:sldId id="568"/>
            <p14:sldId id="569"/>
            <p14:sldId id="570"/>
            <p14:sldId id="571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DÃO ELOY JUNIOR" userId="S::francisco.eloy@fatec.sp.gov.br::ec5ac4ec-68f4-48bb-a4f1-9d67ae6bac78" providerId="AD" clId="Web-{6DDC573C-FF5C-221D-A390-1BE5D5F5E504}"/>
    <pc:docChg chg="addSld delSld modSld sldOrd addSection modSection">
      <pc:chgData name="FRANCISCO ADÃO ELOY JUNIOR" userId="S::francisco.eloy@fatec.sp.gov.br::ec5ac4ec-68f4-48bb-a4f1-9d67ae6bac78" providerId="AD" clId="Web-{6DDC573C-FF5C-221D-A390-1BE5D5F5E504}" dt="2024-10-10T20:04:37.045" v="189" actId="20577"/>
      <pc:docMkLst>
        <pc:docMk/>
      </pc:docMkLst>
      <pc:sldChg chg="modSp">
        <pc:chgData name="FRANCISCO ADÃO ELOY JUNIOR" userId="S::francisco.eloy@fatec.sp.gov.br::ec5ac4ec-68f4-48bb-a4f1-9d67ae6bac78" providerId="AD" clId="Web-{6DDC573C-FF5C-221D-A390-1BE5D5F5E504}" dt="2024-10-10T19:44:51.061" v="3" actId="14100"/>
        <pc:sldMkLst>
          <pc:docMk/>
          <pc:sldMk cId="921526662" sldId="256"/>
        </pc:sldMkLst>
        <pc:picChg chg="mod">
          <ac:chgData name="FRANCISCO ADÃO ELOY JUNIOR" userId="S::francisco.eloy@fatec.sp.gov.br::ec5ac4ec-68f4-48bb-a4f1-9d67ae6bac78" providerId="AD" clId="Web-{6DDC573C-FF5C-221D-A390-1BE5D5F5E504}" dt="2024-10-10T19:44:51.061" v="3" actId="14100"/>
          <ac:picMkLst>
            <pc:docMk/>
            <pc:sldMk cId="921526662" sldId="256"/>
            <ac:picMk id="10" creationId="{D773DB6E-119E-8F78-C044-3F37511D5537}"/>
          </ac:picMkLst>
        </pc:picChg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3"/>
        <pc:sldMkLst>
          <pc:docMk/>
          <pc:sldMk cId="4216872342" sldId="258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7.480" v="96"/>
        <pc:sldMkLst>
          <pc:docMk/>
          <pc:sldMk cId="2222766857" sldId="259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4"/>
        <pc:sldMkLst>
          <pc:docMk/>
          <pc:sldMk cId="55486336" sldId="261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3.183" v="95"/>
        <pc:sldMkLst>
          <pc:docMk/>
          <pc:sldMk cId="720322117" sldId="262"/>
        </pc:sldMkLst>
      </pc:sldChg>
      <pc:sldChg chg="delSp">
        <pc:chgData name="FRANCISCO ADÃO ELOY JUNIOR" userId="S::francisco.eloy@fatec.sp.gov.br::ec5ac4ec-68f4-48bb-a4f1-9d67ae6bac78" providerId="AD" clId="Web-{6DDC573C-FF5C-221D-A390-1BE5D5F5E504}" dt="2024-10-10T20:03:05.871" v="181"/>
        <pc:sldMkLst>
          <pc:docMk/>
          <pc:sldMk cId="3726222656" sldId="269"/>
        </pc:sldMkLst>
        <pc:graphicFrameChg chg="del">
          <ac:chgData name="FRANCISCO ADÃO ELOY JUNIOR" userId="S::francisco.eloy@fatec.sp.gov.br::ec5ac4ec-68f4-48bb-a4f1-9d67ae6bac78" providerId="AD" clId="Web-{6DDC573C-FF5C-221D-A390-1BE5D5F5E504}" dt="2024-10-10T20:03:05.871" v="181"/>
          <ac:graphicFrameMkLst>
            <pc:docMk/>
            <pc:sldMk cId="3726222656" sldId="269"/>
            <ac:graphicFrameMk id="9" creationId="{5C4A335C-02A7-5915-08CB-109517897B97}"/>
          </ac:graphicFrameMkLst>
        </pc:graphicFrameChg>
      </pc:sldChg>
      <pc:sldChg chg="addSp delSp modSp">
        <pc:chgData name="FRANCISCO ADÃO ELOY JUNIOR" userId="S::francisco.eloy@fatec.sp.gov.br::ec5ac4ec-68f4-48bb-a4f1-9d67ae6bac78" providerId="AD" clId="Web-{6DDC573C-FF5C-221D-A390-1BE5D5F5E504}" dt="2024-10-10T19:56:53.002" v="178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DDC573C-FF5C-221D-A390-1BE5D5F5E504}" dt="2024-10-10T19:56:41.626" v="171" actId="1076"/>
          <ac:spMkLst>
            <pc:docMk/>
            <pc:sldMk cId="1174866742" sldId="270"/>
            <ac:spMk id="2" creationId="{E37B5D96-43A0-CD14-5707-CD11CFA26D8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501" v="170"/>
          <ac:spMkLst>
            <pc:docMk/>
            <pc:sldMk cId="1174866742" sldId="270"/>
            <ac:spMk id="3" creationId="{04E73DF6-A11A-C8DB-31AB-E4B6FA51D2AA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6:34.407" v="169"/>
          <ac:spMkLst>
            <pc:docMk/>
            <pc:sldMk cId="1174866742" sldId="270"/>
            <ac:spMk id="4" creationId="{D2523283-9DFC-2233-BA71-7240366CFFE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329" v="168"/>
          <ac:spMkLst>
            <pc:docMk/>
            <pc:sldMk cId="1174866742" sldId="270"/>
            <ac:spMk id="5" creationId="{F03F0A0B-6178-9D8E-593B-38D0071D0F0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236" v="167"/>
          <ac:spMkLst>
            <pc:docMk/>
            <pc:sldMk cId="1174866742" sldId="270"/>
            <ac:spMk id="6" creationId="{326FE115-AD19-F08B-0CFA-9E10CD27CF8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157" v="166"/>
          <ac:spMkLst>
            <pc:docMk/>
            <pc:sldMk cId="1174866742" sldId="270"/>
            <ac:spMk id="7" creationId="{63399259-9B40-89A5-FC1A-234D2EDED84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064" v="165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7"/>
          <ac:spMkLst>
            <pc:docMk/>
            <pc:sldMk cId="1174866742" sldId="270"/>
            <ac:spMk id="11" creationId="{FBC1BDA0-9382-7BE2-4C17-3BAA9D1EA17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6"/>
          <ac:spMkLst>
            <pc:docMk/>
            <pc:sldMk cId="1174866742" sldId="270"/>
            <ac:spMk id="13" creationId="{E613B16B-0648-11F1-3F38-62C994ECB456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5"/>
          <ac:spMkLst>
            <pc:docMk/>
            <pc:sldMk cId="1174866742" sldId="270"/>
            <ac:spMk id="16" creationId="{564DCAB9-5C70-663C-C5EF-79B11A38856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4"/>
          <ac:spMkLst>
            <pc:docMk/>
            <pc:sldMk cId="1174866742" sldId="270"/>
            <ac:spMk id="18" creationId="{754AC9E8-F3AB-3E8B-564D-A4FA9227443D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3"/>
          <ac:spMkLst>
            <pc:docMk/>
            <pc:sldMk cId="1174866742" sldId="270"/>
            <ac:spMk id="20" creationId="{48333924-8D64-6DD7-0A9F-5B824312AA2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2"/>
          <ac:spMkLst>
            <pc:docMk/>
            <pc:sldMk cId="1174866742" sldId="270"/>
            <ac:spMk id="22" creationId="{ADCE0E6D-EF0C-C0E4-44E8-44DA4955AE36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24" creationId="{E43D89FB-7DF8-179B-8EED-B2B81C6DF1FB}"/>
          </ac:spMkLst>
        </pc:spChg>
      </pc:sldChg>
      <pc:sldChg chg="addSp delSp modSp add">
        <pc:chgData name="FRANCISCO ADÃO ELOY JUNIOR" userId="S::francisco.eloy@fatec.sp.gov.br::ec5ac4ec-68f4-48bb-a4f1-9d67ae6bac78" providerId="AD" clId="Web-{6DDC573C-FF5C-221D-A390-1BE5D5F5E504}" dt="2024-10-10T19:51:33.165" v="84"/>
        <pc:sldMkLst>
          <pc:docMk/>
          <pc:sldMk cId="683100196" sldId="271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18.176" v="10"/>
          <ac:spMkLst>
            <pc:docMk/>
            <pc:sldMk cId="683100196" sldId="271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20.285" v="12"/>
          <ac:spMkLst>
            <pc:docMk/>
            <pc:sldMk cId="683100196" sldId="271"/>
            <ac:spMk id="4" creationId="{BC324002-1736-1E13-55F0-2502099F5DF0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1:13.477" v="82"/>
          <ac:spMkLst>
            <pc:docMk/>
            <pc:sldMk cId="683100196" sldId="271"/>
            <ac:spMk id="7" creationId="{EC42BC7B-7AFB-DE45-8E4D-E311057A4D3C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11" creationId="{AF93FE20-0271-0107-7F2D-0E823B13D823}"/>
          </ac:spMkLst>
        </pc:spChg>
        <pc:picChg chg="add del mod ord">
          <ac:chgData name="FRANCISCO ADÃO ELOY JUNIOR" userId="S::francisco.eloy@fatec.sp.gov.br::ec5ac4ec-68f4-48bb-a4f1-9d67ae6bac78" providerId="AD" clId="Web-{6DDC573C-FF5C-221D-A390-1BE5D5F5E504}" dt="2024-10-10T19:51:10.524" v="81"/>
          <ac:picMkLst>
            <pc:docMk/>
            <pc:sldMk cId="683100196" sldId="271"/>
            <ac:picMk id="5" creationId="{06AFA2A8-151D-ABAF-6ED7-3C66C8D9A23C}"/>
          </ac:picMkLst>
        </pc:picChg>
        <pc:picChg chg="add mod">
          <ac:chgData name="FRANCISCO ADÃO ELOY JUNIOR" userId="S::francisco.eloy@fatec.sp.gov.br::ec5ac4ec-68f4-48bb-a4f1-9d67ae6bac78" providerId="AD" clId="Web-{6DDC573C-FF5C-221D-A390-1BE5D5F5E504}" dt="2024-10-10T19:51:14.274" v="83"/>
          <ac:picMkLst>
            <pc:docMk/>
            <pc:sldMk cId="683100196" sldId="271"/>
            <ac:picMk id="9" creationId="{F5071456-39AD-73CD-C38B-EA3BE7E3691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40.786" v="79"/>
        <pc:sldMkLst>
          <pc:docMk/>
          <pc:sldMk cId="3295561134" sldId="272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8.114" v="64"/>
          <ac:spMkLst>
            <pc:docMk/>
            <pc:sldMk cId="3295561134" sldId="272"/>
            <ac:spMk id="2" creationId="{F596C858-C8C5-F6F5-B89F-1AC07A53A73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29" v="66"/>
          <ac:spMkLst>
            <pc:docMk/>
            <pc:sldMk cId="3295561134" sldId="272"/>
            <ac:spMk id="3" creationId="{CF18F296-1A28-9B51-63EC-570D3B105132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8"/>
          <ac:spMkLst>
            <pc:docMk/>
            <pc:sldMk cId="3295561134" sldId="272"/>
            <ac:spMk id="4" creationId="{EADDAD58-2B3E-9698-CB4A-CE73FDC03A81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9"/>
          <ac:spMkLst>
            <pc:docMk/>
            <pc:sldMk cId="3295561134" sldId="272"/>
            <ac:spMk id="5" creationId="{6310BE98-4269-4B76-3914-7B3DD601C5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1"/>
          <ac:spMkLst>
            <pc:docMk/>
            <pc:sldMk cId="3295561134" sldId="272"/>
            <ac:spMk id="6" creationId="{D7600396-6080-AB83-EA45-9EF0C7379D6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2"/>
          <ac:spMkLst>
            <pc:docMk/>
            <pc:sldMk cId="3295561134" sldId="272"/>
            <ac:spMk id="7" creationId="{60372555-E1B6-8F8D-8905-743E0411C59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76" v="74"/>
          <ac:spMkLst>
            <pc:docMk/>
            <pc:sldMk cId="3295561134" sldId="272"/>
            <ac:spMk id="8" creationId="{AE9E4B02-B016-85EA-1BE0-89EB34F7AB7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40.786" v="79"/>
          <ac:spMkLst>
            <pc:docMk/>
            <pc:sldMk cId="3295561134" sldId="272"/>
            <ac:spMk id="9" creationId="{ECA9FE33-0FBF-3BB6-F67C-366A3A044C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14" v="65"/>
          <ac:spMkLst>
            <pc:docMk/>
            <pc:sldMk cId="3295561134" sldId="272"/>
            <ac:spMk id="10" creationId="{840CAAC4-24FC-B902-D384-2634754FA51B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40.786" v="79"/>
          <ac:picMkLst>
            <pc:docMk/>
            <pc:sldMk cId="3295561134" sldId="272"/>
            <ac:picMk id="11" creationId="{AC9F285A-D813-924A-45A8-CA65C5F54CCA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8.598" v="78"/>
        <pc:sldMkLst>
          <pc:docMk/>
          <pc:sldMk cId="1885386966" sldId="273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5.051" v="46"/>
          <ac:spMkLst>
            <pc:docMk/>
            <pc:sldMk cId="1885386966" sldId="273"/>
            <ac:spMk id="2" creationId="{0035938A-6FF1-0768-D3D0-E82614D37C6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7"/>
          <ac:spMkLst>
            <pc:docMk/>
            <pc:sldMk cId="1885386966" sldId="273"/>
            <ac:spMk id="3" creationId="{EC288334-04D7-07F4-4EBA-8249AEA3725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9"/>
          <ac:spMkLst>
            <pc:docMk/>
            <pc:sldMk cId="1885386966" sldId="273"/>
            <ac:spMk id="4" creationId="{07C66FB0-574D-165A-64D9-C3072700F486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0"/>
          <ac:spMkLst>
            <pc:docMk/>
            <pc:sldMk cId="1885386966" sldId="273"/>
            <ac:spMk id="5" creationId="{49946289-5688-BD20-A65D-8D91FB3ABAD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2"/>
          <ac:spMkLst>
            <pc:docMk/>
            <pc:sldMk cId="1885386966" sldId="273"/>
            <ac:spMk id="6" creationId="{ECCDB134-6BE7-333D-E021-7602C77E71D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3"/>
          <ac:spMkLst>
            <pc:docMk/>
            <pc:sldMk cId="1885386966" sldId="273"/>
            <ac:spMk id="7" creationId="{A3CDCAE8-46C6-9EB3-179F-82FC0325BC2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5"/>
          <ac:spMkLst>
            <pc:docMk/>
            <pc:sldMk cId="1885386966" sldId="273"/>
            <ac:spMk id="8" creationId="{4DD3857D-1789-1119-30E6-834AD23210D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8.598" v="78"/>
          <ac:spMkLst>
            <pc:docMk/>
            <pc:sldMk cId="1885386966" sldId="273"/>
            <ac:spMk id="9" creationId="{40A7E2CD-B7FB-0783-3096-C38AD45C288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8.598" v="78"/>
          <ac:picMkLst>
            <pc:docMk/>
            <pc:sldMk cId="1885386966" sldId="273"/>
            <ac:picMk id="10" creationId="{1ACE9238-2077-5EEA-3664-2F4FD2680FF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5.911" v="77"/>
        <pc:sldMkLst>
          <pc:docMk/>
          <pc:sldMk cId="1225173189" sldId="274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4.411" v="35"/>
          <ac:spMkLst>
            <pc:docMk/>
            <pc:sldMk cId="1225173189" sldId="274"/>
            <ac:spMk id="2" creationId="{940086F7-8783-6E3C-7F97-70CE623E645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26" v="37"/>
          <ac:spMkLst>
            <pc:docMk/>
            <pc:sldMk cId="1225173189" sldId="274"/>
            <ac:spMk id="3" creationId="{2766A796-9783-DE67-6174-4C05D92078E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39"/>
          <ac:spMkLst>
            <pc:docMk/>
            <pc:sldMk cId="1225173189" sldId="274"/>
            <ac:spMk id="4" creationId="{D1D84B47-DC2B-DF36-5339-AC32E488E0F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5.911" v="77"/>
          <ac:spMkLst>
            <pc:docMk/>
            <pc:sldMk cId="1225173189" sldId="274"/>
            <ac:spMk id="5" creationId="{5B090D33-8D21-7BE7-022C-A878AD857B8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40"/>
          <ac:spMkLst>
            <pc:docMk/>
            <pc:sldMk cId="1225173189" sldId="274"/>
            <ac:spMk id="6" creationId="{29D21816-32A2-41A5-45A4-A8E737BED70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57" v="42"/>
          <ac:spMkLst>
            <pc:docMk/>
            <pc:sldMk cId="1225173189" sldId="274"/>
            <ac:spMk id="7" creationId="{CA530525-D4C7-70A5-E6C2-0CD3EDEC0E8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89" v="43"/>
          <ac:spMkLst>
            <pc:docMk/>
            <pc:sldMk cId="1225173189" sldId="274"/>
            <ac:spMk id="8" creationId="{B80C8FDF-E1B2-32D4-0EE2-6AE31BB5C6A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504" v="45"/>
          <ac:spMkLst>
            <pc:docMk/>
            <pc:sldMk cId="1225173189" sldId="274"/>
            <ac:spMk id="9" creationId="{620EDF43-3DBB-CF5E-B449-51A46911AE0C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11" v="36"/>
          <ac:spMkLst>
            <pc:docMk/>
            <pc:sldMk cId="1225173189" sldId="274"/>
            <ac:spMk id="10" creationId="{2CD31518-2BF1-C4A3-08F6-9B87820AEF59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5.911" v="77"/>
          <ac:picMkLst>
            <pc:docMk/>
            <pc:sldMk cId="1225173189" sldId="274"/>
            <ac:picMk id="11" creationId="{9D8C0636-E28B-B67C-7C12-A0659E0B0D49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3.676" v="76"/>
        <pc:sldMkLst>
          <pc:docMk/>
          <pc:sldMk cId="1925222286" sldId="275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3.598" v="25"/>
          <ac:spMkLst>
            <pc:docMk/>
            <pc:sldMk cId="1925222286" sldId="275"/>
            <ac:spMk id="2" creationId="{4CD8F3D2-5410-79F3-894F-D459D2D07E1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6"/>
          <ac:spMkLst>
            <pc:docMk/>
            <pc:sldMk cId="1925222286" sldId="275"/>
            <ac:spMk id="3" creationId="{B0D61E00-471A-A122-BDCE-F1107D018DD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8"/>
          <ac:spMkLst>
            <pc:docMk/>
            <pc:sldMk cId="1925222286" sldId="275"/>
            <ac:spMk id="4" creationId="{0B55F559-83D9-30A1-0FFC-BA040F336C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29"/>
          <ac:spMkLst>
            <pc:docMk/>
            <pc:sldMk cId="1925222286" sldId="275"/>
            <ac:spMk id="5" creationId="{77866854-6B05-61C7-D396-98CA9C7DA4B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31"/>
          <ac:spMkLst>
            <pc:docMk/>
            <pc:sldMk cId="1925222286" sldId="275"/>
            <ac:spMk id="6" creationId="{3F36C1EE-E7C5-E403-8E97-291A4A4EFD0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2"/>
          <ac:spMkLst>
            <pc:docMk/>
            <pc:sldMk cId="1925222286" sldId="275"/>
            <ac:spMk id="7" creationId="{644E1909-3311-9747-6560-2F13FDB17DC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4"/>
          <ac:spMkLst>
            <pc:docMk/>
            <pc:sldMk cId="1925222286" sldId="275"/>
            <ac:spMk id="8" creationId="{6CB182C5-F73E-E183-6B37-D38D1CC0955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3.676" v="76"/>
          <ac:spMkLst>
            <pc:docMk/>
            <pc:sldMk cId="1925222286" sldId="275"/>
            <ac:spMk id="9" creationId="{DC92D9CE-44F5-5CC1-47D9-DD59AE5DF26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3.676" v="76"/>
          <ac:picMkLst>
            <pc:docMk/>
            <pc:sldMk cId="1925222286" sldId="275"/>
            <ac:picMk id="10" creationId="{75A1B036-DAB4-0954-62EB-9B2D2A3A6A0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1.317" v="75"/>
        <pc:sldMkLst>
          <pc:docMk/>
          <pc:sldMk cId="2286233472" sldId="276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2.723" v="14"/>
          <ac:spMkLst>
            <pc:docMk/>
            <pc:sldMk cId="2286233472" sldId="276"/>
            <ac:spMk id="2" creationId="{4151B697-E39B-E9B0-3C96-AC8E668DE02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54" v="16"/>
          <ac:spMkLst>
            <pc:docMk/>
            <pc:sldMk cId="2286233472" sldId="276"/>
            <ac:spMk id="3" creationId="{1EB32281-38FC-5676-AD5A-3DBF5117C1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70" v="18"/>
          <ac:spMkLst>
            <pc:docMk/>
            <pc:sldMk cId="2286233472" sldId="276"/>
            <ac:spMk id="4" creationId="{F43A4AFC-B6AE-77CB-D088-1000FFBD60A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19"/>
          <ac:spMkLst>
            <pc:docMk/>
            <pc:sldMk cId="2286233472" sldId="276"/>
            <ac:spMk id="5" creationId="{FA4D010A-19BC-1F77-2708-67C5E5DFA09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21"/>
          <ac:spMkLst>
            <pc:docMk/>
            <pc:sldMk cId="2286233472" sldId="276"/>
            <ac:spMk id="6" creationId="{808649C5-2AFA-614E-D0B7-7A77D673969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01" v="22"/>
          <ac:spMkLst>
            <pc:docMk/>
            <pc:sldMk cId="2286233472" sldId="276"/>
            <ac:spMk id="7" creationId="{04515485-3BA8-533E-103B-C9674BA20BF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17" v="24"/>
          <ac:spMkLst>
            <pc:docMk/>
            <pc:sldMk cId="2286233472" sldId="276"/>
            <ac:spMk id="8" creationId="{95833ADC-80C2-58C8-F4F5-58EE7582762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1.317" v="75"/>
          <ac:spMkLst>
            <pc:docMk/>
            <pc:sldMk cId="2286233472" sldId="276"/>
            <ac:spMk id="9" creationId="{D5924E3E-8D8F-30B9-CB4D-42880C170A2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39" v="15"/>
          <ac:spMkLst>
            <pc:docMk/>
            <pc:sldMk cId="2286233472" sldId="276"/>
            <ac:spMk id="10" creationId="{46A0C959-EC68-8AE7-9193-86E25AFC90AF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1.317" v="75"/>
          <ac:picMkLst>
            <pc:docMk/>
            <pc:sldMk cId="2286233472" sldId="276"/>
            <ac:picMk id="11" creationId="{F579B7D6-F6F8-3CEB-8EAF-979B052DFB7E}"/>
          </ac:picMkLst>
        </pc:picChg>
      </pc:sldChg>
      <pc:sldChg chg="modSp add">
        <pc:chgData name="FRANCISCO ADÃO ELOY JUNIOR" userId="S::francisco.eloy@fatec.sp.gov.br::ec5ac4ec-68f4-48bb-a4f1-9d67ae6bac78" providerId="AD" clId="Web-{6DDC573C-FF5C-221D-A390-1BE5D5F5E504}" dt="2024-10-10T19:48:27.004" v="63"/>
        <pc:sldMkLst>
          <pc:docMk/>
          <pc:sldMk cId="2754362440" sldId="277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7.004" v="63"/>
          <ac:spMkLst>
            <pc:docMk/>
            <pc:sldMk cId="2754362440" sldId="277"/>
            <ac:spMk id="3" creationId="{00000000-0000-0000-0000-000000000000}"/>
          </ac:spMkLst>
        </pc:spChg>
      </pc:sldChg>
      <pc:sldChg chg="delSp modSp new mod modClrScheme chgLayout">
        <pc:chgData name="FRANCISCO ADÃO ELOY JUNIOR" userId="S::francisco.eloy@fatec.sp.gov.br::ec5ac4ec-68f4-48bb-a4f1-9d67ae6bac78" providerId="AD" clId="Web-{6DDC573C-FF5C-221D-A390-1BE5D5F5E504}" dt="2024-10-10T19:55:27.906" v="149"/>
        <pc:sldMkLst>
          <pc:docMk/>
          <pc:sldMk cId="2768807978" sldId="278"/>
        </pc:sldMkLst>
        <pc:spChg chg="mod ord">
          <ac:chgData name="FRANCISCO ADÃO ELOY JUNIOR" userId="S::francisco.eloy@fatec.sp.gov.br::ec5ac4ec-68f4-48bb-a4f1-9d67ae6bac78" providerId="AD" clId="Web-{6DDC573C-FF5C-221D-A390-1BE5D5F5E504}" dt="2024-10-10T19:53:53.169" v="104" actId="20577"/>
          <ac:spMkLst>
            <pc:docMk/>
            <pc:sldMk cId="2768807978" sldId="278"/>
            <ac:spMk id="2" creationId="{FBE9C8EA-0396-7ED7-4185-E3C1F5886C33}"/>
          </ac:spMkLst>
        </pc:spChg>
        <pc:spChg chg="mod ord">
          <ac:chgData name="FRANCISCO ADÃO ELOY JUNIOR" userId="S::francisco.eloy@fatec.sp.gov.br::ec5ac4ec-68f4-48bb-a4f1-9d67ae6bac78" providerId="AD" clId="Web-{6DDC573C-FF5C-221D-A390-1BE5D5F5E504}" dt="2024-10-10T19:55:27.906" v="149"/>
          <ac:spMkLst>
            <pc:docMk/>
            <pc:sldMk cId="2768807978" sldId="278"/>
            <ac:spMk id="3" creationId="{618D8FA9-E79F-9691-E2EE-4F40F4351EEC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8"/>
          <ac:spMkLst>
            <pc:docMk/>
            <pc:sldMk cId="2768807978" sldId="278"/>
            <ac:spMk id="4" creationId="{BBDA7612-51FD-F171-1176-1DC79F90D7B8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7"/>
          <ac:spMkLst>
            <pc:docMk/>
            <pc:sldMk cId="2768807978" sldId="278"/>
            <ac:spMk id="5" creationId="{12F27540-5160-CB33-CF12-B209203AA0D2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6"/>
          <ac:spMkLst>
            <pc:docMk/>
            <pc:sldMk cId="2768807978" sldId="278"/>
            <ac:spMk id="6" creationId="{A7E05311-2D7B-569C-075B-02450B251EF7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5"/>
          <ac:spMkLst>
            <pc:docMk/>
            <pc:sldMk cId="2768807978" sldId="278"/>
            <ac:spMk id="7" creationId="{2C4AC8F6-0BBF-7965-CC2D-B970BD2881C9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4"/>
          <ac:spMkLst>
            <pc:docMk/>
            <pc:sldMk cId="2768807978" sldId="278"/>
            <ac:spMk id="8" creationId="{4258264A-0C5D-DD33-F4BA-A8830A25C1B4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3.029" v="112"/>
          <ac:spMkLst>
            <pc:docMk/>
            <pc:sldMk cId="2768807978" sldId="278"/>
            <ac:spMk id="9" creationId="{ECF0E00E-31E1-3F78-0F06-61BA3E78107D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3"/>
          <ac:spMkLst>
            <pc:docMk/>
            <pc:sldMk cId="2768807978" sldId="278"/>
            <ac:spMk id="10" creationId="{7DD4D2F5-9A74-EF2F-1012-3F5C57343B7A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19:59:53.694" v="180"/>
        <pc:sldMkLst>
          <pc:docMk/>
          <pc:sldMk cId="2363333038" sldId="279"/>
        </pc:sldMkLst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2" creationId="{C0C64EBA-AC06-DA83-E8E1-8D43165812A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3" creationId="{FAB5D746-3C48-4763-D370-239EF3D0AD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4" creationId="{60A2A755-74C7-33DF-332D-624E30B36A4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5" creationId="{C2BBA730-7670-6630-2E64-A9C7F95BC9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6" creationId="{A57E0A07-C99D-E7DA-9066-1302CE1E732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7" creationId="{F7F30085-6FC8-8FD1-3193-37E487E70F8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8" creationId="{DE9D2820-D5BE-1D97-6EF8-BEAED16B8A5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9" creationId="{929C0CAF-79DE-2A6C-CC61-5C32EC3B6F1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10" creationId="{25B1E374-2C68-1F54-66CB-BAEEC2B407B3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20:03:23.652" v="183"/>
        <pc:sldMkLst>
          <pc:docMk/>
          <pc:sldMk cId="2795999784" sldId="280"/>
        </pc:sldMkLst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2" creationId="{E6AEBF89-7703-C196-73CA-51E84FEAD7B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3" creationId="{5EA93119-76A3-2CC8-75BE-DDA8F79A30A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4" creationId="{E9D517BC-D438-54C4-0633-483290ACDDD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5" creationId="{74B59FE2-CAAC-65A9-C087-F525E4C3809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6" creationId="{D83603A4-781A-B1F6-41A9-668B8962BDF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7" creationId="{F304E34F-E4C0-BE35-2B20-A3FD636914D4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8" creationId="{55E3D578-692C-64C7-28DC-C8059935F4A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9" creationId="{31DAD886-97C1-2707-4797-4E1EE52D529C}"/>
          </ac:spMkLst>
        </pc:spChg>
      </pc:sldChg>
      <pc:sldChg chg="modSp add ord replId">
        <pc:chgData name="FRANCISCO ADÃO ELOY JUNIOR" userId="S::francisco.eloy@fatec.sp.gov.br::ec5ac4ec-68f4-48bb-a4f1-9d67ae6bac78" providerId="AD" clId="Web-{6DDC573C-FF5C-221D-A390-1BE5D5F5E504}" dt="2024-10-10T20:04:37.045" v="189" actId="20577"/>
        <pc:sldMkLst>
          <pc:docMk/>
          <pc:sldMk cId="1075819142" sldId="281"/>
        </pc:sldMkLst>
        <pc:spChg chg="mod">
          <ac:chgData name="FRANCISCO ADÃO ELOY JUNIOR" userId="S::francisco.eloy@fatec.sp.gov.br::ec5ac4ec-68f4-48bb-a4f1-9d67ae6bac78" providerId="AD" clId="Web-{6DDC573C-FF5C-221D-A390-1BE5D5F5E504}" dt="2024-10-10T20:04:37.045" v="189" actId="20577"/>
          <ac:spMkLst>
            <pc:docMk/>
            <pc:sldMk cId="1075819142" sldId="281"/>
            <ac:spMk id="2" creationId="{E37B5D96-43A0-CD14-5707-CD11CFA26D89}"/>
          </ac:spMkLst>
        </pc:spChg>
        <pc:picChg chg="mod">
          <ac:chgData name="FRANCISCO ADÃO ELOY JUNIOR" userId="S::francisco.eloy@fatec.sp.gov.br::ec5ac4ec-68f4-48bb-a4f1-9d67ae6bac78" providerId="AD" clId="Web-{6DDC573C-FF5C-221D-A390-1BE5D5F5E504}" dt="2024-10-10T20:04:26.076" v="187"/>
          <ac:picMkLst>
            <pc:docMk/>
            <pc:sldMk cId="1075819142" sldId="281"/>
            <ac:picMk id="15" creationId="{D47ABA18-EB56-9805-38A8-1621CF089D9B}"/>
          </ac:picMkLst>
        </pc:picChg>
      </pc:sldChg>
      <pc:sldMasterChg chg="addSldLayout">
        <pc:chgData name="FRANCISCO ADÃO ELOY JUNIOR" userId="S::francisco.eloy@fatec.sp.gov.br::ec5ac4ec-68f4-48bb-a4f1-9d67ae6bac78" providerId="AD" clId="Web-{6DDC573C-FF5C-221D-A390-1BE5D5F5E504}" dt="2024-10-10T19:48:20.426" v="13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DDC573C-FF5C-221D-A390-1BE5D5F5E504}" dt="2024-10-10T19:48:20.426" v="13"/>
          <pc:sldLayoutMkLst>
            <pc:docMk/>
            <pc:sldMasterMk cId="1107139545" sldId="2147483661"/>
            <pc:sldLayoutMk cId="2139834601" sldId="2147483673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82F6EB28-2B18-20CE-D54E-B53111174D98}"/>
    <pc:docChg chg="addSld delSld modSld">
      <pc:chgData name="FRANCISCO ADÃO ELOY JUNIOR" userId="S::francisco.eloy@fatec.sp.gov.br::ec5ac4ec-68f4-48bb-a4f1-9d67ae6bac78" providerId="AD" clId="Web-{82F6EB28-2B18-20CE-D54E-B53111174D98}" dt="2024-10-10T18:44:19.607" v="107"/>
      <pc:docMkLst>
        <pc:docMk/>
      </pc:docMkLst>
      <pc:sldChg chg="addSp delSp modSp del mod modClrScheme chgLayout">
        <pc:chgData name="FRANCISCO ADÃO ELOY JUNIOR" userId="S::francisco.eloy@fatec.sp.gov.br::ec5ac4ec-68f4-48bb-a4f1-9d67ae6bac78" providerId="AD" clId="Web-{82F6EB28-2B18-20CE-D54E-B53111174D98}" dt="2024-10-10T18:36:02.480" v="15"/>
        <pc:sldMkLst>
          <pc:docMk/>
          <pc:sldMk cId="388312696" sldId="260"/>
        </pc:sldMkLst>
        <pc:spChg chg="del">
          <ac:chgData name="FRANCISCO ADÃO ELOY JUNIOR" userId="S::francisco.eloy@fatec.sp.gov.br::ec5ac4ec-68f4-48bb-a4f1-9d67ae6bac78" providerId="AD" clId="Web-{82F6EB28-2B18-20CE-D54E-B53111174D98}" dt="2024-10-10T18:34:33.255" v="0"/>
          <ac:spMkLst>
            <pc:docMk/>
            <pc:sldMk cId="388312696" sldId="260"/>
            <ac:spMk id="2" creationId="{256450BB-BD05-8F6A-D987-0071A5310C8F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26.868" v="10" actId="14100"/>
          <ac:spMkLst>
            <pc:docMk/>
            <pc:sldMk cId="388312696" sldId="260"/>
            <ac:spMk id="3" creationId="{05D84A95-7C10-C595-AE5E-E5277A2A8758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08.398" v="9" actId="20577"/>
          <ac:spMkLst>
            <pc:docMk/>
            <pc:sldMk cId="388312696" sldId="260"/>
            <ac:spMk id="4" creationId="{982143CA-6327-96B4-E868-3B809E0A2897}"/>
          </ac:spMkLst>
        </pc:spChg>
      </pc:sldChg>
      <pc:sldChg chg="addSp delSp modSp new">
        <pc:chgData name="FRANCISCO ADÃO ELOY JUNIOR" userId="S::francisco.eloy@fatec.sp.gov.br::ec5ac4ec-68f4-48bb-a4f1-9d67ae6bac78" providerId="AD" clId="Web-{82F6EB28-2B18-20CE-D54E-B53111174D98}" dt="2024-10-10T18:44:19.607" v="107"/>
        <pc:sldMkLst>
          <pc:docMk/>
          <pc:sldMk cId="55486336" sldId="261"/>
        </pc:sldMkLst>
        <pc:spChg chg="add del mod">
          <ac:chgData name="FRANCISCO ADÃO ELOY JUNIOR" userId="S::francisco.eloy@fatec.sp.gov.br::ec5ac4ec-68f4-48bb-a4f1-9d67ae6bac78" providerId="AD" clId="Web-{82F6EB28-2B18-20CE-D54E-B53111174D98}" dt="2024-10-10T18:44:19.607" v="107"/>
          <ac:spMkLst>
            <pc:docMk/>
            <pc:sldMk cId="55486336" sldId="261"/>
            <ac:spMk id="3" creationId="{394C321B-DDC0-78BD-A234-E02F05F246F5}"/>
          </ac:spMkLst>
        </pc:spChg>
        <pc:spChg chg="add del">
          <ac:chgData name="FRANCISCO ADÃO ELOY JUNIOR" userId="S::francisco.eloy@fatec.sp.gov.br::ec5ac4ec-68f4-48bb-a4f1-9d67ae6bac78" providerId="AD" clId="Web-{82F6EB28-2B18-20CE-D54E-B53111174D98}" dt="2024-10-10T18:35:54.667" v="14"/>
          <ac:spMkLst>
            <pc:docMk/>
            <pc:sldMk cId="55486336" sldId="261"/>
            <ac:spMk id="5" creationId="{325BDC19-327B-064C-3AA0-FCDDB1A38766}"/>
          </ac:spMkLst>
        </pc:spChg>
        <pc:spChg chg="add del mod">
          <ac:chgData name="FRANCISCO ADÃO ELOY JUNIOR" userId="S::francisco.eloy@fatec.sp.gov.br::ec5ac4ec-68f4-48bb-a4f1-9d67ae6bac78" providerId="AD" clId="Web-{82F6EB28-2B18-20CE-D54E-B53111174D98}" dt="2024-10-10T18:44:19.607" v="106"/>
          <ac:spMkLst>
            <pc:docMk/>
            <pc:sldMk cId="55486336" sldId="261"/>
            <ac:spMk id="7" creationId="{914C0FA2-7B76-28AA-32F7-2C0AE6CAFA9D}"/>
          </ac:spMkLst>
        </pc:spChg>
        <pc:picChg chg="add del mod">
          <ac:chgData name="FRANCISCO ADÃO ELOY JUNIOR" userId="S::francisco.eloy@fatec.sp.gov.br::ec5ac4ec-68f4-48bb-a4f1-9d67ae6bac78" providerId="AD" clId="Web-{82F6EB28-2B18-20CE-D54E-B53111174D98}" dt="2024-10-10T18:37:21.110" v="30"/>
          <ac:picMkLst>
            <pc:docMk/>
            <pc:sldMk cId="55486336" sldId="261"/>
            <ac:picMk id="6" creationId="{F368009C-49BE-C445-C45A-4EF864CAF82C}"/>
          </ac:picMkLst>
        </pc:picChg>
        <pc:picChg chg="add del mod">
          <ac:chgData name="FRANCISCO ADÃO ELOY JUNIOR" userId="S::francisco.eloy@fatec.sp.gov.br::ec5ac4ec-68f4-48bb-a4f1-9d67ae6bac78" providerId="AD" clId="Web-{82F6EB28-2B18-20CE-D54E-B53111174D98}" dt="2024-10-10T18:44:19.607" v="105"/>
          <ac:picMkLst>
            <pc:docMk/>
            <pc:sldMk cId="55486336" sldId="261"/>
            <ac:picMk id="8" creationId="{2A2ED307-07CB-5DB4-DC83-29BB8CE7AB5F}"/>
          </ac:picMkLst>
        </pc:picChg>
      </pc:sldChg>
      <pc:sldChg chg="addSp modSp new mod setBg">
        <pc:chgData name="FRANCISCO ADÃO ELOY JUNIOR" userId="S::francisco.eloy@fatec.sp.gov.br::ec5ac4ec-68f4-48bb-a4f1-9d67ae6bac78" providerId="AD" clId="Web-{82F6EB28-2B18-20CE-D54E-B53111174D98}" dt="2024-10-10T18:41:16.064" v="90" actId="20577"/>
        <pc:sldMkLst>
          <pc:docMk/>
          <pc:sldMk cId="720322117" sldId="262"/>
        </pc:sldMkLst>
        <pc:spChg chg="mod">
          <ac:chgData name="FRANCISCO ADÃO ELOY JUNIOR" userId="S::francisco.eloy@fatec.sp.gov.br::ec5ac4ec-68f4-48bb-a4f1-9d67ae6bac78" providerId="AD" clId="Web-{82F6EB28-2B18-20CE-D54E-B53111174D98}" dt="2024-10-10T18:41:16.064" v="90" actId="20577"/>
          <ac:spMkLst>
            <pc:docMk/>
            <pc:sldMk cId="720322117" sldId="262"/>
            <ac:spMk id="2" creationId="{8FE04A90-2E8E-0044-7A90-AB2219A157DE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1:09.735" v="89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modSp new mod setBg modClrScheme setClrOvrMap chgLayout">
        <pc:chgData name="FRANCISCO ADÃO ELOY JUNIOR" userId="S::francisco.eloy@fatec.sp.gov.br::ec5ac4ec-68f4-48bb-a4f1-9d67ae6bac78" providerId="AD" clId="Web-{82F6EB28-2B18-20CE-D54E-B53111174D98}" dt="2024-10-10T18:44:06.388" v="104" actId="1076"/>
        <pc:sldMkLst>
          <pc:docMk/>
          <pc:sldMk cId="193433201" sldId="263"/>
        </pc:sldMkLst>
        <pc:spChg chg="add mod">
          <ac:chgData name="FRANCISCO ADÃO ELOY JUNIOR" userId="S::francisco.eloy@fatec.sp.gov.br::ec5ac4ec-68f4-48bb-a4f1-9d67ae6bac78" providerId="AD" clId="Web-{82F6EB28-2B18-20CE-D54E-B53111174D98}" dt="2024-10-10T18:42:09.411" v="99" actId="14100"/>
          <ac:spMkLst>
            <pc:docMk/>
            <pc:sldMk cId="193433201" sldId="263"/>
            <ac:spMk id="2" creationId="{D1E7674E-13C3-E051-1B9B-47249B810681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42:28.412" v="101" actId="1076"/>
          <ac:spMkLst>
            <pc:docMk/>
            <pc:sldMk cId="193433201" sldId="263"/>
            <ac:spMk id="5" creationId="{FAD3A75D-4C6B-7E22-0962-4796EAFAB680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2:02.864" v="98"/>
          <ac:spMkLst>
            <pc:docMk/>
            <pc:sldMk cId="193433201" sldId="263"/>
            <ac:spMk id="8" creationId="{71B2258F-86CA-4D4D-8270-BC05FCDEBFB3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2:02.864" v="98"/>
          <ac:picMkLst>
            <pc:docMk/>
            <pc:sldMk cId="193433201" sldId="263"/>
            <ac:picMk id="4" creationId="{87210D13-5AF3-641F-5FE7-34840CDB5BAD}"/>
          </ac:picMkLst>
        </pc:picChg>
        <pc:picChg chg="add mod">
          <ac:chgData name="FRANCISCO ADÃO ELOY JUNIOR" userId="S::francisco.eloy@fatec.sp.gov.br::ec5ac4ec-68f4-48bb-a4f1-9d67ae6bac78" providerId="AD" clId="Web-{82F6EB28-2B18-20CE-D54E-B53111174D98}" dt="2024-10-10T18:44:06.388" v="104" actId="1076"/>
          <ac:picMkLst>
            <pc:docMk/>
            <pc:sldMk cId="193433201" sldId="263"/>
            <ac:picMk id="6" creationId="{3E32A0BE-4AE7-565C-14F0-14DEE2544AD3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B2F82F68-FBD2-E5A7-065C-AA0FB724FBB1}"/>
    <pc:docChg chg="delSld modSld addSection delSection modSection">
      <pc:chgData name="FRANCISCO ADÃO ELOY JUNIOR" userId="S::francisco.eloy@fatec.sp.gov.br::ec5ac4ec-68f4-48bb-a4f1-9d67ae6bac78" providerId="AD" clId="Web-{B2F82F68-FBD2-E5A7-065C-AA0FB724FBB1}" dt="2024-10-17T22:43:01.324" v="133"/>
      <pc:docMkLst>
        <pc:docMk/>
      </pc:docMkLst>
      <pc:sldChg chg="delSp">
        <pc:chgData name="FRANCISCO ADÃO ELOY JUNIOR" userId="S::francisco.eloy@fatec.sp.gov.br::ec5ac4ec-68f4-48bb-a4f1-9d67ae6bac78" providerId="AD" clId="Web-{B2F82F68-FBD2-E5A7-065C-AA0FB724FBB1}" dt="2024-10-17T22:42:45.277" v="130"/>
        <pc:sldMkLst>
          <pc:docMk/>
          <pc:sldMk cId="193433201" sldId="263"/>
        </pc:sldMkLst>
        <pc:picChg chg="del">
          <ac:chgData name="FRANCISCO ADÃO ELOY JUNIOR" userId="S::francisco.eloy@fatec.sp.gov.br::ec5ac4ec-68f4-48bb-a4f1-9d67ae6bac78" providerId="AD" clId="Web-{B2F82F68-FBD2-E5A7-065C-AA0FB724FBB1}" dt="2024-10-17T22:42:45.277" v="130"/>
          <ac:picMkLst>
            <pc:docMk/>
            <pc:sldMk cId="193433201" sldId="263"/>
            <ac:picMk id="6" creationId="{3E32A0BE-4AE7-565C-14F0-14DEE2544AD3}"/>
          </ac:picMkLst>
        </pc:picChg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0"/>
        <pc:sldMkLst>
          <pc:docMk/>
          <pc:sldMk cId="2521245818" sldId="2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3"/>
        <pc:sldMkLst>
          <pc:docMk/>
          <pc:sldMk cId="1174866742" sldId="2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20"/>
        <pc:sldMkLst>
          <pc:docMk/>
          <pc:sldMk cId="683100196" sldId="2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4"/>
        <pc:sldMkLst>
          <pc:docMk/>
          <pc:sldMk cId="1225173189" sldId="2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6"/>
        <pc:sldMkLst>
          <pc:docMk/>
          <pc:sldMk cId="1925222286" sldId="2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8"/>
        <pc:sldMkLst>
          <pc:docMk/>
          <pc:sldMk cId="2286233472" sldId="2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4"/>
        <pc:sldMkLst>
          <pc:docMk/>
          <pc:sldMk cId="2768807978" sldId="2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2"/>
        <pc:sldMkLst>
          <pc:docMk/>
          <pc:sldMk cId="2363333038" sldId="2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1"/>
        <pc:sldMkLst>
          <pc:docMk/>
          <pc:sldMk cId="1075819142" sldId="2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6"/>
        <pc:sldMkLst>
          <pc:docMk/>
          <pc:sldMk cId="3417647469" sldId="30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5"/>
        <pc:sldMkLst>
          <pc:docMk/>
          <pc:sldMk cId="294280869" sldId="30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4"/>
        <pc:sldMkLst>
          <pc:docMk/>
          <pc:sldMk cId="3472255789" sldId="30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3"/>
        <pc:sldMkLst>
          <pc:docMk/>
          <pc:sldMk cId="735903905" sldId="3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2"/>
        <pc:sldMkLst>
          <pc:docMk/>
          <pc:sldMk cId="221412430" sldId="3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1"/>
        <pc:sldMkLst>
          <pc:docMk/>
          <pc:sldMk cId="3282127070" sldId="3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0"/>
        <pc:sldMkLst>
          <pc:docMk/>
          <pc:sldMk cId="3387094535" sldId="3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9"/>
        <pc:sldMkLst>
          <pc:docMk/>
          <pc:sldMk cId="658728969" sldId="3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8"/>
        <pc:sldMkLst>
          <pc:docMk/>
          <pc:sldMk cId="329882197" sldId="3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7"/>
        <pc:sldMkLst>
          <pc:docMk/>
          <pc:sldMk cId="1581480728" sldId="3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6"/>
        <pc:sldMkLst>
          <pc:docMk/>
          <pc:sldMk cId="2086125845" sldId="3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5"/>
        <pc:sldMkLst>
          <pc:docMk/>
          <pc:sldMk cId="2649698820" sldId="3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4"/>
        <pc:sldMkLst>
          <pc:docMk/>
          <pc:sldMk cId="3859799563" sldId="3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3"/>
        <pc:sldMkLst>
          <pc:docMk/>
          <pc:sldMk cId="2218368400" sldId="3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2"/>
        <pc:sldMkLst>
          <pc:docMk/>
          <pc:sldMk cId="2014965770" sldId="3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1"/>
        <pc:sldMkLst>
          <pc:docMk/>
          <pc:sldMk cId="915539751" sldId="3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9"/>
        <pc:sldMkLst>
          <pc:docMk/>
          <pc:sldMk cId="3071907474" sldId="3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7"/>
        <pc:sldMkLst>
          <pc:docMk/>
          <pc:sldMk cId="2592091933" sldId="3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7"/>
        <pc:sldMkLst>
          <pc:docMk/>
          <pc:sldMk cId="947717322" sldId="3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6"/>
        <pc:sldMkLst>
          <pc:docMk/>
          <pc:sldMk cId="3191697144" sldId="3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5"/>
        <pc:sldMkLst>
          <pc:docMk/>
          <pc:sldMk cId="3249501352" sldId="3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4"/>
        <pc:sldMkLst>
          <pc:docMk/>
          <pc:sldMk cId="3880157590" sldId="33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3"/>
        <pc:sldMkLst>
          <pc:docMk/>
          <pc:sldMk cId="2684013266" sldId="33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2"/>
        <pc:sldMkLst>
          <pc:docMk/>
          <pc:sldMk cId="2878886697" sldId="33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1"/>
        <pc:sldMkLst>
          <pc:docMk/>
          <pc:sldMk cId="1745636320" sldId="3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0"/>
        <pc:sldMkLst>
          <pc:docMk/>
          <pc:sldMk cId="2036645905" sldId="33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9"/>
        <pc:sldMkLst>
          <pc:docMk/>
          <pc:sldMk cId="1326818183" sldId="3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8"/>
        <pc:sldMkLst>
          <pc:docMk/>
          <pc:sldMk cId="1680854091" sldId="3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7"/>
        <pc:sldMkLst>
          <pc:docMk/>
          <pc:sldMk cId="303722469" sldId="3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6"/>
        <pc:sldMkLst>
          <pc:docMk/>
          <pc:sldMk cId="2968296232" sldId="3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5"/>
        <pc:sldMkLst>
          <pc:docMk/>
          <pc:sldMk cId="2652431202" sldId="3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4"/>
        <pc:sldMkLst>
          <pc:docMk/>
          <pc:sldMk cId="2162799701" sldId="3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3"/>
        <pc:sldMkLst>
          <pc:docMk/>
          <pc:sldMk cId="4233295085" sldId="3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2"/>
        <pc:sldMkLst>
          <pc:docMk/>
          <pc:sldMk cId="4204594973" sldId="34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"/>
        <pc:sldMkLst>
          <pc:docMk/>
          <pc:sldMk cId="2460264093" sldId="34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35" v="0"/>
        <pc:sldMkLst>
          <pc:docMk/>
          <pc:sldMk cId="737895926" sldId="34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6"/>
        <pc:sldMkLst>
          <pc:docMk/>
          <pc:sldMk cId="2439418121" sldId="35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5"/>
        <pc:sldMkLst>
          <pc:docMk/>
          <pc:sldMk cId="2791947093" sldId="35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4"/>
        <pc:sldMkLst>
          <pc:docMk/>
          <pc:sldMk cId="3591778030" sldId="35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2"/>
        <pc:sldMkLst>
          <pc:docMk/>
          <pc:sldMk cId="106922896" sldId="35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1"/>
        <pc:sldMkLst>
          <pc:docMk/>
          <pc:sldMk cId="1573020249" sldId="35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2"/>
        <pc:sldMkLst>
          <pc:docMk/>
          <pc:sldMk cId="2434431358" sldId="35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1"/>
        <pc:sldMkLst>
          <pc:docMk/>
          <pc:sldMk cId="136264905" sldId="35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0"/>
        <pc:sldMkLst>
          <pc:docMk/>
          <pc:sldMk cId="431506573" sldId="35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0"/>
        <pc:sldMkLst>
          <pc:docMk/>
          <pc:sldMk cId="2970552065" sldId="3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3"/>
        <pc:sldMkLst>
          <pc:docMk/>
          <pc:sldMk cId="2545404692" sldId="36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1"/>
        <pc:sldMkLst>
          <pc:docMk/>
          <pc:sldMk cId="2284311736" sldId="3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0"/>
        <pc:sldMkLst>
          <pc:docMk/>
          <pc:sldMk cId="1918747585" sldId="36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9"/>
        <pc:sldMkLst>
          <pc:docMk/>
          <pc:sldMk cId="2605931826" sldId="3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8"/>
        <pc:sldMkLst>
          <pc:docMk/>
          <pc:sldMk cId="3214545618" sldId="3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7"/>
        <pc:sldMkLst>
          <pc:docMk/>
          <pc:sldMk cId="2558947547" sldId="37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6"/>
        <pc:sldMkLst>
          <pc:docMk/>
          <pc:sldMk cId="1058296840" sldId="37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5"/>
        <pc:sldMkLst>
          <pc:docMk/>
          <pc:sldMk cId="2137299637" sldId="3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4"/>
        <pc:sldMkLst>
          <pc:docMk/>
          <pc:sldMk cId="2085603285" sldId="3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3"/>
        <pc:sldMkLst>
          <pc:docMk/>
          <pc:sldMk cId="3762497793" sldId="3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2"/>
        <pc:sldMkLst>
          <pc:docMk/>
          <pc:sldMk cId="535037540" sldId="37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0"/>
        <pc:sldMkLst>
          <pc:docMk/>
          <pc:sldMk cId="158616333" sldId="3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1"/>
        <pc:sldMkLst>
          <pc:docMk/>
          <pc:sldMk cId="1574561309" sldId="3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9"/>
        <pc:sldMkLst>
          <pc:docMk/>
          <pc:sldMk cId="1022251845" sldId="38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8"/>
        <pc:sldMkLst>
          <pc:docMk/>
          <pc:sldMk cId="2254210236" sldId="3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7"/>
        <pc:sldMkLst>
          <pc:docMk/>
          <pc:sldMk cId="1669548161" sldId="38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6"/>
        <pc:sldMkLst>
          <pc:docMk/>
          <pc:sldMk cId="3312274010" sldId="38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5"/>
        <pc:sldMkLst>
          <pc:docMk/>
          <pc:sldMk cId="1463512477" sldId="38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4"/>
        <pc:sldMkLst>
          <pc:docMk/>
          <pc:sldMk cId="747806270" sldId="38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3"/>
        <pc:sldMkLst>
          <pc:docMk/>
          <pc:sldMk cId="2749438004" sldId="38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2"/>
        <pc:sldMkLst>
          <pc:docMk/>
          <pc:sldMk cId="2324372261" sldId="38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1"/>
        <pc:sldMkLst>
          <pc:docMk/>
          <pc:sldMk cId="3561994099" sldId="38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9"/>
        <pc:sldMkLst>
          <pc:docMk/>
          <pc:sldMk cId="1119414748" sldId="38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8"/>
        <pc:sldMkLst>
          <pc:docMk/>
          <pc:sldMk cId="429414004" sldId="39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7"/>
        <pc:sldMkLst>
          <pc:docMk/>
          <pc:sldMk cId="586759917" sldId="39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6"/>
        <pc:sldMkLst>
          <pc:docMk/>
          <pc:sldMk cId="2391634161" sldId="39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5"/>
        <pc:sldMkLst>
          <pc:docMk/>
          <pc:sldMk cId="4024327059" sldId="39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4"/>
        <pc:sldMkLst>
          <pc:docMk/>
          <pc:sldMk cId="2865785388" sldId="39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3"/>
        <pc:sldMkLst>
          <pc:docMk/>
          <pc:sldMk cId="1422311126" sldId="39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2"/>
        <pc:sldMkLst>
          <pc:docMk/>
          <pc:sldMk cId="2805735383" sldId="39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0"/>
        <pc:sldMkLst>
          <pc:docMk/>
          <pc:sldMk cId="4024154948" sldId="39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9"/>
        <pc:sldMkLst>
          <pc:docMk/>
          <pc:sldMk cId="3500801642" sldId="39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8"/>
        <pc:sldMkLst>
          <pc:docMk/>
          <pc:sldMk cId="704235607" sldId="39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5"/>
        <pc:sldMkLst>
          <pc:docMk/>
          <pc:sldMk cId="3697544607" sldId="40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4"/>
        <pc:sldMkLst>
          <pc:docMk/>
          <pc:sldMk cId="2927091205" sldId="40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3"/>
        <pc:sldMkLst>
          <pc:docMk/>
          <pc:sldMk cId="1769402602" sldId="40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9"/>
        <pc:sldMkLst>
          <pc:docMk/>
          <pc:sldMk cId="2127326837" sldId="4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8"/>
        <pc:sldMkLst>
          <pc:docMk/>
          <pc:sldMk cId="2806647795" sldId="4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7"/>
        <pc:sldMkLst>
          <pc:docMk/>
          <pc:sldMk cId="3163629131" sldId="4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6"/>
        <pc:sldMkLst>
          <pc:docMk/>
          <pc:sldMk cId="3239449796" sldId="4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5"/>
        <pc:sldMkLst>
          <pc:docMk/>
          <pc:sldMk cId="3871217115" sldId="4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4"/>
        <pc:sldMkLst>
          <pc:docMk/>
          <pc:sldMk cId="4224423477" sldId="41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3"/>
        <pc:sldMkLst>
          <pc:docMk/>
          <pc:sldMk cId="2397922436" sldId="4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2"/>
        <pc:sldMkLst>
          <pc:docMk/>
          <pc:sldMk cId="1989555775" sldId="4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1"/>
        <pc:sldMkLst>
          <pc:docMk/>
          <pc:sldMk cId="4043615005" sldId="4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0"/>
        <pc:sldMkLst>
          <pc:docMk/>
          <pc:sldMk cId="683044316" sldId="4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9"/>
        <pc:sldMkLst>
          <pc:docMk/>
          <pc:sldMk cId="2809060840" sldId="4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8"/>
        <pc:sldMkLst>
          <pc:docMk/>
          <pc:sldMk cId="188038719" sldId="4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7"/>
        <pc:sldMkLst>
          <pc:docMk/>
          <pc:sldMk cId="3109882733" sldId="4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6"/>
        <pc:sldMkLst>
          <pc:docMk/>
          <pc:sldMk cId="2008994965" sldId="4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5"/>
        <pc:sldMkLst>
          <pc:docMk/>
          <pc:sldMk cId="3458325716" sldId="4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4"/>
        <pc:sldMkLst>
          <pc:docMk/>
          <pc:sldMk cId="4137513714" sldId="42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3"/>
        <pc:sldMkLst>
          <pc:docMk/>
          <pc:sldMk cId="4256485952" sldId="4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2"/>
        <pc:sldMkLst>
          <pc:docMk/>
          <pc:sldMk cId="1544560262" sldId="42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1"/>
        <pc:sldMkLst>
          <pc:docMk/>
          <pc:sldMk cId="1004515212" sldId="42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0"/>
        <pc:sldMkLst>
          <pc:docMk/>
          <pc:sldMk cId="4179269325" sldId="42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39"/>
        <pc:sldMkLst>
          <pc:docMk/>
          <pc:sldMk cId="1015539495" sldId="4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8"/>
        <pc:sldMkLst>
          <pc:docMk/>
          <pc:sldMk cId="2397567625" sldId="4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7"/>
        <pc:sldMkLst>
          <pc:docMk/>
          <pc:sldMk cId="3262143203" sldId="4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7"/>
        <pc:sldMkLst>
          <pc:docMk/>
          <pc:sldMk cId="2110227163" sldId="4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0"/>
        <pc:sldMkLst>
          <pc:docMk/>
          <pc:sldMk cId="1211531072" sldId="46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8"/>
        <pc:sldMkLst>
          <pc:docMk/>
          <pc:sldMk cId="1386109568" sldId="46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6"/>
        <pc:sldMkLst>
          <pc:docMk/>
          <pc:sldMk cId="385519143" sldId="5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8"/>
        <pc:sldMkLst>
          <pc:docMk/>
          <pc:sldMk cId="3080385034" sldId="5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7"/>
        <pc:sldMkLst>
          <pc:docMk/>
          <pc:sldMk cId="2517451448" sldId="5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5"/>
        <pc:sldMkLst>
          <pc:docMk/>
          <pc:sldMk cId="3969416152" sldId="5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3"/>
        <pc:sldMkLst>
          <pc:docMk/>
          <pc:sldMk cId="2905346366" sldId="5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9"/>
        <pc:sldMkLst>
          <pc:docMk/>
          <pc:sldMk cId="1272166864" sldId="5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9"/>
        <pc:sldMkLst>
          <pc:docMk/>
          <pc:sldMk cId="1071055966" sldId="5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2"/>
        <pc:sldMkLst>
          <pc:docMk/>
          <pc:sldMk cId="2305362964" sldId="5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1"/>
        <pc:sldMkLst>
          <pc:docMk/>
          <pc:sldMk cId="857845799" sldId="543"/>
        </pc:sldMkLst>
      </pc:sldChg>
    </pc:docChg>
  </pc:docChgLst>
  <pc:docChgLst>
    <pc:chgData name="FRANCISCO ADÃO ELOY JUNIOR" userId="S::francisco.eloy@fatec.sp.gov.br::ec5ac4ec-68f4-48bb-a4f1-9d67ae6bac78" providerId="AD" clId="Web-{1C01D58A-FDDA-9926-CB01-8EC61ABF33A9}"/>
    <pc:docChg chg="addSld modSld sldOrd modSection">
      <pc:chgData name="FRANCISCO ADÃO ELOY JUNIOR" userId="S::francisco.eloy@fatec.sp.gov.br::ec5ac4ec-68f4-48bb-a4f1-9d67ae6bac78" providerId="AD" clId="Web-{1C01D58A-FDDA-9926-CB01-8EC61ABF33A9}" dt="2024-10-11T14:47:15.400" v="181" actId="20577"/>
      <pc:docMkLst>
        <pc:docMk/>
      </pc:docMkLst>
      <pc:sldChg chg="modSp">
        <pc:chgData name="FRANCISCO ADÃO ELOY JUNIOR" userId="S::francisco.eloy@fatec.sp.gov.br::ec5ac4ec-68f4-48bb-a4f1-9d67ae6bac78" providerId="AD" clId="Web-{1C01D58A-FDDA-9926-CB01-8EC61ABF33A9}" dt="2024-10-11T14:30:49.659" v="12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1C01D58A-FDDA-9926-CB01-8EC61ABF33A9}" dt="2024-10-11T14:30:30.533" v="121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0:49.659" v="126" actId="20577"/>
          <ac:spMkLst>
            <pc:docMk/>
            <pc:sldMk cId="2521245818" sldId="268"/>
            <ac:spMk id="9" creationId="{79F1CC3C-4880-4A96-FDC3-B2D7D938DA19}"/>
          </ac:spMkLst>
        </pc:spChg>
      </pc:sldChg>
      <pc:sldChg chg="modSp">
        <pc:chgData name="FRANCISCO ADÃO ELOY JUNIOR" userId="S::francisco.eloy@fatec.sp.gov.br::ec5ac4ec-68f4-48bb-a4f1-9d67ae6bac78" providerId="AD" clId="Web-{1C01D58A-FDDA-9926-CB01-8EC61ABF33A9}" dt="2024-10-11T14:29:50.578" v="114"/>
        <pc:sldMkLst>
          <pc:docMk/>
          <pc:sldMk cId="1174866742" sldId="270"/>
        </pc:sldMkLst>
        <pc:picChg chg="mod modCrop">
          <ac:chgData name="FRANCISCO ADÃO ELOY JUNIOR" userId="S::francisco.eloy@fatec.sp.gov.br::ec5ac4ec-68f4-48bb-a4f1-9d67ae6bac78" providerId="AD" clId="Web-{1C01D58A-FDDA-9926-CB01-8EC61ABF33A9}" dt="2024-10-11T14:29:50.578" v="114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modSp">
        <pc:chgData name="FRANCISCO ADÃO ELOY JUNIOR" userId="S::francisco.eloy@fatec.sp.gov.br::ec5ac4ec-68f4-48bb-a4f1-9d67ae6bac78" providerId="AD" clId="Web-{1C01D58A-FDDA-9926-CB01-8EC61ABF33A9}" dt="2024-10-11T14:47:15.400" v="181" actId="20577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1C01D58A-FDDA-9926-CB01-8EC61ABF33A9}" dt="2024-10-11T14:47:04.040" v="178" actId="20577"/>
          <ac:spMkLst>
            <pc:docMk/>
            <pc:sldMk cId="2517451448" sldId="537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4:47:15.400" v="181" actId="20577"/>
          <ac:spMkLst>
            <pc:docMk/>
            <pc:sldMk cId="2517451448" sldId="537"/>
            <ac:spMk id="9" creationId="{7E55C55F-E49B-F5BF-C693-3BBC60703A74}"/>
          </ac:spMkLst>
        </pc:sp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4:38:13.308" v="162" actId="20577"/>
        <pc:sldMkLst>
          <pc:docMk/>
          <pc:sldMk cId="1272166864" sldId="540"/>
        </pc:sldMkLst>
        <pc:spChg chg="mod">
          <ac:chgData name="FRANCISCO ADÃO ELOY JUNIOR" userId="S::francisco.eloy@fatec.sp.gov.br::ec5ac4ec-68f4-48bb-a4f1-9d67ae6bac78" providerId="AD" clId="Web-{1C01D58A-FDDA-9926-CB01-8EC61ABF33A9}" dt="2024-10-11T12:24:00.242" v="7" actId="20577"/>
          <ac:spMkLst>
            <pc:docMk/>
            <pc:sldMk cId="1272166864" sldId="540"/>
            <ac:spMk id="2" creationId="{1C929F18-2438-BEEC-2264-708BA0C204B6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29.373" v="85" actId="20577"/>
          <ac:spMkLst>
            <pc:docMk/>
            <pc:sldMk cId="1272166864" sldId="540"/>
            <ac:spMk id="3" creationId="{CFA42642-B658-A218-1EE1-019F548F4C1B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8:13.308" v="162" actId="20577"/>
          <ac:spMkLst>
            <pc:docMk/>
            <pc:sldMk cId="1272166864" sldId="540"/>
            <ac:spMk id="4" creationId="{8A0DDBDF-216E-D621-42E0-92369C4C5E98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4:24:06.699" v="111"/>
          <ac:spMkLst>
            <pc:docMk/>
            <pc:sldMk cId="1272166864" sldId="540"/>
            <ac:spMk id="5" creationId="{78A56684-F76B-B5FC-A9C8-CF935DB5CF7D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5.233" v="86" actId="20577"/>
          <ac:spMkLst>
            <pc:docMk/>
            <pc:sldMk cId="1272166864" sldId="540"/>
            <ac:spMk id="6" creationId="{889209DB-88CA-C49D-402B-A6CC24562494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12.716" v="83" actId="20577"/>
          <ac:spMkLst>
            <pc:docMk/>
            <pc:sldMk cId="1272166864" sldId="540"/>
            <ac:spMk id="7" creationId="{1B04CCFF-A95A-16AA-AB49-797498496E0C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8.077" v="88" actId="20577"/>
          <ac:spMkLst>
            <pc:docMk/>
            <pc:sldMk cId="1272166864" sldId="540"/>
            <ac:spMk id="8" creationId="{877B22B4-9D13-CA34-65AC-FEFCB0FA75FA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52.812" v="110" actId="20577"/>
          <ac:spMkLst>
            <pc:docMk/>
            <pc:sldMk cId="1272166864" sldId="540"/>
            <ac:spMk id="9" creationId="{BC2F471C-67C0-B41E-1854-324E6FA79857}"/>
          </ac:spMkLst>
        </pc:spChg>
        <pc:spChg chg="add del">
          <ac:chgData name="FRANCISCO ADÃO ELOY JUNIOR" userId="S::francisco.eloy@fatec.sp.gov.br::ec5ac4ec-68f4-48bb-a4f1-9d67ae6bac78" providerId="AD" clId="Web-{1C01D58A-FDDA-9926-CB01-8EC61ABF33A9}" dt="2024-10-11T14:14:27.386" v="62"/>
          <ac:spMkLst>
            <pc:docMk/>
            <pc:sldMk cId="1272166864" sldId="540"/>
            <ac:spMk id="11" creationId="{2682F61B-BB44-29EB-5CF4-BA04D82824D5}"/>
          </ac:spMkLst>
        </pc:spChg>
        <pc:picChg chg="add mod ord">
          <ac:chgData name="FRANCISCO ADÃO ELOY JUNIOR" userId="S::francisco.eloy@fatec.sp.gov.br::ec5ac4ec-68f4-48bb-a4f1-9d67ae6bac78" providerId="AD" clId="Web-{1C01D58A-FDDA-9926-CB01-8EC61ABF33A9}" dt="2024-10-11T14:24:06.699" v="111"/>
          <ac:picMkLst>
            <pc:docMk/>
            <pc:sldMk cId="1272166864" sldId="540"/>
            <ac:picMk id="12" creationId="{A0A6B2E5-EA77-103A-10A1-DC87EBFC30A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3:37:59.273" v="61" actId="1076"/>
        <pc:sldMkLst>
          <pc:docMk/>
          <pc:sldMk cId="1071055966" sldId="541"/>
        </pc:sldMkLst>
        <pc:spChg chg="del">
          <ac:chgData name="FRANCISCO ADÃO ELOY JUNIOR" userId="S::francisco.eloy@fatec.sp.gov.br::ec5ac4ec-68f4-48bb-a4f1-9d67ae6bac78" providerId="AD" clId="Web-{1C01D58A-FDDA-9926-CB01-8EC61ABF33A9}" dt="2024-10-11T12:29:49.533" v="18"/>
          <ac:spMkLst>
            <pc:docMk/>
            <pc:sldMk cId="1071055966" sldId="541"/>
            <ac:spMk id="2" creationId="{784D1AE3-D3FC-9287-8884-04AE65CDA191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7"/>
          <ac:spMkLst>
            <pc:docMk/>
            <pc:sldMk cId="1071055966" sldId="541"/>
            <ac:spMk id="3" creationId="{5E2EDEA1-A747-1385-67B3-15F42561B34D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6"/>
          <ac:spMkLst>
            <pc:docMk/>
            <pc:sldMk cId="1071055966" sldId="541"/>
            <ac:spMk id="4" creationId="{2C029DEF-9D54-1C3A-5EEE-88C89E302B9B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5"/>
          <ac:spMkLst>
            <pc:docMk/>
            <pc:sldMk cId="1071055966" sldId="541"/>
            <ac:spMk id="5" creationId="{03F909E7-95A8-B0AA-2D50-C5BF17C25E9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4"/>
          <ac:spMkLst>
            <pc:docMk/>
            <pc:sldMk cId="1071055966" sldId="541"/>
            <ac:spMk id="6" creationId="{7DD2384D-50F2-0700-CAA2-C0010655C95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3"/>
          <ac:spMkLst>
            <pc:docMk/>
            <pc:sldMk cId="1071055966" sldId="541"/>
            <ac:spMk id="7" creationId="{A584B9D4-8968-A5EF-F684-ABE3AF80BC4A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2"/>
          <ac:spMkLst>
            <pc:docMk/>
            <pc:sldMk cId="1071055966" sldId="541"/>
            <ac:spMk id="8" creationId="{FB5FA515-4E67-1428-F9FC-8D3CBF7A8962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1"/>
          <ac:spMkLst>
            <pc:docMk/>
            <pc:sldMk cId="1071055966" sldId="541"/>
            <ac:spMk id="9" creationId="{7976779B-C9C5-414E-754B-853A2329AAA0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0"/>
          <ac:spMkLst>
            <pc:docMk/>
            <pc:sldMk cId="1071055966" sldId="541"/>
            <ac:spMk id="10" creationId="{4A76BF0D-D960-8E3D-0319-C94BF6810662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2:31:21.067" v="26"/>
          <ac:spMkLst>
            <pc:docMk/>
            <pc:sldMk cId="1071055966" sldId="541"/>
            <ac:spMk id="13" creationId="{39FE7B53-1501-7E1E-50F1-7D588205097D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3:25.164" v="39"/>
          <ac:spMkLst>
            <pc:docMk/>
            <pc:sldMk cId="1071055966" sldId="541"/>
            <ac:spMk id="17" creationId="{7A045628-0711-F99D-AA4F-3BD371A6B63C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8:39.205" v="53"/>
          <ac:spMkLst>
            <pc:docMk/>
            <pc:sldMk cId="1071055966" sldId="541"/>
            <ac:spMk id="20" creationId="{88085B50-95C5-6046-2F22-821D132225F9}"/>
          </ac:spMkLst>
        </pc:sp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1"/>
          <ac:picMkLst>
            <pc:docMk/>
            <pc:sldMk cId="1071055966" sldId="541"/>
            <ac:picMk id="11" creationId="{72E6C44F-6FF2-B433-2427-F997F973F980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2:34:52.479" v="46" actId="1076"/>
          <ac:picMkLst>
            <pc:docMk/>
            <pc:sldMk cId="1071055966" sldId="541"/>
            <ac:picMk id="12" creationId="{CEB88FFE-4FDD-B7D0-2F67-02C7AC299EDC}"/>
          </ac:picMkLst>
        </pc:pic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0"/>
          <ac:picMkLst>
            <pc:docMk/>
            <pc:sldMk cId="1071055966" sldId="541"/>
            <ac:picMk id="15" creationId="{88F92BDA-8283-2A0E-1E08-DC09CA874DB2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57" v="60" actId="1076"/>
          <ac:picMkLst>
            <pc:docMk/>
            <pc:sldMk cId="1071055966" sldId="541"/>
            <ac:picMk id="16" creationId="{BB6A80DE-4200-3B02-581A-99667DEB8007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73" v="61" actId="1076"/>
          <ac:picMkLst>
            <pc:docMk/>
            <pc:sldMk cId="1071055966" sldId="541"/>
            <ac:picMk id="19" creationId="{EA091346-D05D-0491-6E6A-29B4FA9BEEF9}"/>
          </ac:picMkLst>
        </pc:picChg>
      </pc:sldChg>
    </pc:docChg>
  </pc:docChgLst>
  <pc:docChgLst>
    <pc:chgData name="FRANCISCO ADÃO ELOY JUNIOR" userId="ec5ac4ec-68f4-48bb-a4f1-9d67ae6bac78" providerId="ADAL" clId="{00AAFCAA-EB6A-DA47-90FE-B1F15BE9081C}"/>
    <pc:docChg chg="custSel addSld delSld modSld sldOrd delSection modSection">
      <pc:chgData name="FRANCISCO ADÃO ELOY JUNIOR" userId="ec5ac4ec-68f4-48bb-a4f1-9d67ae6bac78" providerId="ADAL" clId="{00AAFCAA-EB6A-DA47-90FE-B1F15BE9081C}" dt="2024-11-22T00:13:11.619" v="72"/>
      <pc:docMkLst>
        <pc:docMk/>
      </pc:docMkLst>
      <pc:sldChg chg="modSp">
        <pc:chgData name="FRANCISCO ADÃO ELOY JUNIOR" userId="ec5ac4ec-68f4-48bb-a4f1-9d67ae6bac78" providerId="ADAL" clId="{00AAFCAA-EB6A-DA47-90FE-B1F15BE9081C}" dt="2024-11-21T00:43:38.142" v="25" actId="20577"/>
        <pc:sldMkLst>
          <pc:docMk/>
          <pc:sldMk cId="921526662" sldId="256"/>
        </pc:sldMkLst>
        <pc:spChg chg="mod">
          <ac:chgData name="FRANCISCO ADÃO ELOY JUNIOR" userId="ec5ac4ec-68f4-48bb-a4f1-9d67ae6bac78" providerId="ADAL" clId="{00AAFCAA-EB6A-DA47-90FE-B1F15BE9081C}" dt="2024-11-21T00:43:38.142" v="25" actId="20577"/>
          <ac:spMkLst>
            <pc:docMk/>
            <pc:sldMk cId="921526662" sldId="256"/>
            <ac:spMk id="7" creationId="{D0733812-DAF2-8854-AC6A-D20D22E420E5}"/>
          </ac:spMkLst>
        </pc:spChg>
      </pc:sldChg>
      <pc:sldChg chg="del">
        <pc:chgData name="FRANCISCO ADÃO ELOY JUNIOR" userId="ec5ac4ec-68f4-48bb-a4f1-9d67ae6bac78" providerId="ADAL" clId="{00AAFCAA-EB6A-DA47-90FE-B1F15BE9081C}" dt="2024-11-21T00:45:41.096" v="51" actId="2696"/>
        <pc:sldMkLst>
          <pc:docMk/>
          <pc:sldMk cId="193433201" sldId="263"/>
        </pc:sldMkLst>
      </pc:sldChg>
      <pc:sldChg chg="add del">
        <pc:chgData name="FRANCISCO ADÃO ELOY JUNIOR" userId="ec5ac4ec-68f4-48bb-a4f1-9d67ae6bac78" providerId="ADAL" clId="{00AAFCAA-EB6A-DA47-90FE-B1F15BE9081C}" dt="2024-11-21T00:44:02.883" v="30" actId="2696"/>
        <pc:sldMkLst>
          <pc:docMk/>
          <pc:sldMk cId="82376151" sldId="264"/>
        </pc:sldMkLst>
      </pc:sldChg>
      <pc:sldChg chg="add">
        <pc:chgData name="FRANCISCO ADÃO ELOY JUNIOR" userId="ec5ac4ec-68f4-48bb-a4f1-9d67ae6bac78" providerId="ADAL" clId="{00AAFCAA-EB6A-DA47-90FE-B1F15BE9081C}" dt="2024-11-21T00:47:23.334" v="53"/>
        <pc:sldMkLst>
          <pc:docMk/>
          <pc:sldMk cId="4160070139" sldId="443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667165839" sldId="528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925282465" sldId="529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663511945" sldId="530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131959391" sldId="531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077424098" sldId="532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050073991" sldId="533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452880310" sldId="534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271497710" sldId="535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605440944" sldId="536"/>
        </pc:sldMkLst>
      </pc:sldChg>
      <pc:sldChg chg="modSp add ord">
        <pc:chgData name="FRANCISCO ADÃO ELOY JUNIOR" userId="ec5ac4ec-68f4-48bb-a4f1-9d67ae6bac78" providerId="ADAL" clId="{00AAFCAA-EB6A-DA47-90FE-B1F15BE9081C}" dt="2024-11-22T00:13:11.619" v="72"/>
        <pc:sldMkLst>
          <pc:docMk/>
          <pc:sldMk cId="4204419068" sldId="538"/>
        </pc:sldMkLst>
        <pc:picChg chg="mod">
          <ac:chgData name="FRANCISCO ADÃO ELOY JUNIOR" userId="ec5ac4ec-68f4-48bb-a4f1-9d67ae6bac78" providerId="ADAL" clId="{00AAFCAA-EB6A-DA47-90FE-B1F15BE9081C}" dt="2024-11-22T00:12:29.266" v="69" actId="1035"/>
          <ac:picMkLst>
            <pc:docMk/>
            <pc:sldMk cId="4204419068" sldId="538"/>
            <ac:picMk id="5" creationId="{710725A0-E2A9-47A0-AF24-2E196E7685F8}"/>
          </ac:picMkLst>
        </pc:picChg>
      </pc:sldChg>
      <pc:sldChg chg="add ord">
        <pc:chgData name="FRANCISCO ADÃO ELOY JUNIOR" userId="ec5ac4ec-68f4-48bb-a4f1-9d67ae6bac78" providerId="ADAL" clId="{00AAFCAA-EB6A-DA47-90FE-B1F15BE9081C}" dt="2024-11-22T00:12:41.606" v="70"/>
        <pc:sldMkLst>
          <pc:docMk/>
          <pc:sldMk cId="1710226551" sldId="539"/>
        </pc:sldMkLst>
      </pc:sldChg>
      <pc:sldChg chg="add ord">
        <pc:chgData name="FRANCISCO ADÃO ELOY JUNIOR" userId="ec5ac4ec-68f4-48bb-a4f1-9d67ae6bac78" providerId="ADAL" clId="{00AAFCAA-EB6A-DA47-90FE-B1F15BE9081C}" dt="2024-11-22T00:12:47.815" v="71"/>
        <pc:sldMkLst>
          <pc:docMk/>
          <pc:sldMk cId="774906245" sldId="540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937626242" sldId="541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702142777" sldId="542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411676365" sldId="543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851901617" sldId="544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039337492" sldId="545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251215211" sldId="546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471543185" sldId="547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157815406" sldId="548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972990456" sldId="549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4009703649" sldId="550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973181884" sldId="551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411988891" sldId="552"/>
        </pc:sldMkLst>
      </pc:sldChg>
      <pc:sldChg chg="delSp modSp add">
        <pc:chgData name="FRANCISCO ADÃO ELOY JUNIOR" userId="ec5ac4ec-68f4-48bb-a4f1-9d67ae6bac78" providerId="ADAL" clId="{00AAFCAA-EB6A-DA47-90FE-B1F15BE9081C}" dt="2024-11-21T23:43:56.110" v="55" actId="478"/>
        <pc:sldMkLst>
          <pc:docMk/>
          <pc:sldMk cId="1030574279" sldId="553"/>
        </pc:sldMkLst>
        <pc:spChg chg="mod">
          <ac:chgData name="FRANCISCO ADÃO ELOY JUNIOR" userId="ec5ac4ec-68f4-48bb-a4f1-9d67ae6bac78" providerId="ADAL" clId="{00AAFCAA-EB6A-DA47-90FE-B1F15BE9081C}" dt="2024-11-21T00:43:55.268" v="27" actId="27636"/>
          <ac:spMkLst>
            <pc:docMk/>
            <pc:sldMk cId="1030574279" sldId="553"/>
            <ac:spMk id="3" creationId="{00000000-0000-0000-0000-000000000000}"/>
          </ac:spMkLst>
        </pc:spChg>
        <pc:spChg chg="mod">
          <ac:chgData name="FRANCISCO ADÃO ELOY JUNIOR" userId="ec5ac4ec-68f4-48bb-a4f1-9d67ae6bac78" providerId="ADAL" clId="{00AAFCAA-EB6A-DA47-90FE-B1F15BE9081C}" dt="2024-11-21T00:43:55.288" v="28" actId="27636"/>
          <ac:spMkLst>
            <pc:docMk/>
            <pc:sldMk cId="1030574279" sldId="553"/>
            <ac:spMk id="6" creationId="{74D634AC-2797-49AA-85FC-BC090C0E25BD}"/>
          </ac:spMkLst>
        </pc:spChg>
        <pc:cxnChg chg="del">
          <ac:chgData name="FRANCISCO ADÃO ELOY JUNIOR" userId="ec5ac4ec-68f4-48bb-a4f1-9d67ae6bac78" providerId="ADAL" clId="{00AAFCAA-EB6A-DA47-90FE-B1F15BE9081C}" dt="2024-11-21T23:43:56.110" v="55" actId="478"/>
          <ac:cxnSpMkLst>
            <pc:docMk/>
            <pc:sldMk cId="1030574279" sldId="553"/>
            <ac:cxnSpMk id="9" creationId="{EC2FD363-DE32-4E8D-AC5A-92FCF7DE2794}"/>
          </ac:cxnSpMkLst>
        </pc:cxnChg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014897918" sldId="554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705925887" sldId="555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777527393" sldId="556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633178149" sldId="557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84575685" sldId="558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616848880" sldId="559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111956780" sldId="560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1903519" sldId="561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853068527" sldId="562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234263283" sldId="563"/>
        </pc:sldMkLst>
      </pc:sldChg>
      <pc:sldChg chg="modSp add">
        <pc:chgData name="FRANCISCO ADÃO ELOY JUNIOR" userId="ec5ac4ec-68f4-48bb-a4f1-9d67ae6bac78" providerId="ADAL" clId="{00AAFCAA-EB6A-DA47-90FE-B1F15BE9081C}" dt="2024-11-21T23:09:21.529" v="54"/>
        <pc:sldMkLst>
          <pc:docMk/>
          <pc:sldMk cId="708016277" sldId="564"/>
        </pc:sldMkLst>
        <pc:spChg chg="mod">
          <ac:chgData name="FRANCISCO ADÃO ELOY JUNIOR" userId="ec5ac4ec-68f4-48bb-a4f1-9d67ae6bac78" providerId="ADAL" clId="{00AAFCAA-EB6A-DA47-90FE-B1F15BE9081C}" dt="2024-11-21T00:43:55.409" v="29" actId="27636"/>
          <ac:spMkLst>
            <pc:docMk/>
            <pc:sldMk cId="708016277" sldId="564"/>
            <ac:spMk id="2" creationId="{B2C839E8-814F-44B0-88AF-46E4EF663727}"/>
          </ac:spMkLst>
        </pc:spChg>
        <pc:spChg chg="mod">
          <ac:chgData name="FRANCISCO ADÃO ELOY JUNIOR" userId="ec5ac4ec-68f4-48bb-a4f1-9d67ae6bac78" providerId="ADAL" clId="{00AAFCAA-EB6A-DA47-90FE-B1F15BE9081C}" dt="2024-11-21T23:09:21.529" v="54"/>
          <ac:spMkLst>
            <pc:docMk/>
            <pc:sldMk cId="708016277" sldId="564"/>
            <ac:spMk id="3" creationId="{00000000-0000-0000-0000-000000000000}"/>
          </ac:spMkLst>
        </pc:spChg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4136850760" sldId="565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464958608" sldId="566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4161948282" sldId="567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854961180" sldId="568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187138497" sldId="569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551874056" sldId="570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221966733" sldId="571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3452998289" sldId="576"/>
        </pc:sldMkLst>
      </pc:sldChg>
      <pc:sldChg chg="add">
        <pc:chgData name="FRANCISCO ADÃO ELOY JUNIOR" userId="ec5ac4ec-68f4-48bb-a4f1-9d67ae6bac78" providerId="ADAL" clId="{00AAFCAA-EB6A-DA47-90FE-B1F15BE9081C}" dt="2024-11-21T00:43:54.807" v="26"/>
        <pc:sldMkLst>
          <pc:docMk/>
          <pc:sldMk cId="2309212304" sldId="577"/>
        </pc:sldMkLst>
      </pc:sldChg>
      <pc:sldChg chg="modSp add">
        <pc:chgData name="FRANCISCO ADÃO ELOY JUNIOR" userId="ec5ac4ec-68f4-48bb-a4f1-9d67ae6bac78" providerId="ADAL" clId="{00AAFCAA-EB6A-DA47-90FE-B1F15BE9081C}" dt="2024-11-21T00:44:14.611" v="42" actId="20577"/>
        <pc:sldMkLst>
          <pc:docMk/>
          <pc:sldMk cId="1402932792" sldId="578"/>
        </pc:sldMkLst>
        <pc:spChg chg="mod">
          <ac:chgData name="FRANCISCO ADÃO ELOY JUNIOR" userId="ec5ac4ec-68f4-48bb-a4f1-9d67ae6bac78" providerId="ADAL" clId="{00AAFCAA-EB6A-DA47-90FE-B1F15BE9081C}" dt="2024-11-21T00:44:14.611" v="42" actId="20577"/>
          <ac:spMkLst>
            <pc:docMk/>
            <pc:sldMk cId="1402932792" sldId="578"/>
            <ac:spMk id="2" creationId="{B885A6AA-D81C-6E01-58E6-D7ED9233D9A6}"/>
          </ac:spMkLst>
        </pc:spChg>
        <pc:spChg chg="mod">
          <ac:chgData name="FRANCISCO ADÃO ELOY JUNIOR" userId="ec5ac4ec-68f4-48bb-a4f1-9d67ae6bac78" providerId="ADAL" clId="{00AAFCAA-EB6A-DA47-90FE-B1F15BE9081C}" dt="2024-11-21T00:44:11.273" v="33" actId="20577"/>
          <ac:spMkLst>
            <pc:docMk/>
            <pc:sldMk cId="1402932792" sldId="578"/>
            <ac:spMk id="7" creationId="{D0733812-DAF2-8854-AC6A-D20D22E420E5}"/>
          </ac:spMkLst>
        </pc:spChg>
      </pc:sldChg>
      <pc:sldChg chg="modSp add">
        <pc:chgData name="FRANCISCO ADÃO ELOY JUNIOR" userId="ec5ac4ec-68f4-48bb-a4f1-9d67ae6bac78" providerId="ADAL" clId="{00AAFCAA-EB6A-DA47-90FE-B1F15BE9081C}" dt="2024-11-21T00:44:46.912" v="50" actId="27636"/>
        <pc:sldMkLst>
          <pc:docMk/>
          <pc:sldMk cId="4034914277" sldId="579"/>
        </pc:sldMkLst>
        <pc:spChg chg="mod">
          <ac:chgData name="FRANCISCO ADÃO ELOY JUNIOR" userId="ec5ac4ec-68f4-48bb-a4f1-9d67ae6bac78" providerId="ADAL" clId="{00AAFCAA-EB6A-DA47-90FE-B1F15BE9081C}" dt="2024-11-21T00:44:46.912" v="50" actId="27636"/>
          <ac:spMkLst>
            <pc:docMk/>
            <pc:sldMk cId="4034914277" sldId="579"/>
            <ac:spMk id="2" creationId="{B885A6AA-D81C-6E01-58E6-D7ED9233D9A6}"/>
          </ac:spMkLst>
        </pc:spChg>
      </pc:sldChg>
      <pc:sldChg chg="modSp add">
        <pc:chgData name="FRANCISCO ADÃO ELOY JUNIOR" userId="ec5ac4ec-68f4-48bb-a4f1-9d67ae6bac78" providerId="ADAL" clId="{00AAFCAA-EB6A-DA47-90FE-B1F15BE9081C}" dt="2024-11-22T00:09:55.325" v="65" actId="20577"/>
        <pc:sldMkLst>
          <pc:docMk/>
          <pc:sldMk cId="4010228798" sldId="630"/>
        </pc:sldMkLst>
        <pc:spChg chg="mod">
          <ac:chgData name="FRANCISCO ADÃO ELOY JUNIOR" userId="ec5ac4ec-68f4-48bb-a4f1-9d67ae6bac78" providerId="ADAL" clId="{00AAFCAA-EB6A-DA47-90FE-B1F15BE9081C}" dt="2024-11-22T00:01:04.651" v="62" actId="20577"/>
          <ac:spMkLst>
            <pc:docMk/>
            <pc:sldMk cId="4010228798" sldId="630"/>
            <ac:spMk id="2" creationId="{B885A6AA-D81C-6E01-58E6-D7ED9233D9A6}"/>
          </ac:spMkLst>
        </pc:spChg>
        <pc:spChg chg="mod">
          <ac:chgData name="FRANCISCO ADÃO ELOY JUNIOR" userId="ec5ac4ec-68f4-48bb-a4f1-9d67ae6bac78" providerId="ADAL" clId="{00AAFCAA-EB6A-DA47-90FE-B1F15BE9081C}" dt="2024-11-22T00:09:55.325" v="65" actId="20577"/>
          <ac:spMkLst>
            <pc:docMk/>
            <pc:sldMk cId="4010228798" sldId="630"/>
            <ac:spMk id="7" creationId="{D0733812-DAF2-8854-AC6A-D20D22E420E5}"/>
          </ac:spMkLst>
        </pc:spChg>
      </pc:sldChg>
    </pc:docChg>
  </pc:docChgLst>
  <pc:docChgLst>
    <pc:chgData name="FRANCISCO ADÃO ELOY JUNIOR" userId="S::francisco.eloy@fatec.sp.gov.br::ec5ac4ec-68f4-48bb-a4f1-9d67ae6bac78" providerId="AD" clId="Web-{36FA755C-F36B-063D-FF35-CB4983C1DF59}"/>
    <pc:docChg chg="addSld modSld">
      <pc:chgData name="FRANCISCO ADÃO ELOY JUNIOR" userId="S::francisco.eloy@fatec.sp.gov.br::ec5ac4ec-68f4-48bb-a4f1-9d67ae6bac78" providerId="AD" clId="Web-{36FA755C-F36B-063D-FF35-CB4983C1DF59}" dt="2024-10-10T18:33:56.335" v="10"/>
      <pc:docMkLst>
        <pc:docMk/>
      </pc:docMkLst>
      <pc:sldChg chg="addSp modSp mod setBg">
        <pc:chgData name="FRANCISCO ADÃO ELOY JUNIOR" userId="S::francisco.eloy@fatec.sp.gov.br::ec5ac4ec-68f4-48bb-a4f1-9d67ae6bac78" providerId="AD" clId="Web-{36FA755C-F36B-063D-FF35-CB4983C1DF59}" dt="2024-10-10T18:33:28.646" v="9"/>
        <pc:sldMkLst>
          <pc:docMk/>
          <pc:sldMk cId="4216872342" sldId="258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2" creationId="{5748672E-9C76-AA49-BDDE-1369CE5AECBF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36FA755C-F36B-063D-FF35-CB4983C1DF59}" dt="2024-10-10T18:33:28.646" v="9"/>
          <ac:picMkLst>
            <pc:docMk/>
            <pc:sldMk cId="4216872342" sldId="258"/>
            <ac:picMk id="4" creationId="{A5618C6F-8E73-BB8D-415F-033A50AEBF2D}"/>
          </ac:picMkLst>
        </pc:picChg>
      </pc:sldChg>
      <pc:sldChg chg="addSp delSp modSp mod setBg">
        <pc:chgData name="FRANCISCO ADÃO ELOY JUNIOR" userId="S::francisco.eloy@fatec.sp.gov.br::ec5ac4ec-68f4-48bb-a4f1-9d67ae6bac78" providerId="AD" clId="Web-{36FA755C-F36B-063D-FF35-CB4983C1DF59}" dt="2024-10-10T18:33:16.739" v="8"/>
        <pc:sldMkLst>
          <pc:docMk/>
          <pc:sldMk cId="2222766857" sldId="259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8" creationId="{09588DA8-065E-4F6F-8EFD-43104AB2E0CF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9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0" creationId="{C4285719-470E-454C-AF62-8323075F1F5B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11" creationId="{D4974D33-8DC5-464E-8C6D-BE58F0669C17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2" creationId="{CD9FE4EF-C4D8-49A0-B2FF-81D8DB7D8A2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3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5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6" creationId="{D2B78728-A580-49A7-84F9-6EF6F583ADE0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7" creationId="{4300840D-0A0B-4512-BACA-B439D5B9C57C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8" creationId="{38FAA1A1-D861-433F-88FA-1E9D6FD31D11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20" creationId="{8D71EDA1-87BF-4D5D-AB79-F346FD19278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2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3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4" creationId="{081E4A58-353D-44AE-B2FC-2A74E2E400F7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6" creationId="{2C61293E-6EBE-43EF-A52C-9BEBFD7679D4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8" creationId="{21540236-BFD5-4A9D-8840-4703E7F76825}"/>
          </ac:spMkLst>
        </pc:spChg>
        <pc:picChg chg="add del">
          <ac:chgData name="FRANCISCO ADÃO ELOY JUNIOR" userId="S::francisco.eloy@fatec.sp.gov.br::ec5ac4ec-68f4-48bb-a4f1-9d67ae6bac78" providerId="AD" clId="Web-{36FA755C-F36B-063D-FF35-CB4983C1DF59}" dt="2024-10-10T18:32:52.598" v="1"/>
          <ac:picMkLst>
            <pc:docMk/>
            <pc:sldMk cId="2222766857" sldId="259"/>
            <ac:picMk id="5" creationId="{546D9BD4-3F62-FD5A-3B6F-5786F0C0F262}"/>
          </ac:picMkLst>
        </pc:picChg>
        <pc:picChg chg="add del">
          <ac:chgData name="FRANCISCO ADÃO ELOY JUNIOR" userId="S::francisco.eloy@fatec.sp.gov.br::ec5ac4ec-68f4-48bb-a4f1-9d67ae6bac78" providerId="AD" clId="Web-{36FA755C-F36B-063D-FF35-CB4983C1DF59}" dt="2024-10-10T18:32:58.582" v="3"/>
          <ac:picMkLst>
            <pc:docMk/>
            <pc:sldMk cId="2222766857" sldId="259"/>
            <ac:picMk id="14" creationId="{7FD7CC02-0F02-8608-E231-EA0C411F6ED3}"/>
          </ac:picMkLst>
        </pc:picChg>
        <pc:picChg chg="add">
          <ac:chgData name="FRANCISCO ADÃO ELOY JUNIOR" userId="S::francisco.eloy@fatec.sp.gov.br::ec5ac4ec-68f4-48bb-a4f1-9d67ae6bac78" providerId="AD" clId="Web-{36FA755C-F36B-063D-FF35-CB4983C1DF59}" dt="2024-10-10T18:33:16.739" v="8"/>
          <ac:picMkLst>
            <pc:docMk/>
            <pc:sldMk cId="2222766857" sldId="259"/>
            <ac:picMk id="27" creationId="{7FD7CC02-0F02-8608-E231-EA0C411F6ED3}"/>
          </ac:picMkLst>
        </pc:picChg>
      </pc:sldChg>
      <pc:sldChg chg="new">
        <pc:chgData name="FRANCISCO ADÃO ELOY JUNIOR" userId="S::francisco.eloy@fatec.sp.gov.br::ec5ac4ec-68f4-48bb-a4f1-9d67ae6bac78" providerId="AD" clId="Web-{36FA755C-F36B-063D-FF35-CB4983C1DF59}" dt="2024-10-10T18:33:56.335" v="10"/>
        <pc:sldMkLst>
          <pc:docMk/>
          <pc:sldMk cId="388312696" sldId="260"/>
        </pc:sldMkLst>
      </pc:sldChg>
    </pc:docChg>
  </pc:docChgLst>
  <pc:docChgLst>
    <pc:chgData name="FRANCISCO ADÃO ELOY JUNIOR" userId="S::francisco.eloy@fatec.sp.gov.br::ec5ac4ec-68f4-48bb-a4f1-9d67ae6bac78" providerId="AD" clId="Web-{9ECE4653-2EA0-94F2-FC73-387482AC8A22}"/>
    <pc:docChg chg="addSld modSld">
      <pc:chgData name="FRANCISCO ADÃO ELOY JUNIOR" userId="S::francisco.eloy@fatec.sp.gov.br::ec5ac4ec-68f4-48bb-a4f1-9d67ae6bac78" providerId="AD" clId="Web-{9ECE4653-2EA0-94F2-FC73-387482AC8A22}" dt="2024-10-10T18:08:59.242" v="3"/>
      <pc:docMkLst>
        <pc:docMk/>
      </pc:docMkLst>
      <pc:sldChg chg="addSp delSp modSp new">
        <pc:chgData name="FRANCISCO ADÃO ELOY JUNIOR" userId="S::francisco.eloy@fatec.sp.gov.br::ec5ac4ec-68f4-48bb-a4f1-9d67ae6bac78" providerId="AD" clId="Web-{9ECE4653-2EA0-94F2-FC73-387482AC8A22}" dt="2024-10-10T18:08:59.242" v="3"/>
        <pc:sldMkLst>
          <pc:docMk/>
          <pc:sldMk cId="4052259586" sldId="257"/>
        </pc:sldMkLst>
        <pc:spChg chg="del">
          <ac:chgData name="FRANCISCO ADÃO ELOY JUNIOR" userId="S::francisco.eloy@fatec.sp.gov.br::ec5ac4ec-68f4-48bb-a4f1-9d67ae6bac78" providerId="AD" clId="Web-{9ECE4653-2EA0-94F2-FC73-387482AC8A22}" dt="2024-10-10T18:07:57.163" v="2"/>
          <ac:spMkLst>
            <pc:docMk/>
            <pc:sldMk cId="4052259586" sldId="257"/>
            <ac:spMk id="2" creationId="{94EA1871-CC3E-DC1A-49E8-2F093F052C92}"/>
          </ac:spMkLst>
        </pc:spChg>
        <pc:spChg chg="del">
          <ac:chgData name="FRANCISCO ADÃO ELOY JUNIOR" userId="S::francisco.eloy@fatec.sp.gov.br::ec5ac4ec-68f4-48bb-a4f1-9d67ae6bac78" providerId="AD" clId="Web-{9ECE4653-2EA0-94F2-FC73-387482AC8A22}" dt="2024-10-10T18:07:57.163" v="1"/>
          <ac:spMkLst>
            <pc:docMk/>
            <pc:sldMk cId="4052259586" sldId="257"/>
            <ac:spMk id="3" creationId="{28B50D3D-3666-24AC-156B-921AEF3C82DA}"/>
          </ac:spMkLst>
        </pc:spChg>
        <pc:picChg chg="add mod">
          <ac:chgData name="FRANCISCO ADÃO ELOY JUNIOR" userId="S::francisco.eloy@fatec.sp.gov.br::ec5ac4ec-68f4-48bb-a4f1-9d67ae6bac78" providerId="AD" clId="Web-{9ECE4653-2EA0-94F2-FC73-387482AC8A22}" dt="2024-10-10T18:08:59.242" v="3"/>
          <ac:picMkLst>
            <pc:docMk/>
            <pc:sldMk cId="4052259586" sldId="257"/>
            <ac:picMk id="4" creationId="{936D2AF3-415F-11AE-047E-058A47C4905C}"/>
          </ac:picMkLst>
        </pc:picChg>
      </pc:sldChg>
    </pc:docChg>
  </pc:docChgLst>
  <pc:docChgLst>
    <pc:chgData name="FRANCISCO ELOY" userId="ec5ac4ec-68f4-48bb-a4f1-9d67ae6bac78" providerId="ADAL" clId="{235069DB-C432-FA4F-9E6C-86488A13ABEB}"/>
    <pc:docChg chg="custSel addSld delSld modSld sldOrd modMainMaster">
      <pc:chgData name="FRANCISCO ELOY" userId="ec5ac4ec-68f4-48bb-a4f1-9d67ae6bac78" providerId="ADAL" clId="{235069DB-C432-FA4F-9E6C-86488A13ABEB}" dt="2024-10-10T18:31:04.348" v="223" actId="1076"/>
      <pc:docMkLst>
        <pc:docMk/>
      </pc:docMkLst>
      <pc:sldChg chg="del">
        <pc:chgData name="FRANCISCO ELOY" userId="ec5ac4ec-68f4-48bb-a4f1-9d67ae6bac78" providerId="ADAL" clId="{235069DB-C432-FA4F-9E6C-86488A13ABEB}" dt="2024-10-10T18:25:30.102" v="82" actId="2696"/>
        <pc:sldMkLst>
          <pc:docMk/>
          <pc:sldMk cId="2210866551" sldId="256"/>
        </pc:sldMkLst>
      </pc:sldChg>
      <pc:sldChg chg="add del">
        <pc:chgData name="FRANCISCO ELOY" userId="ec5ac4ec-68f4-48bb-a4f1-9d67ae6bac78" providerId="ADAL" clId="{235069DB-C432-FA4F-9E6C-86488A13ABEB}" dt="2024-10-10T18:25:28.487" v="81" actId="2696"/>
        <pc:sldMkLst>
          <pc:docMk/>
          <pc:sldMk cId="3035101221" sldId="257"/>
        </pc:sldMkLst>
      </pc:sldChg>
      <pc:sldChg chg="del">
        <pc:chgData name="FRANCISCO ELOY" userId="ec5ac4ec-68f4-48bb-a4f1-9d67ae6bac78" providerId="ADAL" clId="{235069DB-C432-FA4F-9E6C-86488A13ABEB}" dt="2024-10-10T18:25:05.884" v="77" actId="2696"/>
        <pc:sldMkLst>
          <pc:docMk/>
          <pc:sldMk cId="4052259586" sldId="257"/>
        </pc:sldMkLst>
      </pc:sldChg>
      <pc:sldChg chg="modSp add ord">
        <pc:chgData name="FRANCISCO ELOY" userId="ec5ac4ec-68f4-48bb-a4f1-9d67ae6bac78" providerId="ADAL" clId="{235069DB-C432-FA4F-9E6C-86488A13ABEB}" dt="2024-10-10T18:27:01.054" v="210" actId="20577"/>
        <pc:sldMkLst>
          <pc:docMk/>
          <pc:sldMk cId="4216872342" sldId="258"/>
        </pc:sldMkLst>
        <pc:spChg chg="mod">
          <ac:chgData name="FRANCISCO ELOY" userId="ec5ac4ec-68f4-48bb-a4f1-9d67ae6bac78" providerId="ADAL" clId="{235069DB-C432-FA4F-9E6C-86488A13ABEB}" dt="2024-10-10T18:27:01.054" v="210" actId="20577"/>
          <ac:spMkLst>
            <pc:docMk/>
            <pc:sldMk cId="4216872342" sldId="258"/>
            <ac:spMk id="2" creationId="{5748672E-9C76-AA49-BDDE-1369CE5AECBF}"/>
          </ac:spMkLst>
        </pc:spChg>
      </pc:sldChg>
      <pc:sldChg chg="modSp add">
        <pc:chgData name="FRANCISCO ELOY" userId="ec5ac4ec-68f4-48bb-a4f1-9d67ae6bac78" providerId="ADAL" clId="{235069DB-C432-FA4F-9E6C-86488A13ABEB}" dt="2024-10-10T18:29:47.283" v="213" actId="27636"/>
        <pc:sldMkLst>
          <pc:docMk/>
          <pc:sldMk cId="2222766857" sldId="259"/>
        </pc:sldMkLst>
        <pc:spChg chg="mod">
          <ac:chgData name="FRANCISCO ELOY" userId="ec5ac4ec-68f4-48bb-a4f1-9d67ae6bac78" providerId="ADAL" clId="{235069DB-C432-FA4F-9E6C-86488A13ABEB}" dt="2024-10-10T18:26:22.404" v="156" actId="2711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ELOY" userId="ec5ac4ec-68f4-48bb-a4f1-9d67ae6bac78" providerId="ADAL" clId="{235069DB-C432-FA4F-9E6C-86488A13ABEB}" dt="2024-10-10T18:29:47.283" v="213" actId="27636"/>
          <ac:spMkLst>
            <pc:docMk/>
            <pc:sldMk cId="2222766857" sldId="259"/>
            <ac:spMk id="3" creationId="{7C1C591F-3761-2249-BE4B-F9A0DFC56AF5}"/>
          </ac:spMkLst>
        </pc:spChg>
      </pc:sldChg>
      <pc:sldMasterChg chg="modSldLayout">
        <pc:chgData name="FRANCISCO ELOY" userId="ec5ac4ec-68f4-48bb-a4f1-9d67ae6bac78" providerId="ADAL" clId="{235069DB-C432-FA4F-9E6C-86488A13ABEB}" dt="2024-10-10T18:19:24.017" v="42"/>
        <pc:sldMasterMkLst>
          <pc:docMk/>
          <pc:sldMasterMk cId="2675746937" sldId="2147483648"/>
        </pc:sldMasterMkLst>
        <pc:sldLayoutChg chg="modSp">
          <pc:chgData name="FRANCISCO ELOY" userId="ec5ac4ec-68f4-48bb-a4f1-9d67ae6bac78" providerId="ADAL" clId="{235069DB-C432-FA4F-9E6C-86488A13ABEB}" dt="2024-10-10T18:19:24.017" v="42"/>
          <pc:sldLayoutMkLst>
            <pc:docMk/>
            <pc:sldMasterMk cId="2675746937" sldId="2147483648"/>
            <pc:sldLayoutMk cId="2262149399" sldId="2147483660"/>
          </pc:sldLayoutMkLst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2" creationId="{0157035E-ABEC-4443-9E7C-F27FC3626A34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3" creationId="{BDDD16C3-F369-D948-8B41-0A78FDE7351D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4" creationId="{24A8F95F-1CFB-0A40-BD2D-6273A384435B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5" creationId="{B34201D6-DA79-8945-A883-BCC62C9B91D8}"/>
            </ac:spMkLst>
          </pc:spChg>
        </pc:sldLayoutChg>
      </pc:sldMasterChg>
      <pc:sldMasterChg chg="modSldLayout">
        <pc:chgData name="FRANCISCO ELOY" userId="ec5ac4ec-68f4-48bb-a4f1-9d67ae6bac78" providerId="ADAL" clId="{235069DB-C432-FA4F-9E6C-86488A13ABEB}" dt="2024-10-10T18:29:47.202" v="212"/>
        <pc:sldMasterMkLst>
          <pc:docMk/>
          <pc:sldMasterMk cId="1867716650" sldId="2147483672"/>
        </pc:sldMasterMkLst>
        <pc:sldLayoutChg chg="addSp">
          <pc:chgData name="FRANCISCO ELOY" userId="ec5ac4ec-68f4-48bb-a4f1-9d67ae6bac78" providerId="ADAL" clId="{235069DB-C432-FA4F-9E6C-86488A13ABEB}" dt="2024-10-10T18:29:47.202" v="212"/>
          <pc:sldLayoutMkLst>
            <pc:docMk/>
            <pc:sldMasterMk cId="1867716650" sldId="2147483672"/>
            <pc:sldLayoutMk cId="2131611906" sldId="2147483678"/>
          </pc:sldLayoutMkLst>
          <pc:picChg chg="add">
            <ac:chgData name="FRANCISCO ELOY" userId="ec5ac4ec-68f4-48bb-a4f1-9d67ae6bac78" providerId="ADAL" clId="{235069DB-C432-FA4F-9E6C-86488A13ABEB}" dt="2024-10-10T18:29:47.202" v="212"/>
            <ac:picMkLst>
              <pc:docMk/>
              <pc:sldMasterMk cId="1867716650" sldId="2147483672"/>
              <pc:sldLayoutMk cId="2131611906" sldId="2147483678"/>
              <ac:picMk id="6" creationId="{7AF1DD78-3642-F240-A0DB-8031411C82AB}"/>
            </ac:picMkLst>
          </pc:picChg>
          <pc:cxnChg chg="add">
            <ac:chgData name="FRANCISCO ELOY" userId="ec5ac4ec-68f4-48bb-a4f1-9d67ae6bac78" providerId="ADAL" clId="{235069DB-C432-FA4F-9E6C-86488A13ABEB}" dt="2024-10-10T18:29:47.202" v="212"/>
            <ac:cxnSpMkLst>
              <pc:docMk/>
              <pc:sldMasterMk cId="1867716650" sldId="2147483672"/>
              <pc:sldLayoutMk cId="2131611906" sldId="2147483678"/>
              <ac:cxnSpMk id="7" creationId="{B3ADB656-369D-BA42-9A19-D0EF55A7BF44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49.263" v="214"/>
        <pc:sldMasterMkLst>
          <pc:docMk/>
          <pc:sldMasterMk cId="177152754" sldId="2147483685"/>
        </pc:sldMasterMkLst>
        <pc:sldLayoutChg chg="addSp">
          <pc:chgData name="FRANCISCO ELOY" userId="ec5ac4ec-68f4-48bb-a4f1-9d67ae6bac78" providerId="ADAL" clId="{235069DB-C432-FA4F-9E6C-86488A13ABEB}" dt="2024-10-10T18:29:49.263" v="214"/>
          <pc:sldLayoutMkLst>
            <pc:docMk/>
            <pc:sldMasterMk cId="177152754" sldId="2147483685"/>
            <pc:sldLayoutMk cId="3325702225" sldId="2147483691"/>
          </pc:sldLayoutMkLst>
          <pc:picChg chg="add">
            <ac:chgData name="FRANCISCO ELOY" userId="ec5ac4ec-68f4-48bb-a4f1-9d67ae6bac78" providerId="ADAL" clId="{235069DB-C432-FA4F-9E6C-86488A13ABEB}" dt="2024-10-10T18:29:49.263" v="214"/>
            <ac:picMkLst>
              <pc:docMk/>
              <pc:sldMasterMk cId="177152754" sldId="2147483685"/>
              <pc:sldLayoutMk cId="3325702225" sldId="2147483691"/>
              <ac:picMk id="6" creationId="{594EED1B-8A24-8943-B6D7-F6CA2B5BC97C}"/>
            </ac:picMkLst>
          </pc:picChg>
          <pc:cxnChg chg="add">
            <ac:chgData name="FRANCISCO ELOY" userId="ec5ac4ec-68f4-48bb-a4f1-9d67ae6bac78" providerId="ADAL" clId="{235069DB-C432-FA4F-9E6C-86488A13ABEB}" dt="2024-10-10T18:29:49.263" v="214"/>
            <ac:cxnSpMkLst>
              <pc:docMk/>
              <pc:sldMasterMk cId="177152754" sldId="2147483685"/>
              <pc:sldLayoutMk cId="3325702225" sldId="2147483691"/>
              <ac:cxnSpMk id="7" creationId="{2FD0CAE5-EC4A-8A4C-A6F5-B2A0932CDE75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51.287" v="215"/>
        <pc:sldMasterMkLst>
          <pc:docMk/>
          <pc:sldMasterMk cId="1531488713" sldId="2147483698"/>
        </pc:sldMasterMkLst>
        <pc:sldLayoutChg chg="addSp">
          <pc:chgData name="FRANCISCO ELOY" userId="ec5ac4ec-68f4-48bb-a4f1-9d67ae6bac78" providerId="ADAL" clId="{235069DB-C432-FA4F-9E6C-86488A13ABEB}" dt="2024-10-10T18:29:51.287" v="215"/>
          <pc:sldLayoutMkLst>
            <pc:docMk/>
            <pc:sldMasterMk cId="1531488713" sldId="2147483698"/>
            <pc:sldLayoutMk cId="2314512868" sldId="2147483704"/>
          </pc:sldLayoutMkLst>
          <pc:picChg chg="add">
            <ac:chgData name="FRANCISCO ELOY" userId="ec5ac4ec-68f4-48bb-a4f1-9d67ae6bac78" providerId="ADAL" clId="{235069DB-C432-FA4F-9E6C-86488A13ABEB}" dt="2024-10-10T18:29:51.287" v="215"/>
            <ac:picMkLst>
              <pc:docMk/>
              <pc:sldMasterMk cId="1531488713" sldId="2147483698"/>
              <pc:sldLayoutMk cId="2314512868" sldId="2147483704"/>
              <ac:picMk id="6" creationId="{E2BFA54A-5406-6A40-B0FF-F161A5A2EAB0}"/>
            </ac:picMkLst>
          </pc:picChg>
          <pc:cxnChg chg="add">
            <ac:chgData name="FRANCISCO ELOY" userId="ec5ac4ec-68f4-48bb-a4f1-9d67ae6bac78" providerId="ADAL" clId="{235069DB-C432-FA4F-9E6C-86488A13ABEB}" dt="2024-10-10T18:29:51.287" v="215"/>
            <ac:cxnSpMkLst>
              <pc:docMk/>
              <pc:sldMasterMk cId="1531488713" sldId="2147483698"/>
              <pc:sldLayoutMk cId="2314512868" sldId="2147483704"/>
              <ac:cxnSpMk id="7" creationId="{860E6369-1430-D045-87F8-0AB4BD752E62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31:04.348" v="223" actId="1076"/>
        <pc:sldMasterMkLst>
          <pc:docMk/>
          <pc:sldMasterMk cId="3611954591" sldId="2147483711"/>
        </pc:sldMasterMkLst>
        <pc:sldLayoutChg chg="addSp">
          <pc:chgData name="FRANCISCO ELOY" userId="ec5ac4ec-68f4-48bb-a4f1-9d67ae6bac78" providerId="ADAL" clId="{235069DB-C432-FA4F-9E6C-86488A13ABEB}" dt="2024-10-10T18:29:54.217" v="216"/>
          <pc:sldLayoutMkLst>
            <pc:docMk/>
            <pc:sldMasterMk cId="3611954591" sldId="2147483711"/>
            <pc:sldLayoutMk cId="1050632708" sldId="2147483717"/>
          </pc:sldLayoutMkLst>
          <pc:picChg chg="add">
            <ac:chgData name="FRANCISCO ELOY" userId="ec5ac4ec-68f4-48bb-a4f1-9d67ae6bac78" providerId="ADAL" clId="{235069DB-C432-FA4F-9E6C-86488A13ABEB}" dt="2024-10-10T18:29:54.217" v="216"/>
            <ac:picMkLst>
              <pc:docMk/>
              <pc:sldMasterMk cId="3611954591" sldId="2147483711"/>
              <pc:sldLayoutMk cId="1050632708" sldId="2147483717"/>
              <ac:picMk id="6" creationId="{C90617D2-9463-CB4F-927D-70D05672994D}"/>
            </ac:picMkLst>
          </pc:picChg>
          <pc:cxnChg chg="add">
            <ac:chgData name="FRANCISCO ELOY" userId="ec5ac4ec-68f4-48bb-a4f1-9d67ae6bac78" providerId="ADAL" clId="{235069DB-C432-FA4F-9E6C-86488A13ABEB}" dt="2024-10-10T18:29:54.217" v="216"/>
            <ac:cxnSpMkLst>
              <pc:docMk/>
              <pc:sldMasterMk cId="3611954591" sldId="2147483711"/>
              <pc:sldLayoutMk cId="1050632708" sldId="2147483717"/>
              <ac:cxnSpMk id="7" creationId="{124CEEC7-DFBB-8241-8323-AF7FEDBB7222}"/>
            </ac:cxnSpMkLst>
          </pc:cxnChg>
        </pc:sldLayoutChg>
        <pc:sldLayoutChg chg="addSp modSp">
          <pc:chgData name="FRANCISCO ELOY" userId="ec5ac4ec-68f4-48bb-a4f1-9d67ae6bac78" providerId="ADAL" clId="{235069DB-C432-FA4F-9E6C-86488A13ABEB}" dt="2024-10-10T18:31:04.348" v="223" actId="1076"/>
          <pc:sldLayoutMkLst>
            <pc:docMk/>
            <pc:sldMasterMk cId="3611954591" sldId="2147483711"/>
            <pc:sldLayoutMk cId="53743685" sldId="2147483723"/>
          </pc:sldLayoutMkLst>
          <pc:cxnChg chg="add mod">
            <ac:chgData name="FRANCISCO ELOY" userId="ec5ac4ec-68f4-48bb-a4f1-9d67ae6bac78" providerId="ADAL" clId="{235069DB-C432-FA4F-9E6C-86488A13ABEB}" dt="2024-10-10T18:31:04.348" v="223" actId="1076"/>
            <ac:cxnSpMkLst>
              <pc:docMk/>
              <pc:sldMasterMk cId="3611954591" sldId="2147483711"/>
              <pc:sldLayoutMk cId="53743685" sldId="2147483723"/>
              <ac:cxnSpMk id="5" creationId="{4C9D3964-78FD-ED41-B06C-A82B61BFEA59}"/>
            </ac:cxnSpMkLst>
          </pc:cxnChg>
        </pc:sldLayoutChg>
      </pc:sldMasterChg>
      <pc:sldMasterChg chg="addSp delSp modSp delSldLayout modSldLayout">
        <pc:chgData name="FRANCISCO ELOY" userId="ec5ac4ec-68f4-48bb-a4f1-9d67ae6bac78" providerId="ADAL" clId="{235069DB-C432-FA4F-9E6C-86488A13ABEB}" dt="2024-10-10T18:25:30.107" v="83" actId="2696"/>
        <pc:sldMasterMkLst>
          <pc:docMk/>
          <pc:sldMasterMk cId="4027772655" sldId="2147483724"/>
        </pc:sldMasterMkLst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2" creationId="{2D262F2B-5BBE-1C44-AE16-7B78B474689A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3" creationId="{2F7ECDD9-4849-184D-A1ED-7772803FCEB5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4" creationId="{53A7E6B6-552B-3248-800F-EB71D415C590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5" creationId="{93DE76B0-B5AD-5641-90A4-548A53EB0344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6" creationId="{641A3F37-2988-8A4B-9171-45C71E36C6BC}"/>
          </ac:spMkLst>
        </pc:spChg>
        <pc:spChg chg="add del">
          <ac:chgData name="FRANCISCO ELOY" userId="ec5ac4ec-68f4-48bb-a4f1-9d67ae6bac78" providerId="ADAL" clId="{235069DB-C432-FA4F-9E6C-86488A13ABEB}" dt="2024-10-10T18:21:15.710" v="51" actId="478"/>
          <ac:spMkLst>
            <pc:docMk/>
            <pc:sldMasterMk cId="4027772655" sldId="2147483724"/>
            <ac:spMk id="7" creationId="{F6129DFE-3378-D847-98E6-AD9565A11FCF}"/>
          </ac:spMkLst>
        </pc:spChg>
        <pc:sldLayoutChg chg="del">
          <pc:chgData name="FRANCISCO ELOY" userId="ec5ac4ec-68f4-48bb-a4f1-9d67ae6bac78" providerId="ADAL" clId="{235069DB-C432-FA4F-9E6C-86488A13ABEB}" dt="2024-10-10T18:24:15.256" v="76" actId="2696"/>
          <pc:sldLayoutMkLst>
            <pc:docMk/>
            <pc:sldMasterMk cId="2675746937" sldId="2147483648"/>
            <pc:sldLayoutMk cId="2262149399" sldId="2147483660"/>
          </pc:sldLayoutMkLst>
        </pc:sldLayoutChg>
        <pc:sldLayoutChg chg="del">
          <pc:chgData name="FRANCISCO ELOY" userId="ec5ac4ec-68f4-48bb-a4f1-9d67ae6bac78" providerId="ADAL" clId="{235069DB-C432-FA4F-9E6C-86488A13ABEB}" dt="2024-10-10T18:19:02.858" v="37" actId="2696"/>
          <pc:sldLayoutMkLst>
            <pc:docMk/>
            <pc:sldMasterMk cId="4027772655" sldId="2147483724"/>
            <pc:sldLayoutMk cId="231820055" sldId="2147483662"/>
          </pc:sldLayoutMkLst>
        </pc:sldLayoutChg>
        <pc:sldLayoutChg chg="del">
          <pc:chgData name="FRANCISCO ELOY" userId="ec5ac4ec-68f4-48bb-a4f1-9d67ae6bac78" providerId="ADAL" clId="{235069DB-C432-FA4F-9E6C-86488A13ABEB}" dt="2024-10-10T18:16:09.807" v="2" actId="2696"/>
          <pc:sldLayoutMkLst>
            <pc:docMk/>
            <pc:sldMasterMk cId="4027772655" sldId="2147483724"/>
            <pc:sldLayoutMk cId="1060529856" sldId="2147483663"/>
          </pc:sldLayoutMkLst>
        </pc:sldLayoutChg>
        <pc:sldLayoutChg chg="del">
          <pc:chgData name="FRANCISCO ELOY" userId="ec5ac4ec-68f4-48bb-a4f1-9d67ae6bac78" providerId="ADAL" clId="{235069DB-C432-FA4F-9E6C-86488A13ABEB}" dt="2024-10-10T18:16:13.010" v="3" actId="2696"/>
          <pc:sldLayoutMkLst>
            <pc:docMk/>
            <pc:sldMasterMk cId="4027772655" sldId="2147483724"/>
            <pc:sldLayoutMk cId="1828973279" sldId="2147483664"/>
          </pc:sldLayoutMkLst>
        </pc:sldLayoutChg>
        <pc:sldLayoutChg chg="del">
          <pc:chgData name="FRANCISCO ELOY" userId="ec5ac4ec-68f4-48bb-a4f1-9d67ae6bac78" providerId="ADAL" clId="{235069DB-C432-FA4F-9E6C-86488A13ABEB}" dt="2024-10-10T18:16:16.242" v="4" actId="2696"/>
          <pc:sldLayoutMkLst>
            <pc:docMk/>
            <pc:sldMasterMk cId="4027772655" sldId="2147483724"/>
            <pc:sldLayoutMk cId="1015626152" sldId="2147483665"/>
          </pc:sldLayoutMkLst>
        </pc:sldLayoutChg>
        <pc:sldLayoutChg chg="del">
          <pc:chgData name="FRANCISCO ELOY" userId="ec5ac4ec-68f4-48bb-a4f1-9d67ae6bac78" providerId="ADAL" clId="{235069DB-C432-FA4F-9E6C-86488A13ABEB}" dt="2024-10-10T18:16:19.792" v="5" actId="2696"/>
          <pc:sldLayoutMkLst>
            <pc:docMk/>
            <pc:sldMasterMk cId="4027772655" sldId="2147483724"/>
            <pc:sldLayoutMk cId="3551791444" sldId="2147483666"/>
          </pc:sldLayoutMkLst>
        </pc:sldLayoutChg>
        <pc:sldLayoutChg chg="del">
          <pc:chgData name="FRANCISCO ELOY" userId="ec5ac4ec-68f4-48bb-a4f1-9d67ae6bac78" providerId="ADAL" clId="{235069DB-C432-FA4F-9E6C-86488A13ABEB}" dt="2024-10-10T18:24:08.383" v="75" actId="2696"/>
          <pc:sldLayoutMkLst>
            <pc:docMk/>
            <pc:sldMasterMk cId="4027772655" sldId="2147483724"/>
            <pc:sldLayoutMk cId="1250037395" sldId="2147483668"/>
          </pc:sldLayoutMkLst>
        </pc:sldLayoutChg>
        <pc:sldLayoutChg chg="del">
          <pc:chgData name="FRANCISCO ELOY" userId="ec5ac4ec-68f4-48bb-a4f1-9d67ae6bac78" providerId="ADAL" clId="{235069DB-C432-FA4F-9E6C-86488A13ABEB}" dt="2024-10-10T18:19:09.342" v="38" actId="2696"/>
          <pc:sldLayoutMkLst>
            <pc:docMk/>
            <pc:sldMasterMk cId="4027772655" sldId="2147483724"/>
            <pc:sldLayoutMk cId="220752582" sldId="2147483669"/>
          </pc:sldLayoutMkLst>
        </pc:sldLayoutChg>
        <pc:sldLayoutChg chg="addSp delSp modSp del">
          <pc:chgData name="FRANCISCO ELOY" userId="ec5ac4ec-68f4-48bb-a4f1-9d67ae6bac78" providerId="ADAL" clId="{235069DB-C432-FA4F-9E6C-86488A13ABEB}" dt="2024-10-10T18:25:30.107" v="83" actId="2696"/>
          <pc:sldLayoutMkLst>
            <pc:docMk/>
            <pc:sldMasterMk cId="4027772655" sldId="2147483724"/>
            <pc:sldLayoutMk cId="3862162973" sldId="2147483669"/>
          </pc:sldLayoutMkLst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6" creationId="{00000000-0000-0000-0000-000000000000}"/>
            </ac:spMkLst>
          </pc:spChg>
          <pc:spChg chg="add del mod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7" creationId="{AEC54C3D-3489-BD42-A786-35C09ACCBB2C}"/>
            </ac:spMkLst>
          </pc:spChg>
          <pc:spChg chg="add del mod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8" creationId="{28791F3B-C6A0-ED4F-9AD7-C961684434BE}"/>
            </ac:spMkLst>
          </pc:spChg>
          <pc:spChg chg="add 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9" creationId="{52051BB6-501D-6B41-833E-44D4A1ECCA5A}"/>
            </ac:spMkLst>
          </pc:spChg>
        </pc:sldLayoutChg>
        <pc:sldLayoutChg chg="delSp del">
          <pc:chgData name="FRANCISCO ELOY" userId="ec5ac4ec-68f4-48bb-a4f1-9d67ae6bac78" providerId="ADAL" clId="{235069DB-C432-FA4F-9E6C-86488A13ABEB}" dt="2024-10-10T18:25:05.890" v="78" actId="2696"/>
          <pc:sldLayoutMkLst>
            <pc:docMk/>
            <pc:sldMasterMk cId="4027772655" sldId="2147483724"/>
            <pc:sldLayoutMk cId="553789281" sldId="2147483670"/>
          </pc:sldLayoutMkLst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6" creationId="{00000000-0000-0000-0000-000000000000}"/>
            </ac:spMkLst>
          </pc:spChg>
        </pc:sldLayoutChg>
        <pc:sldLayoutChg chg="del">
          <pc:chgData name="FRANCISCO ELOY" userId="ec5ac4ec-68f4-48bb-a4f1-9d67ae6bac78" providerId="ADAL" clId="{235069DB-C432-FA4F-9E6C-86488A13ABEB}" dt="2024-10-10T18:19:12.459" v="39" actId="2696"/>
          <pc:sldLayoutMkLst>
            <pc:docMk/>
            <pc:sldMasterMk cId="4027772655" sldId="2147483724"/>
            <pc:sldLayoutMk cId="4072998266" sldId="2147483670"/>
          </pc:sldLayoutMkLst>
        </pc:sldLayoutChg>
        <pc:sldLayoutChg chg="del">
          <pc:chgData name="FRANCISCO ELOY" userId="ec5ac4ec-68f4-48bb-a4f1-9d67ae6bac78" providerId="ADAL" clId="{235069DB-C432-FA4F-9E6C-86488A13ABEB}" dt="2024-10-10T18:19:15.543" v="40" actId="2696"/>
          <pc:sldLayoutMkLst>
            <pc:docMk/>
            <pc:sldMasterMk cId="4027772655" sldId="2147483724"/>
            <pc:sldLayoutMk cId="2591752333" sldId="2147483671"/>
          </pc:sldLayoutMkLst>
        </pc:sldLayoutChg>
        <pc:sldLayoutChg chg="del">
          <pc:chgData name="FRANCISCO ELOY" userId="ec5ac4ec-68f4-48bb-a4f1-9d67ae6bac78" providerId="ADAL" clId="{235069DB-C432-FA4F-9E6C-86488A13ABEB}" dt="2024-10-10T18:19:19.376" v="41" actId="2696"/>
          <pc:sldLayoutMkLst>
            <pc:docMk/>
            <pc:sldMasterMk cId="4027772655" sldId="2147483724"/>
            <pc:sldLayoutMk cId="192553668" sldId="2147483672"/>
          </pc:sldLayoutMkLst>
        </pc:sldLayoutChg>
        <pc:sldLayoutChg chg="addSp delSp modSp">
          <pc:chgData name="FRANCISCO ELOY" userId="ec5ac4ec-68f4-48bb-a4f1-9d67ae6bac78" providerId="ADAL" clId="{235069DB-C432-FA4F-9E6C-86488A13ABEB}" dt="2024-10-10T18:23:46.604" v="74" actId="1076"/>
          <pc:sldLayoutMkLst>
            <pc:docMk/>
            <pc:sldMasterMk cId="4027772655" sldId="2147483724"/>
            <pc:sldLayoutMk cId="2002710811" sldId="2147483725"/>
          </pc:sldLayoutMkLst>
          <pc:spChg chg="mod">
            <ac:chgData name="FRANCISCO ELOY" userId="ec5ac4ec-68f4-48bb-a4f1-9d67ae6bac78" providerId="ADAL" clId="{235069DB-C432-FA4F-9E6C-86488A13ABEB}" dt="2024-10-10T18:22:09.261" v="62" actId="1076"/>
            <ac:spMkLst>
              <pc:docMk/>
              <pc:sldMasterMk cId="4027772655" sldId="2147483724"/>
              <pc:sldLayoutMk cId="2002710811" sldId="2147483725"/>
              <ac:spMk id="2" creationId="{8CD19483-F0F7-D548-BE39-82CD7A0E1184}"/>
            </ac:spMkLst>
          </pc:spChg>
          <pc:spChg chg="add del">
            <ac:chgData name="FRANCISCO ELOY" userId="ec5ac4ec-68f4-48bb-a4f1-9d67ae6bac78" providerId="ADAL" clId="{235069DB-C432-FA4F-9E6C-86488A13ABEB}" dt="2024-10-10T18:23:25.699" v="68" actId="11529"/>
            <ac:spMkLst>
              <pc:docMk/>
              <pc:sldMasterMk cId="4027772655" sldId="2147483724"/>
              <pc:sldLayoutMk cId="2002710811" sldId="2147483725"/>
              <ac:spMk id="3" creationId="{1A664F85-0DDC-8249-9008-C7BDD252D8C1}"/>
            </ac:spMkLst>
          </pc:spChg>
          <pc:spChg chg="add mod">
            <ac:chgData name="FRANCISCO ELOY" userId="ec5ac4ec-68f4-48bb-a4f1-9d67ae6bac78" providerId="ADAL" clId="{235069DB-C432-FA4F-9E6C-86488A13ABEB}" dt="2024-10-10T18:23:46.604" v="74" actId="1076"/>
            <ac:spMkLst>
              <pc:docMk/>
              <pc:sldMasterMk cId="4027772655" sldId="2147483724"/>
              <pc:sldLayoutMk cId="2002710811" sldId="2147483725"/>
              <ac:spMk id="4" creationId="{6515B043-7AE7-1D42-B1C9-EA2A10209DC1}"/>
            </ac:spMkLst>
          </pc:spChg>
          <pc:spChg chg="add del">
            <ac:chgData name="FRANCISCO ELOY" userId="ec5ac4ec-68f4-48bb-a4f1-9d67ae6bac78" providerId="ADAL" clId="{235069DB-C432-FA4F-9E6C-86488A13ABEB}" dt="2024-10-10T18:22:26.836" v="64" actId="478"/>
            <ac:spMkLst>
              <pc:docMk/>
              <pc:sldMasterMk cId="4027772655" sldId="2147483724"/>
              <pc:sldLayoutMk cId="2002710811" sldId="2147483725"/>
              <ac:spMk id="5" creationId="{160311AA-1604-4244-AE97-88BB23D7B69D}"/>
            </ac:spMkLst>
          </pc:spChg>
          <pc:spChg chg="add del mod">
            <ac:chgData name="FRANCISCO ELOY" userId="ec5ac4ec-68f4-48bb-a4f1-9d67ae6bac78" providerId="ADAL" clId="{235069DB-C432-FA4F-9E6C-86488A13ABEB}" dt="2024-10-10T18:22:35.277" v="67" actId="478"/>
            <ac:spMkLst>
              <pc:docMk/>
              <pc:sldMasterMk cId="4027772655" sldId="2147483724"/>
              <pc:sldLayoutMk cId="2002710811" sldId="2147483725"/>
              <ac:spMk id="7" creationId="{0714662F-9322-254E-975B-C271EEA674A0}"/>
            </ac:spMkLst>
          </pc:spChg>
          <pc:picChg chg="mod">
            <ac:chgData name="FRANCISCO ELOY" userId="ec5ac4ec-68f4-48bb-a4f1-9d67ae6bac78" providerId="ADAL" clId="{235069DB-C432-FA4F-9E6C-86488A13ABEB}" dt="2024-10-10T18:22:00.961" v="61" actId="1076"/>
            <ac:picMkLst>
              <pc:docMk/>
              <pc:sldMasterMk cId="4027772655" sldId="2147483724"/>
              <pc:sldLayoutMk cId="2002710811" sldId="2147483725"/>
              <ac:picMk id="6" creationId="{CA70382C-3F66-C04F-BBB2-E752130D4D5C}"/>
            </ac:picMkLst>
          </pc:picChg>
          <pc:cxnChg chg="del">
            <ac:chgData name="FRANCISCO ELOY" userId="ec5ac4ec-68f4-48bb-a4f1-9d67ae6bac78" providerId="ADAL" clId="{235069DB-C432-FA4F-9E6C-86488A13ABEB}" dt="2024-10-10T18:21:33.515" v="56" actId="478"/>
            <ac:cxnSpMkLst>
              <pc:docMk/>
              <pc:sldMasterMk cId="4027772655" sldId="2147483724"/>
              <pc:sldLayoutMk cId="2002710811" sldId="2147483725"/>
              <ac:cxnSpMk id="8" creationId="{1DE841D4-EA1F-064D-AF9E-EEF9E416878B}"/>
            </ac:cxnSpMkLst>
          </pc:cxnChg>
        </pc:sldLayoutChg>
        <pc:sldLayoutChg chg="addSp delSp modSp">
          <pc:chgData name="FRANCISCO ELOY" userId="ec5ac4ec-68f4-48bb-a4f1-9d67ae6bac78" providerId="ADAL" clId="{235069DB-C432-FA4F-9E6C-86488A13ABEB}" dt="2024-10-10T18:18:21.940" v="36" actId="1076"/>
          <pc:sldLayoutMkLst>
            <pc:docMk/>
            <pc:sldMasterMk cId="4027772655" sldId="2147483724"/>
            <pc:sldLayoutMk cId="2254984171" sldId="2147483726"/>
          </pc:sldLayoutMkLst>
          <pc:spChg chg="mod">
            <ac:chgData name="FRANCISCO ELOY" userId="ec5ac4ec-68f4-48bb-a4f1-9d67ae6bac78" providerId="ADAL" clId="{235069DB-C432-FA4F-9E6C-86488A13ABEB}" dt="2024-10-10T18:17:18.684" v="25" actId="1076"/>
            <ac:spMkLst>
              <pc:docMk/>
              <pc:sldMasterMk cId="4027772655" sldId="2147483724"/>
              <pc:sldLayoutMk cId="2254984171" sldId="2147483726"/>
              <ac:spMk id="2" creationId="{8CD19483-F0F7-D548-BE39-82CD7A0E118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3" creationId="{F2898F0E-CDA9-394C-8B80-BFA319DFDA5E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4" creationId="{6FC34ABF-282F-FA45-9A09-AB43688627E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5" creationId="{61714A0F-5952-374A-926D-CB38C288EFAE}"/>
            </ac:spMkLst>
          </pc:spChg>
          <pc:picChg chg="add mod">
            <ac:chgData name="FRANCISCO ELOY" userId="ec5ac4ec-68f4-48bb-a4f1-9d67ae6bac78" providerId="ADAL" clId="{235069DB-C432-FA4F-9E6C-86488A13ABEB}" dt="2024-10-10T18:18:21.940" v="36" actId="1076"/>
            <ac:picMkLst>
              <pc:docMk/>
              <pc:sldMasterMk cId="4027772655" sldId="2147483724"/>
              <pc:sldLayoutMk cId="2254984171" sldId="2147483726"/>
              <ac:picMk id="6" creationId="{CA70382C-3F66-C04F-BBB2-E752130D4D5C}"/>
            </ac:picMkLst>
          </pc:picChg>
          <pc:cxnChg chg="add mod">
            <ac:chgData name="FRANCISCO ELOY" userId="ec5ac4ec-68f4-48bb-a4f1-9d67ae6bac78" providerId="ADAL" clId="{235069DB-C432-FA4F-9E6C-86488A13ABEB}" dt="2024-10-10T18:18:09.638" v="27" actId="1076"/>
            <ac:cxnSpMkLst>
              <pc:docMk/>
              <pc:sldMasterMk cId="4027772655" sldId="2147483724"/>
              <pc:sldLayoutMk cId="2254984171" sldId="2147483726"/>
              <ac:cxnSpMk id="8" creationId="{1DE841D4-EA1F-064D-AF9E-EEF9E416878B}"/>
            </ac:cxnSpMkLst>
          </pc:cxnChg>
        </pc:sldLayoutChg>
      </pc:sldMasterChg>
    </pc:docChg>
  </pc:docChgLst>
  <pc:docChgLst>
    <pc:chgData name="FRANCISCO ADÃO ELOY JUNIOR" userId="S::francisco.eloy@fatec.sp.gov.br::ec5ac4ec-68f4-48bb-a4f1-9d67ae6bac78" providerId="AD" clId="Web-{82A4C90A-8AA4-8362-601E-AB7ED34D4E19}"/>
    <pc:docChg chg="addSld delSld modSld sldOrd addSection delSection modSection">
      <pc:chgData name="FRANCISCO ADÃO ELOY JUNIOR" userId="S::francisco.eloy@fatec.sp.gov.br::ec5ac4ec-68f4-48bb-a4f1-9d67ae6bac78" providerId="AD" clId="Web-{82A4C90A-8AA4-8362-601E-AB7ED34D4E19}" dt="2024-10-11T02:16:06.128" v="358"/>
      <pc:docMkLst>
        <pc:docMk/>
      </pc:docMkLst>
      <pc:sldChg chg="ord">
        <pc:chgData name="FRANCISCO ADÃO ELOY JUNIOR" userId="S::francisco.eloy@fatec.sp.gov.br::ec5ac4ec-68f4-48bb-a4f1-9d67ae6bac78" providerId="AD" clId="Web-{82A4C90A-8AA4-8362-601E-AB7ED34D4E19}" dt="2024-10-10T20:09:38.831" v="5"/>
        <pc:sldMkLst>
          <pc:docMk/>
          <pc:sldMk cId="921526662" sldId="25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19.939" v="0"/>
        <pc:sldMkLst>
          <pc:docMk/>
          <pc:sldMk cId="3747793492" sldId="264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7"/>
        <pc:sldMkLst>
          <pc:docMk/>
          <pc:sldMk cId="600856537" sldId="265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6"/>
        <pc:sldMkLst>
          <pc:docMk/>
          <pc:sldMk cId="478583284" sldId="26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52:34.915" v="30"/>
        <pc:sldMkLst>
          <pc:docMk/>
          <pc:sldMk cId="3578813097" sldId="267"/>
        </pc:sldMkLst>
      </pc:sldChg>
      <pc:sldChg chg="modSp">
        <pc:chgData name="FRANCISCO ADÃO ELOY JUNIOR" userId="S::francisco.eloy@fatec.sp.gov.br::ec5ac4ec-68f4-48bb-a4f1-9d67ae6bac78" providerId="AD" clId="Web-{82A4C90A-8AA4-8362-601E-AB7ED34D4E19}" dt="2024-10-10T22:20:33.910" v="19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82A4C90A-8AA4-8362-601E-AB7ED34D4E19}" dt="2024-10-10T22:18:12.484" v="170" actId="20577"/>
          <ac:spMkLst>
            <pc:docMk/>
            <pc:sldMk cId="2521245818" sldId="268"/>
            <ac:spMk id="4" creationId="{FB120EE2-BBBD-A95C-970D-A4E7CDCEB4AD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26.425" v="195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33.910" v="196" actId="20577"/>
          <ac:spMkLst>
            <pc:docMk/>
            <pc:sldMk cId="2521245818" sldId="268"/>
            <ac:spMk id="9" creationId="{79F1CC3C-4880-4A96-FDC3-B2D7D938DA19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20:11.519" v="193" actId="1076"/>
          <ac:picMkLst>
            <pc:docMk/>
            <pc:sldMk cId="2521245818" sldId="268"/>
            <ac:picMk id="11" creationId="{ED6257EA-905D-5EA5-7C89-9CADE6E39A2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49.023" v="24"/>
        <pc:sldMkLst>
          <pc:docMk/>
          <pc:sldMk cId="3726222656" sldId="269"/>
        </pc:sldMkLst>
      </pc:sldChg>
      <pc:sldChg chg="addSp delSp modSp">
        <pc:chgData name="FRANCISCO ADÃO ELOY JUNIOR" userId="S::francisco.eloy@fatec.sp.gov.br::ec5ac4ec-68f4-48bb-a4f1-9d67ae6bac78" providerId="AD" clId="Web-{82A4C90A-8AA4-8362-601E-AB7ED34D4E19}" dt="2024-10-11T02:16:06.128" v="358"/>
        <pc:sldMkLst>
          <pc:docMk/>
          <pc:sldMk cId="1174866742" sldId="270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6:22.527" v="166"/>
          <ac:spMkLst>
            <pc:docMk/>
            <pc:sldMk cId="1174866742" sldId="270"/>
            <ac:spMk id="3" creationId="{B2E8D36D-4A2F-F31E-2479-C0CF6A94C81E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1T02:16:06.128" v="358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34:50.424" v="335"/>
        <pc:sldMkLst>
          <pc:docMk/>
          <pc:sldMk cId="3295561134" sldId="272"/>
        </pc:sldMkLst>
        <pc:spChg chg="del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7" creationId="{60372555-E1B6-8F8D-8905-743E0411C59E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8" creationId="{AE9E4B02-B016-85EA-1BE0-89EB34F7AB7B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12" creationId="{BE42098A-DD7F-0FFB-9D03-3EC334F8665D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14" creationId="{15D57BC2-A41B-555B-0B7B-A66CBDFF807E}"/>
          </ac:spMkLst>
        </pc:spChg>
      </pc:sldChg>
      <pc:sldChg chg="del">
        <pc:chgData name="FRANCISCO ADÃO ELOY JUNIOR" userId="S::francisco.eloy@fatec.sp.gov.br::ec5ac4ec-68f4-48bb-a4f1-9d67ae6bac78" providerId="AD" clId="Web-{82A4C90A-8AA4-8362-601E-AB7ED34D4E19}" dt="2024-10-10T22:25:16.701" v="274"/>
        <pc:sldMkLst>
          <pc:docMk/>
          <pc:sldMk cId="1885386966" sldId="273"/>
        </pc:sldMkLst>
      </pc:sldChg>
      <pc:sldChg chg="modSp ord">
        <pc:chgData name="FRANCISCO ADÃO ELOY JUNIOR" userId="S::francisco.eloy@fatec.sp.gov.br::ec5ac4ec-68f4-48bb-a4f1-9d67ae6bac78" providerId="AD" clId="Web-{82A4C90A-8AA4-8362-601E-AB7ED34D4E19}" dt="2024-10-10T20:51:33.772" v="23" actId="20577"/>
        <pc:sldMkLst>
          <pc:docMk/>
          <pc:sldMk cId="2768807978" sldId="278"/>
        </pc:sldMkLst>
        <pc:spChg chg="mod">
          <ac:chgData name="FRANCISCO ADÃO ELOY JUNIOR" userId="S::francisco.eloy@fatec.sp.gov.br::ec5ac4ec-68f4-48bb-a4f1-9d67ae6bac78" providerId="AD" clId="Web-{82A4C90A-8AA4-8362-601E-AB7ED34D4E19}" dt="2024-10-10T20:51:33.772" v="23" actId="20577"/>
          <ac:spMkLst>
            <pc:docMk/>
            <pc:sldMk cId="2768807978" sldId="278"/>
            <ac:spMk id="3" creationId="{618D8FA9-E79F-9691-E2EE-4F40F4351EEC}"/>
          </ac:spMkLst>
        </pc:sp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15:50.307" v="165"/>
        <pc:sldMkLst>
          <pc:docMk/>
          <pc:sldMk cId="2363333038" sldId="279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0:39.657" v="155"/>
          <ac:spMkLst>
            <pc:docMk/>
            <pc:sldMk cId="2363333038" sldId="279"/>
            <ac:spMk id="2" creationId="{F9A3A63E-75B5-D5BF-AFE3-20850B44651C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13" v="161"/>
          <ac:spMkLst>
            <pc:docMk/>
            <pc:sldMk cId="2363333038" sldId="279"/>
            <ac:spMk id="3" creationId="{5BC0EDAA-AE2F-4A71-9B15-2B8EFE9BFDF6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29" v="162"/>
          <ac:spMkLst>
            <pc:docMk/>
            <pc:sldMk cId="2363333038" sldId="279"/>
            <ac:spMk id="4" creationId="{FECA0B4A-85A6-4B60-A5F7-BEFBC2501A4E}"/>
          </ac:spMkLst>
        </pc:spChg>
        <pc:spChg chg="add">
          <ac:chgData name="FRANCISCO ADÃO ELOY JUNIOR" userId="S::francisco.eloy@fatec.sp.gov.br::ec5ac4ec-68f4-48bb-a4f1-9d67ae6bac78" providerId="AD" clId="Web-{82A4C90A-8AA4-8362-601E-AB7ED34D4E19}" dt="2024-10-10T22:13:01.708" v="156"/>
          <ac:spMkLst>
            <pc:docMk/>
            <pc:sldMk cId="2363333038" sldId="279"/>
            <ac:spMk id="5" creationId="{553DC8FA-E239-45CF-8600-6BF99DF6B885}"/>
          </ac:spMkLst>
        </pc:spChg>
        <pc:picChg chg="add mod">
          <ac:chgData name="FRANCISCO ADÃO ELOY JUNIOR" userId="S::francisco.eloy@fatec.sp.gov.br::ec5ac4ec-68f4-48bb-a4f1-9d67ae6bac78" providerId="AD" clId="Web-{82A4C90A-8AA4-8362-601E-AB7ED34D4E19}" dt="2024-10-10T22:15:50.307" v="165"/>
          <ac:picMkLst>
            <pc:docMk/>
            <pc:sldMk cId="2363333038" sldId="279"/>
            <ac:picMk id="6" creationId="{A66F2FDF-3674-4067-BA66-3A9ECCC7393A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7" creationId="{899C0037-2CC9-4616-9FC7-0B33C1573020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8" creationId="{3134BB8E-D0F1-44D0-A5C0-6AC065FEC69C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9" creationId="{D22CB08E-3720-4530-9309-213038FC4064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0" creationId="{5109BF6C-11DA-4B9B-9384-AC0A4E0294A2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1" creationId="{10AFC5BD-8956-48F4-BB08-27637C8BCC4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2" creationId="{D2E82935-E55B-4A5C-9193-6AB31056C6C6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3" creationId="{0CBAA924-5B48-48A0-B78D-3636DEEB2A5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4" creationId="{8667BB91-B88A-4925-AF66-865D7ED1263F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5" creationId="{46C2ACAA-386C-4136-8941-8901D82596E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51.398" v="25"/>
        <pc:sldMkLst>
          <pc:docMk/>
          <pc:sldMk cId="2795999784" sldId="280"/>
        </pc:sldMkLst>
      </pc:sldChg>
      <pc:sldChg chg="delSp modSp new del mod modClrScheme chgLayout">
        <pc:chgData name="FRANCISCO ADÃO ELOY JUNIOR" userId="S::francisco.eloy@fatec.sp.gov.br::ec5ac4ec-68f4-48bb-a4f1-9d67ae6bac78" providerId="AD" clId="Web-{82A4C90A-8AA4-8362-601E-AB7ED34D4E19}" dt="2024-10-10T20:52:04.929" v="27"/>
        <pc:sldMkLst>
          <pc:docMk/>
          <pc:sldMk cId="2279339747" sldId="282"/>
        </pc:sldMkLst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2" creationId="{C8016561-5227-7944-20B3-BAAFBE73F5B9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3" creationId="{1B3A7746-297E-D825-F717-1688B0750C4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4" creationId="{4E364C1D-2674-7633-C82C-E3675DDD7BE5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5" creationId="{6CFCCEB6-615D-E146-0F51-FBA258D5BAD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6" creationId="{47AE75D0-02F6-F2ED-6033-1B5423EDEF6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7" creationId="{FA993F2C-B764-42B2-CD72-261142FADF0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8" creationId="{6AC758A8-8E86-F5EF-8B7F-EC10FC62A20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9" creationId="{A0D74804-DE47-8A32-BE0C-3DF43735581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10" creationId="{945D89A1-7D47-3DC4-201C-15FB9486BEC1}"/>
          </ac:spMkLst>
        </pc:spChg>
        <pc:graphicFrameChg chg="mod">
          <ac:chgData name="FRANCISCO ADÃO ELOY JUNIOR" userId="S::francisco.eloy@fatec.sp.gov.br::ec5ac4ec-68f4-48bb-a4f1-9d67ae6bac78" providerId="AD" clId="Web-{82A4C90A-8AA4-8362-601E-AB7ED34D4E19}" dt="2024-10-10T20:13:39.076" v="16" actId="14100"/>
          <ac:graphicFrameMkLst>
            <pc:docMk/>
            <pc:sldMk cId="2279339747" sldId="282"/>
            <ac:graphicFrameMk id="11" creationId="{783640AB-E9DF-208B-6B44-0D2FC61E1D46}"/>
          </ac:graphicFrameMkLst>
        </pc:graphicFrameChg>
      </pc:sldChg>
      <pc:sldChg chg="new del">
        <pc:chgData name="FRANCISCO ADÃO ELOY JUNIOR" userId="S::francisco.eloy@fatec.sp.gov.br::ec5ac4ec-68f4-48bb-a4f1-9d67ae6bac78" providerId="AD" clId="Web-{82A4C90A-8AA4-8362-601E-AB7ED34D4E19}" dt="2024-10-10T22:06:43.931" v="150"/>
        <pc:sldMkLst>
          <pc:docMk/>
          <pc:sldMk cId="3462473661" sldId="282"/>
        </pc:sldMkLst>
      </pc:sldChg>
      <pc:sldChg chg="delSp new del mod modClrScheme chgLayout">
        <pc:chgData name="FRANCISCO ADÃO ELOY JUNIOR" userId="S::francisco.eloy@fatec.sp.gov.br::ec5ac4ec-68f4-48bb-a4f1-9d67ae6bac78" providerId="AD" clId="Web-{82A4C90A-8AA4-8362-601E-AB7ED34D4E19}" dt="2024-10-10T20:52:14.508" v="29"/>
        <pc:sldMkLst>
          <pc:docMk/>
          <pc:sldMk cId="4239936322" sldId="283"/>
        </pc:sldMkLst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2" creationId="{6D1B37E3-EC14-7102-1DAE-827E86AB74AF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3" creationId="{6326F25C-4679-2A67-869F-E7823EE7F2C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4" creationId="{40CAFB28-F3EB-CC1A-875D-854310251B0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5" creationId="{442830DF-0C50-4079-76ED-03F492AAFB8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6" creationId="{C096C5D9-89D7-ADB5-FDBC-DCB62A8B1A72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7" creationId="{566D255F-B847-DB3E-4A4C-40C07F1DA33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8" creationId="{34F65180-C302-2D45-22E9-DD3DF7F21F94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9" creationId="{2823A67D-668F-790D-82E3-0E88173338BC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10" creationId="{BFDCF4B0-6FF7-55A9-72BE-07D6678CF3A8}"/>
          </ac:spMkLst>
        </pc:spChg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7"/>
        <pc:sldMkLst>
          <pc:docMk/>
          <pc:sldMk cId="3417647469" sldId="30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8"/>
        <pc:sldMkLst>
          <pc:docMk/>
          <pc:sldMk cId="294280869" sldId="30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9"/>
        <pc:sldMkLst>
          <pc:docMk/>
          <pc:sldMk cId="3472255789" sldId="30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0"/>
        <pc:sldMkLst>
          <pc:docMk/>
          <pc:sldMk cId="735903905" sldId="3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1"/>
        <pc:sldMkLst>
          <pc:docMk/>
          <pc:sldMk cId="221412430" sldId="3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2"/>
        <pc:sldMkLst>
          <pc:docMk/>
          <pc:sldMk cId="3282127070" sldId="3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3"/>
        <pc:sldMkLst>
          <pc:docMk/>
          <pc:sldMk cId="3387094535" sldId="3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4"/>
        <pc:sldMkLst>
          <pc:docMk/>
          <pc:sldMk cId="658728969" sldId="3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5"/>
        <pc:sldMkLst>
          <pc:docMk/>
          <pc:sldMk cId="329882197" sldId="3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6"/>
        <pc:sldMkLst>
          <pc:docMk/>
          <pc:sldMk cId="1581480728" sldId="3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7"/>
        <pc:sldMkLst>
          <pc:docMk/>
          <pc:sldMk cId="2086125845" sldId="3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8"/>
        <pc:sldMkLst>
          <pc:docMk/>
          <pc:sldMk cId="2649698820" sldId="3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9"/>
        <pc:sldMkLst>
          <pc:docMk/>
          <pc:sldMk cId="3859799563" sldId="3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0"/>
        <pc:sldMkLst>
          <pc:docMk/>
          <pc:sldMk cId="2218368400" sldId="3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1"/>
        <pc:sldMkLst>
          <pc:docMk/>
          <pc:sldMk cId="2014965770" sldId="3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2"/>
        <pc:sldMkLst>
          <pc:docMk/>
          <pc:sldMk cId="915539751" sldId="3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4"/>
        <pc:sldMkLst>
          <pc:docMk/>
          <pc:sldMk cId="3071907474" sldId="3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45" v="35"/>
        <pc:sldMkLst>
          <pc:docMk/>
          <pc:sldMk cId="2592091933" sldId="32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9"/>
        <pc:sldMkLst>
          <pc:docMk/>
          <pc:sldMk cId="805388148" sldId="325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8"/>
        <pc:sldMkLst>
          <pc:docMk/>
          <pc:sldMk cId="1126195371" sldId="32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7"/>
        <pc:sldMkLst>
          <pc:docMk/>
          <pc:sldMk cId="9840401" sldId="3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0"/>
        <pc:sldMkLst>
          <pc:docMk/>
          <pc:sldMk cId="947717322" sldId="3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1"/>
        <pc:sldMkLst>
          <pc:docMk/>
          <pc:sldMk cId="3191697144" sldId="3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2"/>
        <pc:sldMkLst>
          <pc:docMk/>
          <pc:sldMk cId="3249501352" sldId="3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3"/>
        <pc:sldMkLst>
          <pc:docMk/>
          <pc:sldMk cId="3880157590" sldId="33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4"/>
        <pc:sldMkLst>
          <pc:docMk/>
          <pc:sldMk cId="2684013266" sldId="33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5"/>
        <pc:sldMkLst>
          <pc:docMk/>
          <pc:sldMk cId="2878886697" sldId="33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6"/>
        <pc:sldMkLst>
          <pc:docMk/>
          <pc:sldMk cId="1745636320" sldId="33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7"/>
        <pc:sldMkLst>
          <pc:docMk/>
          <pc:sldMk cId="2036645905" sldId="33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8"/>
        <pc:sldMkLst>
          <pc:docMk/>
          <pc:sldMk cId="1326818183" sldId="33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39"/>
        <pc:sldMkLst>
          <pc:docMk/>
          <pc:sldMk cId="1680854091" sldId="33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0"/>
        <pc:sldMkLst>
          <pc:docMk/>
          <pc:sldMk cId="303722469" sldId="33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1"/>
        <pc:sldMkLst>
          <pc:docMk/>
          <pc:sldMk cId="2968296232" sldId="33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2"/>
        <pc:sldMkLst>
          <pc:docMk/>
          <pc:sldMk cId="2652431202" sldId="34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3"/>
        <pc:sldMkLst>
          <pc:docMk/>
          <pc:sldMk cId="2162799701" sldId="34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4"/>
        <pc:sldMkLst>
          <pc:docMk/>
          <pc:sldMk cId="4233295085" sldId="34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5"/>
        <pc:sldMkLst>
          <pc:docMk/>
          <pc:sldMk cId="4204594973" sldId="34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6"/>
        <pc:sldMkLst>
          <pc:docMk/>
          <pc:sldMk cId="2460264093" sldId="34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7"/>
        <pc:sldMkLst>
          <pc:docMk/>
          <pc:sldMk cId="737895926" sldId="34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6"/>
        <pc:sldMkLst>
          <pc:docMk/>
          <pc:sldMk cId="2439418121" sldId="35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7"/>
        <pc:sldMkLst>
          <pc:docMk/>
          <pc:sldMk cId="2791947093" sldId="35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8"/>
        <pc:sldMkLst>
          <pc:docMk/>
          <pc:sldMk cId="3591778030" sldId="35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0"/>
        <pc:sldMkLst>
          <pc:docMk/>
          <pc:sldMk cId="106922896" sldId="35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1"/>
        <pc:sldMkLst>
          <pc:docMk/>
          <pc:sldMk cId="1573020249" sldId="35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80"/>
        <pc:sldMkLst>
          <pc:docMk/>
          <pc:sldMk cId="2434431358" sldId="35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2"/>
        <pc:sldMkLst>
          <pc:docMk/>
          <pc:sldMk cId="136264905" sldId="35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3"/>
        <pc:sldMkLst>
          <pc:docMk/>
          <pc:sldMk cId="431506573" sldId="35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2"/>
        <pc:sldMkLst>
          <pc:docMk/>
          <pc:sldMk cId="2970552065" sldId="3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9"/>
        <pc:sldMkLst>
          <pc:docMk/>
          <pc:sldMk cId="2545404692" sldId="3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1"/>
        <pc:sldMkLst>
          <pc:docMk/>
          <pc:sldMk cId="2284311736" sldId="36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2"/>
        <pc:sldMkLst>
          <pc:docMk/>
          <pc:sldMk cId="1918747585" sldId="36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3"/>
        <pc:sldMkLst>
          <pc:docMk/>
          <pc:sldMk cId="2605931826" sldId="37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4"/>
        <pc:sldMkLst>
          <pc:docMk/>
          <pc:sldMk cId="3214545618" sldId="37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5"/>
        <pc:sldMkLst>
          <pc:docMk/>
          <pc:sldMk cId="2558947547" sldId="37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6"/>
        <pc:sldMkLst>
          <pc:docMk/>
          <pc:sldMk cId="1058296840" sldId="37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7"/>
        <pc:sldMkLst>
          <pc:docMk/>
          <pc:sldMk cId="2137299637" sldId="37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8"/>
        <pc:sldMkLst>
          <pc:docMk/>
          <pc:sldMk cId="2085603285" sldId="37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9"/>
        <pc:sldMkLst>
          <pc:docMk/>
          <pc:sldMk cId="3762497793" sldId="37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0"/>
        <pc:sldMkLst>
          <pc:docMk/>
          <pc:sldMk cId="535037540" sldId="37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2"/>
        <pc:sldMkLst>
          <pc:docMk/>
          <pc:sldMk cId="158616333" sldId="37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1"/>
        <pc:sldMkLst>
          <pc:docMk/>
          <pc:sldMk cId="1574561309" sldId="37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3"/>
        <pc:sldMkLst>
          <pc:docMk/>
          <pc:sldMk cId="1022251845" sldId="38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4"/>
        <pc:sldMkLst>
          <pc:docMk/>
          <pc:sldMk cId="2254210236" sldId="38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5"/>
        <pc:sldMkLst>
          <pc:docMk/>
          <pc:sldMk cId="1669548161" sldId="38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6"/>
        <pc:sldMkLst>
          <pc:docMk/>
          <pc:sldMk cId="3312274010" sldId="38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7"/>
        <pc:sldMkLst>
          <pc:docMk/>
          <pc:sldMk cId="1463512477" sldId="38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8"/>
        <pc:sldMkLst>
          <pc:docMk/>
          <pc:sldMk cId="747806270" sldId="38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59"/>
        <pc:sldMkLst>
          <pc:docMk/>
          <pc:sldMk cId="2749438004" sldId="38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0"/>
        <pc:sldMkLst>
          <pc:docMk/>
          <pc:sldMk cId="2324372261" sldId="38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1"/>
        <pc:sldMkLst>
          <pc:docMk/>
          <pc:sldMk cId="3561994099" sldId="38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3"/>
        <pc:sldMkLst>
          <pc:docMk/>
          <pc:sldMk cId="1119414748" sldId="38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4"/>
        <pc:sldMkLst>
          <pc:docMk/>
          <pc:sldMk cId="429414004" sldId="39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5"/>
        <pc:sldMkLst>
          <pc:docMk/>
          <pc:sldMk cId="586759917" sldId="39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6"/>
        <pc:sldMkLst>
          <pc:docMk/>
          <pc:sldMk cId="2391634161" sldId="39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7"/>
        <pc:sldMkLst>
          <pc:docMk/>
          <pc:sldMk cId="4024327059" sldId="39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8"/>
        <pc:sldMkLst>
          <pc:docMk/>
          <pc:sldMk cId="2865785388" sldId="39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9"/>
        <pc:sldMkLst>
          <pc:docMk/>
          <pc:sldMk cId="1422311126" sldId="39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70"/>
        <pc:sldMkLst>
          <pc:docMk/>
          <pc:sldMk cId="2805735383" sldId="39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2"/>
        <pc:sldMkLst>
          <pc:docMk/>
          <pc:sldMk cId="4024154948" sldId="39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3"/>
        <pc:sldMkLst>
          <pc:docMk/>
          <pc:sldMk cId="3500801642" sldId="39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4"/>
        <pc:sldMkLst>
          <pc:docMk/>
          <pc:sldMk cId="704235607" sldId="39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7"/>
        <pc:sldMkLst>
          <pc:docMk/>
          <pc:sldMk cId="3697544607" sldId="40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8"/>
        <pc:sldMkLst>
          <pc:docMk/>
          <pc:sldMk cId="2927091205" sldId="40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9"/>
        <pc:sldMkLst>
          <pc:docMk/>
          <pc:sldMk cId="1769402602" sldId="40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4"/>
        <pc:sldMkLst>
          <pc:docMk/>
          <pc:sldMk cId="2127326837" sldId="4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5"/>
        <pc:sldMkLst>
          <pc:docMk/>
          <pc:sldMk cId="2806647795" sldId="4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6"/>
        <pc:sldMkLst>
          <pc:docMk/>
          <pc:sldMk cId="3163629131" sldId="4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7"/>
        <pc:sldMkLst>
          <pc:docMk/>
          <pc:sldMk cId="3239449796" sldId="4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8"/>
        <pc:sldMkLst>
          <pc:docMk/>
          <pc:sldMk cId="3871217115" sldId="4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89"/>
        <pc:sldMkLst>
          <pc:docMk/>
          <pc:sldMk cId="4224423477" sldId="41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0"/>
        <pc:sldMkLst>
          <pc:docMk/>
          <pc:sldMk cId="2397922436" sldId="4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1"/>
        <pc:sldMkLst>
          <pc:docMk/>
          <pc:sldMk cId="1989555775" sldId="4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2"/>
        <pc:sldMkLst>
          <pc:docMk/>
          <pc:sldMk cId="4043615005" sldId="4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3"/>
        <pc:sldMkLst>
          <pc:docMk/>
          <pc:sldMk cId="683044316" sldId="4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4"/>
        <pc:sldMkLst>
          <pc:docMk/>
          <pc:sldMk cId="2809060840" sldId="4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5"/>
        <pc:sldMkLst>
          <pc:docMk/>
          <pc:sldMk cId="188038719" sldId="4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6"/>
        <pc:sldMkLst>
          <pc:docMk/>
          <pc:sldMk cId="3109882733" sldId="4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7"/>
        <pc:sldMkLst>
          <pc:docMk/>
          <pc:sldMk cId="2008994965" sldId="4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8"/>
        <pc:sldMkLst>
          <pc:docMk/>
          <pc:sldMk cId="3458325716" sldId="4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9"/>
        <pc:sldMkLst>
          <pc:docMk/>
          <pc:sldMk cId="4137513714" sldId="42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100"/>
        <pc:sldMkLst>
          <pc:docMk/>
          <pc:sldMk cId="4256485952" sldId="42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1"/>
        <pc:sldMkLst>
          <pc:docMk/>
          <pc:sldMk cId="1544560262" sldId="42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2"/>
        <pc:sldMkLst>
          <pc:docMk/>
          <pc:sldMk cId="1004515212" sldId="42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3"/>
        <pc:sldMkLst>
          <pc:docMk/>
          <pc:sldMk cId="4179269325" sldId="4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4"/>
        <pc:sldMkLst>
          <pc:docMk/>
          <pc:sldMk cId="1015539495" sldId="4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5"/>
        <pc:sldMkLst>
          <pc:docMk/>
          <pc:sldMk cId="2397567625" sldId="4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6"/>
        <pc:sldMkLst>
          <pc:docMk/>
          <pc:sldMk cId="3262143203" sldId="4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5"/>
        <pc:sldMkLst>
          <pc:docMk/>
          <pc:sldMk cId="2110227163" sldId="4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3"/>
        <pc:sldMkLst>
          <pc:docMk/>
          <pc:sldMk cId="1211531072" sldId="46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5"/>
        <pc:sldMkLst>
          <pc:docMk/>
          <pc:sldMk cId="1386109568" sldId="46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80" v="340"/>
        <pc:sldMkLst>
          <pc:docMk/>
          <pc:sldMk cId="1731352234" sldId="4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6"/>
        <pc:sldMkLst>
          <pc:docMk/>
          <pc:sldMk cId="385519143" sldId="53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0T23:31:17.655" v="336"/>
        <pc:sldMkLst>
          <pc:docMk/>
          <pc:sldMk cId="586811925" sldId="535"/>
        </pc:sldMkLst>
      </pc:sldChg>
      <pc:sldChg chg="modSp add replId">
        <pc:chgData name="FRANCISCO ADÃO ELOY JUNIOR" userId="S::francisco.eloy@fatec.sp.gov.br::ec5ac4ec-68f4-48bb-a4f1-9d67ae6bac78" providerId="AD" clId="Web-{82A4C90A-8AA4-8362-601E-AB7ED34D4E19}" dt="2024-10-10T22:06:39.415" v="149" actId="20577"/>
        <pc:sldMkLst>
          <pc:docMk/>
          <pc:sldMk cId="3080385034" sldId="536"/>
        </pc:sldMkLst>
        <pc:spChg chg="mod">
          <ac:chgData name="FRANCISCO ADÃO ELOY JUNIOR" userId="S::francisco.eloy@fatec.sp.gov.br::ec5ac4ec-68f4-48bb-a4f1-9d67ae6bac78" providerId="AD" clId="Web-{82A4C90A-8AA4-8362-601E-AB7ED34D4E19}" dt="2024-10-10T22:06:39.415" v="149" actId="20577"/>
          <ac:spMkLst>
            <pc:docMk/>
            <pc:sldMk cId="3080385034" sldId="536"/>
            <ac:spMk id="2" creationId="{B885A6AA-D81C-6E01-58E6-D7ED9233D9A6}"/>
          </ac:spMkLst>
        </pc:spChg>
      </pc:sldChg>
      <pc:sldChg chg="addSp delSp modSp new">
        <pc:chgData name="FRANCISCO ADÃO ELOY JUNIOR" userId="S::francisco.eloy@fatec.sp.gov.br::ec5ac4ec-68f4-48bb-a4f1-9d67ae6bac78" providerId="AD" clId="Web-{82A4C90A-8AA4-8362-601E-AB7ED34D4E19}" dt="2024-10-10T22:31:30.088" v="322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82A4C90A-8AA4-8362-601E-AB7ED34D4E19}" dt="2024-10-10T22:21:04.958" v="201" actId="20577"/>
          <ac:spMkLst>
            <pc:docMk/>
            <pc:sldMk cId="2517451448" sldId="537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01.414" v="214" actId="20577"/>
          <ac:spMkLst>
            <pc:docMk/>
            <pc:sldMk cId="2517451448" sldId="537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44.009" v="240" actId="20577"/>
          <ac:spMkLst>
            <pc:docMk/>
            <pc:sldMk cId="2517451448" sldId="537"/>
            <ac:spMk id="6" creationId="{4E7E6D2C-6B81-EE19-7094-15FB30053C8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1:37.412" v="202"/>
          <ac:spMkLst>
            <pc:docMk/>
            <pc:sldMk cId="2517451448" sldId="537"/>
            <ac:spMk id="9" creationId="{D190545B-CF1B-72B6-CA77-B0A4ED371DF1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29:31.975" v="304"/>
          <ac:spMkLst>
            <pc:docMk/>
            <pc:sldMk cId="2517451448" sldId="537"/>
            <ac:spMk id="15" creationId="{94B832EC-394D-D8E3-4891-05AA6767D559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1:30.088" v="322"/>
          <ac:spMkLst>
            <pc:docMk/>
            <pc:sldMk cId="2517451448" sldId="537"/>
            <ac:spMk id="17" creationId="{43086AA4-DDF5-B498-1098-E26B92295572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0:54.118" v="316"/>
          <ac:spMkLst>
            <pc:docMk/>
            <pc:sldMk cId="2517451448" sldId="537"/>
            <ac:spMk id="20" creationId="{FB83A912-4E71-53AB-3C43-325262B702BF}"/>
          </ac:spMkLst>
        </pc:spChg>
        <pc:picChg chg="add del mod ord modCrop">
          <ac:chgData name="FRANCISCO ADÃO ELOY JUNIOR" userId="S::francisco.eloy@fatec.sp.gov.br::ec5ac4ec-68f4-48bb-a4f1-9d67ae6bac78" providerId="AD" clId="Web-{82A4C90A-8AA4-8362-601E-AB7ED34D4E19}" dt="2024-10-10T22:30:47.727" v="315"/>
          <ac:picMkLst>
            <pc:docMk/>
            <pc:sldMk cId="2517451448" sldId="537"/>
            <ac:picMk id="11" creationId="{AAB2AAB6-747E-43D7-17BF-02DE2C5934CC}"/>
          </ac:picMkLst>
        </pc:picChg>
        <pc:picChg chg="add del mod modCrop">
          <ac:chgData name="FRANCISCO ADÃO ELOY JUNIOR" userId="S::francisco.eloy@fatec.sp.gov.br::ec5ac4ec-68f4-48bb-a4f1-9d67ae6bac78" providerId="AD" clId="Web-{82A4C90A-8AA4-8362-601E-AB7ED34D4E19}" dt="2024-10-10T22:30:45.071" v="314"/>
          <ac:picMkLst>
            <pc:docMk/>
            <pc:sldMk cId="2517451448" sldId="537"/>
            <ac:picMk id="13" creationId="{1A8BD2C6-044A-F660-2A6A-1AF288D8A39C}"/>
          </ac:picMkLst>
        </pc:picChg>
        <pc:picChg chg="add mod">
          <ac:chgData name="FRANCISCO ADÃO ELOY JUNIOR" userId="S::francisco.eloy@fatec.sp.gov.br::ec5ac4ec-68f4-48bb-a4f1-9d67ae6bac78" providerId="AD" clId="Web-{82A4C90A-8AA4-8362-601E-AB7ED34D4E19}" dt="2024-10-10T22:31:10.556" v="319" actId="1076"/>
          <ac:picMkLst>
            <pc:docMk/>
            <pc:sldMk cId="2517451448" sldId="537"/>
            <ac:picMk id="16" creationId="{5945AF1B-BD2C-D370-3E0D-4A398A4976B4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01.907" v="331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82A4C90A-8AA4-8362-601E-AB7ED34D4E19}" dt="2024-10-10T22:22:59.322" v="242" actId="20577"/>
          <ac:spMkLst>
            <pc:docMk/>
            <pc:sldMk cId="3969416152" sldId="538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3:06.838" v="247" actId="20577"/>
          <ac:spMkLst>
            <pc:docMk/>
            <pc:sldMk cId="3969416152" sldId="538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5:02.560" v="273" actId="20577"/>
          <ac:spMkLst>
            <pc:docMk/>
            <pc:sldMk cId="3969416152" sldId="538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4:18.699" v="251"/>
          <ac:spMkLst>
            <pc:docMk/>
            <pc:sldMk cId="3969416152" sldId="538"/>
            <ac:spMk id="9" creationId="{D805F257-0B4E-5805-53B3-845FA3B77F8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1.907" v="331"/>
          <ac:spMkLst>
            <pc:docMk/>
            <pc:sldMk cId="3969416152" sldId="538"/>
            <ac:spMk id="13" creationId="{6DC7782C-0F9C-C944-E15C-A98495C89DD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47.547" v="328"/>
          <ac:picMkLst>
            <pc:docMk/>
            <pc:sldMk cId="3969416152" sldId="538"/>
            <ac:picMk id="11" creationId="{AAB2AAB6-747E-43D7-17BF-02DE2C5934CC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14.110" v="333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82A4C90A-8AA4-8362-601E-AB7ED34D4E19}" dt="2024-10-10T22:25:40.592" v="277" actId="20577"/>
          <ac:spMkLst>
            <pc:docMk/>
            <pc:sldMk cId="2905346366" sldId="539"/>
            <ac:spMk id="2" creationId="{0D1F98B8-724C-36B3-FBCE-B257B05D191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5:47.530" v="278"/>
          <ac:spMkLst>
            <pc:docMk/>
            <pc:sldMk cId="2905346366" sldId="539"/>
            <ac:spMk id="9" creationId="{D805F257-0B4E-5805-53B3-845FA3B77F87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6:38.766" v="282"/>
          <ac:spMkLst>
            <pc:docMk/>
            <pc:sldMk cId="2905346366" sldId="539"/>
            <ac:spMk id="12" creationId="{715DEB54-EF83-7DC0-FB53-93EADFA20966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14.110" v="333"/>
          <ac:spMkLst>
            <pc:docMk/>
            <pc:sldMk cId="2905346366" sldId="539"/>
            <ac:spMk id="14" creationId="{892DAA99-1DB5-BF78-4CE1-4A102B56734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9.626" v="332"/>
          <ac:spMkLst>
            <pc:docMk/>
            <pc:sldMk cId="2905346366" sldId="539"/>
            <ac:spMk id="16" creationId="{B8D92443-E5FC-DA91-6DA7-E8C2D69D212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14.577" v="324"/>
          <ac:picMkLst>
            <pc:docMk/>
            <pc:sldMk cId="2905346366" sldId="539"/>
            <ac:picMk id="11" creationId="{AAB2AAB6-747E-43D7-17BF-02DE2C5934CC}"/>
          </ac:picMkLst>
        </pc:picChg>
      </pc:sldChg>
      <pc:sldMasterChg chg="addSldLayout">
        <pc:chgData name="FRANCISCO ADÃO ELOY JUNIOR" userId="S::francisco.eloy@fatec.sp.gov.br::ec5ac4ec-68f4-48bb-a4f1-9d67ae6bac78" providerId="AD" clId="Web-{82A4C90A-8AA4-8362-601E-AB7ED34D4E19}" dt="2024-10-10T22:06:04.945" v="35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82A4C90A-8AA4-8362-601E-AB7ED34D4E19}" dt="2024-10-10T22:06:04.945" v="35"/>
          <pc:sldLayoutMkLst>
            <pc:docMk/>
            <pc:sldMasterMk cId="1107139545" sldId="2147483661"/>
            <pc:sldLayoutMk cId="3858165605" sldId="2147483674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0E72BF21-5C4D-C3A7-E06B-B48825C4A6C7}"/>
    <pc:docChg chg="addSld delSld modSld modSection">
      <pc:chgData name="FRANCISCO ADÃO ELOY JUNIOR" userId="S::francisco.eloy@fatec.sp.gov.br::ec5ac4ec-68f4-48bb-a4f1-9d67ae6bac78" providerId="AD" clId="Web-{0E72BF21-5C4D-C3A7-E06B-B48825C4A6C7}" dt="2024-10-11T19:43:13.170" v="176"/>
      <pc:docMkLst>
        <pc:docMk/>
      </pc:docMkLst>
      <pc:sldChg chg="del">
        <pc:chgData name="FRANCISCO ADÃO ELOY JUNIOR" userId="S::francisco.eloy@fatec.sp.gov.br::ec5ac4ec-68f4-48bb-a4f1-9d67ae6bac78" providerId="AD" clId="Web-{0E72BF21-5C4D-C3A7-E06B-B48825C4A6C7}" dt="2024-10-11T19:43:09.419" v="175"/>
        <pc:sldMkLst>
          <pc:docMk/>
          <pc:sldMk cId="3295561134" sldId="272"/>
        </pc:sldMkLst>
      </pc:sldChg>
      <pc:sldChg chg="del">
        <pc:chgData name="FRANCISCO ADÃO ELOY JUNIOR" userId="S::francisco.eloy@fatec.sp.gov.br::ec5ac4ec-68f4-48bb-a4f1-9d67ae6bac78" providerId="AD" clId="Web-{0E72BF21-5C4D-C3A7-E06B-B48825C4A6C7}" dt="2024-10-11T19:43:13.170" v="176"/>
        <pc:sldMkLst>
          <pc:docMk/>
          <pc:sldMk cId="2754362440" sldId="277"/>
        </pc:sldMkLst>
      </pc:sldChg>
      <pc:sldChg chg="addSp delSp modSp">
        <pc:chgData name="FRANCISCO ADÃO ELOY JUNIOR" userId="S::francisco.eloy@fatec.sp.gov.br::ec5ac4ec-68f4-48bb-a4f1-9d67ae6bac78" providerId="AD" clId="Web-{0E72BF21-5C4D-C3A7-E06B-B48825C4A6C7}" dt="2024-10-11T15:03:17.989" v="26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47.355" v="2" actId="20577"/>
          <ac:spMkLst>
            <pc:docMk/>
            <pc:sldMk cId="2517451448" sldId="537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1:28.889" v="6"/>
          <ac:spMkLst>
            <pc:docMk/>
            <pc:sldMk cId="2517451448" sldId="537"/>
            <ac:spMk id="9" creationId="{16B1250B-8614-F97F-CF67-197E492C7D1B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3:17.989" v="26"/>
          <ac:spMkLst>
            <pc:docMk/>
            <pc:sldMk cId="2517451448" sldId="537"/>
            <ac:spMk id="12" creationId="{09C08594-3974-7869-772F-26499B5017CC}"/>
          </ac:spMkLst>
        </pc:spChg>
        <pc:spChg chg="add del">
          <ac:chgData name="FRANCISCO ADÃO ELOY JUNIOR" userId="S::francisco.eloy@fatec.sp.gov.br::ec5ac4ec-68f4-48bb-a4f1-9d67ae6bac78" providerId="AD" clId="Web-{0E72BF21-5C4D-C3A7-E06B-B48825C4A6C7}" dt="2024-10-11T15:00:22.338" v="1"/>
          <ac:spMkLst>
            <pc:docMk/>
            <pc:sldMk cId="2517451448" sldId="537"/>
            <ac:spMk id="17" creationId="{43086AA4-DDF5-B498-1098-E26B92295572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00:59.184" v="3" actId="20577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59.184" v="3" actId="20577"/>
          <ac:spMkLst>
            <pc:docMk/>
            <pc:sldMk cId="3969416152" sldId="538"/>
            <ac:spMk id="6" creationId="{4E7E6D2C-6B81-EE19-7094-15FB30053C8A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23:55.094" v="61" actId="20577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0E72BF21-5C4D-C3A7-E06B-B48825C4A6C7}" dt="2024-10-11T15:23:40.407" v="40" actId="20577"/>
          <ac:spMkLst>
            <pc:docMk/>
            <pc:sldMk cId="2905346366" sldId="539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5:23:55.094" v="61" actId="20577"/>
          <ac:spMkLst>
            <pc:docMk/>
            <pc:sldMk cId="2905346366" sldId="539"/>
            <ac:spMk id="6" creationId="{4E7E6D2C-6B81-EE19-7094-15FB30053C8A}"/>
          </ac:spMkLst>
        </pc:spChg>
      </pc:sldChg>
      <pc:sldChg chg="modSp new">
        <pc:chgData name="FRANCISCO ADÃO ELOY JUNIOR" userId="S::francisco.eloy@fatec.sp.gov.br::ec5ac4ec-68f4-48bb-a4f1-9d67ae6bac78" providerId="AD" clId="Web-{0E72BF21-5C4D-C3A7-E06B-B48825C4A6C7}" dt="2024-10-11T19:35:25.506" v="94" actId="20577"/>
        <pc:sldMkLst>
          <pc:docMk/>
          <pc:sldMk cId="2305362964" sldId="542"/>
        </pc:sldMkLst>
        <pc:spChg chg="mod">
          <ac:chgData name="FRANCISCO ADÃO ELOY JUNIOR" userId="S::francisco.eloy@fatec.sp.gov.br::ec5ac4ec-68f4-48bb-a4f1-9d67ae6bac78" providerId="AD" clId="Web-{0E72BF21-5C4D-C3A7-E06B-B48825C4A6C7}" dt="2024-10-11T15:24:11.689" v="65" actId="20577"/>
          <ac:spMkLst>
            <pc:docMk/>
            <pc:sldMk cId="2305362964" sldId="542"/>
            <ac:spMk id="2" creationId="{BB342D7E-F5E0-0CC4-E638-5BF0B6A433E2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5:25.506" v="94" actId="20577"/>
          <ac:spMkLst>
            <pc:docMk/>
            <pc:sldMk cId="2305362964" sldId="542"/>
            <ac:spMk id="3" creationId="{54714951-DF34-FD3E-5AF7-7CB7B7702D03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4:33.876" v="70"/>
          <ac:spMkLst>
            <pc:docMk/>
            <pc:sldMk cId="2305362964" sldId="542"/>
            <ac:spMk id="4" creationId="{C31756D1-BF3E-DC23-54B3-FF59FD46807F}"/>
          </ac:spMkLst>
        </pc:spChg>
      </pc:sldChg>
      <pc:sldChg chg="addSp delSp modSp add replId">
        <pc:chgData name="FRANCISCO ADÃO ELOY JUNIOR" userId="S::francisco.eloy@fatec.sp.gov.br::ec5ac4ec-68f4-48bb-a4f1-9d67ae6bac78" providerId="AD" clId="Web-{0E72BF21-5C4D-C3A7-E06B-B48825C4A6C7}" dt="2024-10-11T19:42:30.901" v="174"/>
        <pc:sldMkLst>
          <pc:docMk/>
          <pc:sldMk cId="857845799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7:25.938" v="103" actId="20577"/>
          <ac:spMkLst>
            <pc:docMk/>
            <pc:sldMk cId="857845799" sldId="543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7:37.392" v="106" actId="20577"/>
          <ac:spMkLst>
            <pc:docMk/>
            <pc:sldMk cId="857845799" sldId="543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40:27.140" v="167" actId="20577"/>
          <ac:spMkLst>
            <pc:docMk/>
            <pc:sldMk cId="857845799" sldId="543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9:42:30.901" v="174"/>
          <ac:spMkLst>
            <pc:docMk/>
            <pc:sldMk cId="857845799" sldId="543"/>
            <ac:spMk id="9" creationId="{01EC696A-D9A2-3122-A021-495A5053F937}"/>
          </ac:spMkLst>
        </pc:spChg>
        <pc:picChg chg="mod modCrop">
          <ac:chgData name="FRANCISCO ADÃO ELOY JUNIOR" userId="S::francisco.eloy@fatec.sp.gov.br::ec5ac4ec-68f4-48bb-a4f1-9d67ae6bac78" providerId="AD" clId="Web-{0E72BF21-5C4D-C3A7-E06B-B48825C4A6C7}" dt="2024-10-11T19:42:25.619" v="173"/>
          <ac:picMkLst>
            <pc:docMk/>
            <pc:sldMk cId="857845799" sldId="543"/>
            <ac:picMk id="11" creationId="{AAB2AAB6-747E-43D7-17BF-02DE2C5934CC}"/>
          </ac:picMkLst>
        </pc:picChg>
      </pc:sldChg>
      <pc:sldChg chg="new del">
        <pc:chgData name="FRANCISCO ADÃO ELOY JUNIOR" userId="S::francisco.eloy@fatec.sp.gov.br::ec5ac4ec-68f4-48bb-a4f1-9d67ae6bac78" providerId="AD" clId="Web-{0E72BF21-5C4D-C3A7-E06B-B48825C4A6C7}" dt="2024-10-11T19:35:59.540" v="96"/>
        <pc:sldMkLst>
          <pc:docMk/>
          <pc:sldMk cId="1166065042" sldId="543"/>
        </pc:sldMkLst>
      </pc:sldChg>
      <pc:sldChg chg="modSp add del replId">
        <pc:chgData name="FRANCISCO ADÃO ELOY JUNIOR" userId="S::francisco.eloy@fatec.sp.gov.br::ec5ac4ec-68f4-48bb-a4f1-9d67ae6bac78" providerId="AD" clId="Web-{0E72BF21-5C4D-C3A7-E06B-B48825C4A6C7}" dt="2024-10-11T19:37:05.889" v="99"/>
        <pc:sldMkLst>
          <pc:docMk/>
          <pc:sldMk cId="2453977067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6:59.373" v="98" actId="20577"/>
          <ac:spMkLst>
            <pc:docMk/>
            <pc:sldMk cId="2453977067" sldId="543"/>
            <ac:spMk id="2" creationId="{940086F7-8783-6E3C-7F97-70CE623E645A}"/>
          </ac:spMkLst>
        </pc:spChg>
      </pc:sldChg>
    </pc:docChg>
  </pc:docChgLst>
  <pc:docChgLst>
    <pc:chgData name="FRANCISCO ADÃO ELOY JUNIOR" userId="S::francisco.eloy@fatec.sp.gov.br::ec5ac4ec-68f4-48bb-a4f1-9d67ae6bac78" providerId="AD" clId="Web-{6F5AFE11-DBEE-5371-974B-E11954F9859E}"/>
    <pc:docChg chg="addSld modSld sldOrd addMainMaster delMainMaster modMainMaster addSection modSection">
      <pc:chgData name="FRANCISCO ADÃO ELOY JUNIOR" userId="S::francisco.eloy@fatec.sp.gov.br::ec5ac4ec-68f4-48bb-a4f1-9d67ae6bac78" providerId="AD" clId="Web-{6F5AFE11-DBEE-5371-974B-E11954F9859E}" dt="2024-10-10T19:43:36.461" v="246" actId="1076"/>
      <pc:docMkLst>
        <pc:docMk/>
      </pc:docMkLst>
      <pc:sldChg chg="addSp delSp modSp add">
        <pc:chgData name="FRANCISCO ADÃO ELOY JUNIOR" userId="S::francisco.eloy@fatec.sp.gov.br::ec5ac4ec-68f4-48bb-a4f1-9d67ae6bac78" providerId="AD" clId="Web-{6F5AFE11-DBEE-5371-974B-E11954F9859E}" dt="2024-10-10T19:37:18.247" v="232"/>
        <pc:sldMkLst>
          <pc:docMk/>
          <pc:sldMk cId="921526662" sldId="256"/>
        </pc:sldMkLst>
        <pc:spChg chg="mod">
          <ac:chgData name="FRANCISCO ADÃO ELOY JUNIOR" userId="S::francisco.eloy@fatec.sp.gov.br::ec5ac4ec-68f4-48bb-a4f1-9d67ae6bac78" providerId="AD" clId="Web-{6F5AFE11-DBEE-5371-974B-E11954F9859E}" dt="2024-10-10T19:35:57.745" v="187"/>
          <ac:spMkLst>
            <pc:docMk/>
            <pc:sldMk cId="921526662" sldId="256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5:58.417" v="189"/>
          <ac:spMkLst>
            <pc:docMk/>
            <pc:sldMk cId="921526662" sldId="256"/>
            <ac:spMk id="4" creationId="{BC324002-1736-1E13-55F0-2502099F5DF0}"/>
          </ac:spMkLst>
        </pc:spChg>
        <pc:spChg chg="add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7" creationId="{D0733812-DAF2-8854-AC6A-D20D22E420E5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37:18.247" v="232"/>
          <ac:spMkLst>
            <pc:docMk/>
            <pc:sldMk cId="921526662" sldId="256"/>
            <ac:spMk id="9" creationId="{E2EF7DB8-EF90-BB5D-C7AA-A6A8CF88BC59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36:35.684" v="231"/>
          <ac:picMkLst>
            <pc:docMk/>
            <pc:sldMk cId="921526662" sldId="256"/>
            <ac:picMk id="5" creationId="{446D3817-EBD6-267A-AC69-D093EC516A53}"/>
          </ac:picMkLst>
        </pc:picChg>
        <pc:picChg chg="add mod ord">
          <ac:chgData name="FRANCISCO ADÃO ELOY JUNIOR" userId="S::francisco.eloy@fatec.sp.gov.br::ec5ac4ec-68f4-48bb-a4f1-9d67ae6bac78" providerId="AD" clId="Web-{6F5AFE11-DBEE-5371-974B-E11954F9859E}" dt="2024-10-10T19:37:18.247" v="232"/>
          <ac:picMkLst>
            <pc:docMk/>
            <pc:sldMk cId="921526662" sldId="256"/>
            <ac:picMk id="10" creationId="{D773DB6E-119E-8F78-C044-3F37511D5537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21:10.767" v="181"/>
        <pc:sldMkLst>
          <pc:docMk/>
          <pc:sldMk cId="4216872342" sldId="258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8:13.293" v="177" actId="20577"/>
          <ac:spMkLst>
            <pc:docMk/>
            <pc:sldMk cId="4216872342" sldId="258"/>
            <ac:spMk id="2" creationId="{5748672E-9C76-AA49-BDDE-1369CE5AECBF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10" creationId="{007891EC-4501-44ED-A8C8-B11B6DB767AB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6" creationId="{9B7AD9F6-8CE7-4299-8FC6-328F4DCD3FF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8" creationId="{F49775AF-8896-43EE-92C6-83497D6DC56F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4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6" creationId="{F49775AF-8896-43EE-92C6-83497D6DC56F}"/>
          </ac:spMkLst>
        </pc:spChg>
        <pc:picChg chg="del">
          <ac:chgData name="FRANCISCO ADÃO ELOY JUNIOR" userId="S::francisco.eloy@fatec.sp.gov.br::ec5ac4ec-68f4-48bb-a4f1-9d67ae6bac78" providerId="AD" clId="Web-{6F5AFE11-DBEE-5371-974B-E11954F9859E}" dt="2024-10-10T19:16:49.698" v="149"/>
          <ac:picMkLst>
            <pc:docMk/>
            <pc:sldMk cId="4216872342" sldId="258"/>
            <ac:picMk id="4" creationId="{A5618C6F-8E73-BB8D-415F-033A50AEBF2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17:28.808" v="161"/>
          <ac:picMkLst>
            <pc:docMk/>
            <pc:sldMk cId="4216872342" sldId="258"/>
            <ac:picMk id="12" creationId="{6C79663F-9F69-01FC-5861-EF643999C36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21:10.767" v="181"/>
          <ac:picMkLst>
            <pc:docMk/>
            <pc:sldMk cId="4216872342" sldId="258"/>
            <ac:picMk id="20" creationId="{A22950D9-4881-FE7A-F475-932D4454E04D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6:42.258" v="86"/>
        <pc:sldMkLst>
          <pc:docMk/>
          <pc:sldMk cId="2222766857" sldId="259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" creationId="{D065315B-43E7-4B42-AB51-0D8FD8517A51}"/>
          </ac:spMkLst>
        </pc:spChg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6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8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3" creationId="{327D73B4-9F5C-4A64-A179-51B9500CB8B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5" creationId="{C1F06963-6374-4B48-844F-071A9BAAAE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7" creationId="{6CB927A4-E432-4310-9CD5-E89FF506317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9" creationId="{1453BF6C-B012-48B7-B4E8-6D7AC7C27D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41" creationId="{E3020543-B24B-4EC4-8FFC-8DD88EEA91A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5" creationId="{04812C46-200A-4DEB-A05E-3ED6C68C238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6" creationId="{D1EA859B-E555-4109-94F3-6700E046E00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8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9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1" creationId="{4F7EBAE4-9945-4473-9E34-B2C66EA0F03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2" creationId="{70BEB1E7-2F88-40BC-B73D-42E5B6F80BFC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3" creationId="{A7B99495-F43F-4D80-A44F-2CB4764EB90B}"/>
          </ac:spMkLst>
        </pc:spChg>
        <pc:picChg chg="mod ord">
          <ac:chgData name="FRANCISCO ADÃO ELOY JUNIOR" userId="S::francisco.eloy@fatec.sp.gov.br::ec5ac4ec-68f4-48bb-a4f1-9d67ae6bac78" providerId="AD" clId="Web-{6F5AFE11-DBEE-5371-974B-E11954F9859E}" dt="2024-10-10T19:06:42.258" v="86"/>
          <ac:picMkLst>
            <pc:docMk/>
            <pc:sldMk cId="2222766857" sldId="259"/>
            <ac:picMk id="27" creationId="{7FD7CC02-0F02-8608-E231-EA0C411F6ED3}"/>
          </ac:picMkLst>
        </pc:picChg>
        <pc:cxnChg chg="add del">
          <ac:chgData name="FRANCISCO ADÃO ELOY JUNIOR" userId="S::francisco.eloy@fatec.sp.gov.br::ec5ac4ec-68f4-48bb-a4f1-9d67ae6bac78" providerId="AD" clId="Web-{6F5AFE11-DBEE-5371-974B-E11954F9859E}" dt="2024-10-10T19:06:03.742" v="80"/>
          <ac:cxnSpMkLst>
            <pc:docMk/>
            <pc:sldMk cId="2222766857" sldId="259"/>
            <ac:cxnSpMk id="43" creationId="{C49DA8F6-BCC1-4447-B54C-57856834B94B}"/>
          </ac:cxnSpMkLst>
        </pc:cxnChg>
      </pc:sldChg>
      <pc:sldChg chg="addSp modSp mod ord setBg modClrScheme chgLayout">
        <pc:chgData name="FRANCISCO ADÃO ELOY JUNIOR" userId="S::francisco.eloy@fatec.sp.gov.br::ec5ac4ec-68f4-48bb-a4f1-9d67ae6bac78" providerId="AD" clId="Web-{6F5AFE11-DBEE-5371-974B-E11954F9859E}" dt="2024-10-10T19:15:57.571" v="146" actId="20577"/>
        <pc:sldMkLst>
          <pc:docMk/>
          <pc:sldMk cId="55486336" sldId="261"/>
        </pc:sldMkLst>
        <pc:spChg chg="add mod">
          <ac:chgData name="FRANCISCO ADÃO ELOY JUNIOR" userId="S::francisco.eloy@fatec.sp.gov.br::ec5ac4ec-68f4-48bb-a4f1-9d67ae6bac78" providerId="AD" clId="Web-{6F5AFE11-DBEE-5371-974B-E11954F9859E}" dt="2024-10-10T19:15:57.571" v="146" actId="20577"/>
          <ac:spMkLst>
            <pc:docMk/>
            <pc:sldMk cId="55486336" sldId="261"/>
            <ac:spMk id="2" creationId="{EDE88DAD-3955-880F-0822-1023A04E3C41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9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10" creationId="{F49775AF-8896-43EE-92C6-83497D6DC56F}"/>
          </ac:spMkLst>
        </pc:spChg>
        <pc:picChg chg="add mod">
          <ac:chgData name="FRANCISCO ADÃO ELOY JUNIOR" userId="S::francisco.eloy@fatec.sp.gov.br::ec5ac4ec-68f4-48bb-a4f1-9d67ae6bac78" providerId="AD" clId="Web-{6F5AFE11-DBEE-5371-974B-E11954F9859E}" dt="2024-10-10T19:14:57.491" v="134"/>
          <ac:picMkLst>
            <pc:docMk/>
            <pc:sldMk cId="55486336" sldId="261"/>
            <ac:picMk id="3" creationId="{CD75E2E2-B470-99B8-670B-89063C6DCB69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15:40.789" v="141"/>
        <pc:sldMkLst>
          <pc:docMk/>
          <pc:sldMk cId="720322117" sldId="262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2" creationId="{8FE04A90-2E8E-0044-7A90-AB2219A157DE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0" creationId="{007891EC-4501-44ED-A8C8-B11B6DB767AB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5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7" creationId="{F49775AF-8896-43EE-92C6-83497D6DC56F}"/>
          </ac:spMkLst>
        </pc:spChg>
        <pc:picChg chg="mod ord modCrop">
          <ac:chgData name="FRANCISCO ADÃO ELOY JUNIOR" userId="S::francisco.eloy@fatec.sp.gov.br::ec5ac4ec-68f4-48bb-a4f1-9d67ae6bac78" providerId="AD" clId="Web-{6F5AFE11-DBEE-5371-974B-E11954F9859E}" dt="2024-10-10T19:15:40.789" v="141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5:23.209" v="77"/>
        <pc:sldMkLst>
          <pc:docMk/>
          <pc:sldMk cId="193433201" sldId="263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2" creationId="{D1E7674E-13C3-E051-1B9B-47249B81068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8:45:19.254" v="2" actId="20577"/>
          <ac:spMkLst>
            <pc:docMk/>
            <pc:sldMk cId="193433201" sldId="263"/>
            <ac:spMk id="5" creationId="{FAD3A75D-4C6B-7E22-0962-4796EAFAB680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8" creationId="{71B2258F-86CA-4D4D-8270-BC05FCDEBFB3}"/>
          </ac:spMkLst>
        </pc:spChg>
        <pc:picChg chg="mod">
          <ac:chgData name="FRANCISCO ADÃO ELOY JUNIOR" userId="S::francisco.eloy@fatec.sp.gov.br::ec5ac4ec-68f4-48bb-a4f1-9d67ae6bac78" providerId="AD" clId="Web-{6F5AFE11-DBEE-5371-974B-E11954F9859E}" dt="2024-10-10T18:46:04.520" v="9" actId="1076"/>
          <ac:picMkLst>
            <pc:docMk/>
            <pc:sldMk cId="193433201" sldId="263"/>
            <ac:picMk id="6" creationId="{3E32A0BE-4AE7-565C-14F0-14DEE2544AD3}"/>
          </ac:picMkLst>
        </pc:picChg>
      </pc:sldChg>
      <pc:sldChg chg="addSp delSp modSp new mod setBg modClrScheme delDesignElem chgLayout">
        <pc:chgData name="FRANCISCO ADÃO ELOY JUNIOR" userId="S::francisco.eloy@fatec.sp.gov.br::ec5ac4ec-68f4-48bb-a4f1-9d67ae6bac78" providerId="AD" clId="Web-{6F5AFE11-DBEE-5371-974B-E11954F9859E}" dt="2024-10-10T19:20:27.469" v="180"/>
        <pc:sldMkLst>
          <pc:docMk/>
          <pc:sldMk cId="3747793492" sldId="264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" creationId="{3678884F-CEAC-2E21-AA01-C47FF90145B3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3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8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0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2" creationId="{081E4A58-353D-44AE-B2FC-2A74E2E400F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7" creationId="{389575E1-3389-451A-A5F7-27854C25C59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6"/>
          <ac:spMkLst>
            <pc:docMk/>
            <pc:sldMk cId="3747793492" sldId="264"/>
            <ac:spMk id="1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9" creationId="{A53CCC5C-D88E-40FB-B30B-23DCDBD01D3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1" creationId="{081E4A58-353D-44AE-B2FC-2A74E2E400F7}"/>
          </ac:spMkLst>
        </pc:spChg>
        <pc:spChg chg="add del mod ord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2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5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7" creationId="{D4974D33-8DC5-464E-8C6D-BE58F0669C17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43" creationId="{8D1AA55E-40D5-461B-A5A8-4AE8AAB71B08}"/>
          </ac:spMkLst>
        </pc:spChg>
        <pc:grpChg chg="add">
          <ac:chgData name="FRANCISCO ADÃO ELOY JUNIOR" userId="S::francisco.eloy@fatec.sp.gov.br::ec5ac4ec-68f4-48bb-a4f1-9d67ae6bac78" providerId="AD" clId="Web-{6F5AFE11-DBEE-5371-974B-E11954F9859E}" dt="2024-10-10T19:20:27.469" v="180"/>
          <ac:grpSpMkLst>
            <pc:docMk/>
            <pc:sldMk cId="3747793492" sldId="264"/>
            <ac:grpSpMk id="39" creationId="{34F88D19-C269-4F98-BE6B-CFB6207D3669}"/>
          </ac:grpSpMkLst>
        </pc:grpChg>
        <pc:graphicFrameChg chg="add del">
          <ac:chgData name="FRANCISCO ADÃO ELOY JUNIOR" userId="S::francisco.eloy@fatec.sp.gov.br::ec5ac4ec-68f4-48bb-a4f1-9d67ae6bac78" providerId="AD" clId="Web-{6F5AFE11-DBEE-5371-974B-E11954F9859E}" dt="2024-10-10T19:03:56.019" v="66"/>
          <ac:graphicFrameMkLst>
            <pc:docMk/>
            <pc:sldMk cId="3747793492" sldId="264"/>
            <ac:graphicFrameMk id="14" creationId="{4B8DA2AA-37A6-7631-A743-7A9968527F4B}"/>
          </ac:graphicFrameMkLst>
        </pc:graphicFrameChg>
        <pc:graphicFrameChg chg="add mod modGraphic">
          <ac:chgData name="FRANCISCO ADÃO ELOY JUNIOR" userId="S::francisco.eloy@fatec.sp.gov.br::ec5ac4ec-68f4-48bb-a4f1-9d67ae6bac78" providerId="AD" clId="Web-{6F5AFE11-DBEE-5371-974B-E11954F9859E}" dt="2024-10-10T19:20:27.469" v="180"/>
          <ac:graphicFrameMkLst>
            <pc:docMk/>
            <pc:sldMk cId="3747793492" sldId="264"/>
            <ac:graphicFrameMk id="24" creationId="{161DB0EF-2736-36B5-7CFB-13C0C3DD69CD}"/>
          </ac:graphicFrameMkLst>
        </pc:graphicFrameChg>
        <pc:cxnChg chg="add del">
          <ac:chgData name="FRANCISCO ADÃO ELOY JUNIOR" userId="S::francisco.eloy@fatec.sp.gov.br::ec5ac4ec-68f4-48bb-a4f1-9d67ae6bac78" providerId="AD" clId="Web-{6F5AFE11-DBEE-5371-974B-E11954F9859E}" dt="2024-10-10T19:03:56.019" v="66"/>
          <ac:cxnSpMkLst>
            <pc:docMk/>
            <pc:sldMk cId="3747793492" sldId="264"/>
            <ac:cxnSpMk id="20" creationId="{C8F51B3F-8331-4E4A-AE96-D47B1006EEAD}"/>
          </ac:cxnSpMkLst>
        </pc:cxnChg>
        <pc:cxnChg chg="add del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30" creationId="{C8F51B3F-8331-4E4A-AE96-D47B1006EEAD}"/>
          </ac:cxnSpMkLst>
        </pc:cxnChg>
        <pc:cxnChg chg="add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44" creationId="{C49DA8F6-BCC1-4447-B54C-57856834B94B}"/>
          </ac:cxnSpMkLst>
        </pc:cxnChg>
      </pc:sldChg>
      <pc:sldChg chg="new">
        <pc:chgData name="FRANCISCO ADÃO ELOY JUNIOR" userId="S::francisco.eloy@fatec.sp.gov.br::ec5ac4ec-68f4-48bb-a4f1-9d67ae6bac78" providerId="AD" clId="Web-{6F5AFE11-DBEE-5371-974B-E11954F9859E}" dt="2024-10-10T19:08:13.448" v="102"/>
        <pc:sldMkLst>
          <pc:docMk/>
          <pc:sldMk cId="600856537" sldId="265"/>
        </pc:sldMkLst>
      </pc:sldChg>
      <pc:sldChg chg="add replId">
        <pc:chgData name="FRANCISCO ADÃO ELOY JUNIOR" userId="S::francisco.eloy@fatec.sp.gov.br::ec5ac4ec-68f4-48bb-a4f1-9d67ae6bac78" providerId="AD" clId="Web-{6F5AFE11-DBEE-5371-974B-E11954F9859E}" dt="2024-10-10T19:08:15.886" v="103"/>
        <pc:sldMkLst>
          <pc:docMk/>
          <pc:sldMk cId="478583284" sldId="266"/>
        </pc:sldMkLst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7.355" v="229"/>
        <pc:sldMkLst>
          <pc:docMk/>
          <pc:sldMk cId="3578813097" sldId="267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5.886" v="222"/>
          <ac:spMkLst>
            <pc:docMk/>
            <pc:sldMk cId="3578813097" sldId="267"/>
            <ac:spMk id="2" creationId="{CAB0CFA4-670E-5A5C-35DF-379278F2367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3"/>
          <ac:spMkLst>
            <pc:docMk/>
            <pc:sldMk cId="3578813097" sldId="267"/>
            <ac:spMk id="3" creationId="{A85D6A47-C4FE-9369-3735-7A4F53F4497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5"/>
          <ac:spMkLst>
            <pc:docMk/>
            <pc:sldMk cId="3578813097" sldId="267"/>
            <ac:spMk id="4" creationId="{2C2F5FE1-1C5A-BB4D-500E-B3030F2104F6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7.355" v="229"/>
          <ac:spMkLst>
            <pc:docMk/>
            <pc:sldMk cId="3578813097" sldId="267"/>
            <ac:spMk id="5" creationId="{C8AAA4FC-CCF5-D1E9-F234-D69DB5BF1269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7.355" v="229"/>
          <ac:picMkLst>
            <pc:docMk/>
            <pc:sldMk cId="3578813097" sldId="267"/>
            <ac:picMk id="6" creationId="{50E9C5C3-971C-002F-E1CC-16E49F212A4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4.636" v="228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4.339" v="211"/>
          <ac:spMkLst>
            <pc:docMk/>
            <pc:sldMk cId="2521245818" sldId="268"/>
            <ac:spMk id="2" creationId="{32EC41BA-0214-FF97-8B2D-D6FA0B4685D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3"/>
          <ac:spMkLst>
            <pc:docMk/>
            <pc:sldMk cId="2521245818" sldId="268"/>
            <ac:spMk id="3" creationId="{C7F57A78-776A-290E-FA46-7FAA9081EBA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5"/>
          <ac:spMkLst>
            <pc:docMk/>
            <pc:sldMk cId="2521245818" sldId="268"/>
            <ac:spMk id="4" creationId="{FB120EE2-BBBD-A95C-970D-A4E7CDCEB4AD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4.636" v="228"/>
          <ac:spMkLst>
            <pc:docMk/>
            <pc:sldMk cId="2521245818" sldId="268"/>
            <ac:spMk id="5" creationId="{B5BEC3E1-4AC4-23EB-A33A-B01CC2B732D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86" v="216"/>
          <ac:spMkLst>
            <pc:docMk/>
            <pc:sldMk cId="2521245818" sldId="268"/>
            <ac:spMk id="6" creationId="{3EB5253B-35D2-64CF-E39C-DDA67116FAF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8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9"/>
          <ac:spMkLst>
            <pc:docMk/>
            <pc:sldMk cId="2521245818" sldId="268"/>
            <ac:spMk id="8" creationId="{A91FA1E3-5DAE-60FD-7E76-A6BB34B350E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17" v="221"/>
          <ac:spMkLst>
            <pc:docMk/>
            <pc:sldMk cId="2521245818" sldId="268"/>
            <ac:spMk id="9" creationId="{79F1CC3C-4880-4A96-FDC3-B2D7D938DA1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55" v="212"/>
          <ac:spMkLst>
            <pc:docMk/>
            <pc:sldMk cId="2521245818" sldId="268"/>
            <ac:spMk id="10" creationId="{C0FD86FB-F3E8-C29A-2D01-EE80D1F08B04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4.636" v="228"/>
          <ac:picMkLst>
            <pc:docMk/>
            <pc:sldMk cId="2521245818" sldId="268"/>
            <ac:picMk id="11" creationId="{ED6257EA-905D-5EA5-7C89-9CADE6E39A22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1.761" v="227"/>
        <pc:sldMkLst>
          <pc:docMk/>
          <pc:sldMk cId="3726222656" sldId="269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3.808" v="201"/>
          <ac:spMkLst>
            <pc:docMk/>
            <pc:sldMk cId="3726222656" sldId="269"/>
            <ac:spMk id="2" creationId="{197F6029-68C8-50E5-E0E5-4D0125269478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2"/>
          <ac:spMkLst>
            <pc:docMk/>
            <pc:sldMk cId="3726222656" sldId="269"/>
            <ac:spMk id="3" creationId="{606236E4-1B8B-88F9-FE80-F01B5747BC6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4"/>
          <ac:spMkLst>
            <pc:docMk/>
            <pc:sldMk cId="3726222656" sldId="269"/>
            <ac:spMk id="4" creationId="{D208FD8E-B2DC-58A9-524A-70F6687A5DBF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5"/>
          <ac:spMkLst>
            <pc:docMk/>
            <pc:sldMk cId="3726222656" sldId="269"/>
            <ac:spMk id="5" creationId="{47B51424-D087-5294-1FB1-45D72784201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7"/>
          <ac:spMkLst>
            <pc:docMk/>
            <pc:sldMk cId="3726222656" sldId="269"/>
            <ac:spMk id="6" creationId="{D77EC10E-62A5-342E-8FE1-1BEBCC45F3F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08"/>
          <ac:spMkLst>
            <pc:docMk/>
            <pc:sldMk cId="3726222656" sldId="269"/>
            <ac:spMk id="7" creationId="{214763D0-3BF9-D0F7-B607-93C5F564F523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10"/>
          <ac:spMkLst>
            <pc:docMk/>
            <pc:sldMk cId="3726222656" sldId="269"/>
            <ac:spMk id="8" creationId="{D17CF44C-E4BA-4CC2-8EC1-8F30A6F74A4B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1.761" v="227"/>
          <ac:spMkLst>
            <pc:docMk/>
            <pc:sldMk cId="3726222656" sldId="269"/>
            <ac:spMk id="9" creationId="{28929F97-F238-AFA5-D35A-F36C4424A012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1.761" v="227"/>
          <ac:picMkLst>
            <pc:docMk/>
            <pc:sldMk cId="3726222656" sldId="269"/>
            <ac:picMk id="10" creationId="{487C7E7D-D5C7-81CA-A320-1B7189589386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43:36.461" v="246" actId="1076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F5AFE11-DBEE-5371-974B-E11954F9859E}" dt="2024-10-10T19:43:36.461" v="246" actId="1076"/>
          <ac:spMkLst>
            <pc:docMk/>
            <pc:sldMk cId="1174866742" sldId="270"/>
            <ac:spMk id="2" creationId="{E37B5D96-43A0-CD14-5707-CD11CFA26D8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05" v="240" actId="1076"/>
          <ac:spMkLst>
            <pc:docMk/>
            <pc:sldMk cId="1174866742" sldId="270"/>
            <ac:spMk id="3" creationId="{04E73DF6-A11A-C8DB-31AB-E4B6FA51D2A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1" actId="1076"/>
          <ac:spMkLst>
            <pc:docMk/>
            <pc:sldMk cId="1174866742" sldId="270"/>
            <ac:spMk id="4" creationId="{D2523283-9DFC-2233-BA71-7240366CFFE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2" actId="1076"/>
          <ac:spMkLst>
            <pc:docMk/>
            <pc:sldMk cId="1174866742" sldId="270"/>
            <ac:spMk id="5" creationId="{F03F0A0B-6178-9D8E-593B-38D0071D0F0D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3" actId="1076"/>
          <ac:spMkLst>
            <pc:docMk/>
            <pc:sldMk cId="1174866742" sldId="270"/>
            <ac:spMk id="6" creationId="{326FE115-AD19-F08B-0CFA-9E10CD27CF8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4" actId="1076"/>
          <ac:spMkLst>
            <pc:docMk/>
            <pc:sldMk cId="1174866742" sldId="270"/>
            <ac:spMk id="7" creationId="{63399259-9B40-89A5-FC1A-234D2EDED84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51" v="245" actId="1076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09.292" v="226"/>
          <ac:spMkLst>
            <pc:docMk/>
            <pc:sldMk cId="1174866742" sldId="270"/>
            <ac:spMk id="9" creationId="{C8E27559-F66C-5375-F9D1-8886823C57E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2.698" v="191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43:09.804" v="238"/>
          <ac:spMkLst>
            <pc:docMk/>
            <pc:sldMk cId="1174866742" sldId="270"/>
            <ac:spMk id="13" creationId="{91655310-50DD-6BD5-9B4E-1C35EF552A2B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42:57.851" v="236"/>
          <ac:picMkLst>
            <pc:docMk/>
            <pc:sldMk cId="1174866742" sldId="270"/>
            <ac:picMk id="11" creationId="{7C747FDC-2EAA-FA9C-B7E4-9C374ACCD2BB}"/>
          </ac:picMkLst>
        </pc:picChg>
        <pc:picChg chg="add">
          <ac:chgData name="FRANCISCO ADÃO ELOY JUNIOR" userId="S::francisco.eloy@fatec.sp.gov.br::ec5ac4ec-68f4-48bb-a4f1-9d67ae6bac78" providerId="AD" clId="Web-{6F5AFE11-DBEE-5371-974B-E11954F9859E}" dt="2024-10-10T19:42:58.366" v="237"/>
          <ac:picMkLst>
            <pc:docMk/>
            <pc:sldMk cId="1174866742" sldId="270"/>
            <ac:picMk id="15" creationId="{D47ABA18-EB56-9805-38A8-1621CF089D9B}"/>
          </ac:picMkLst>
        </pc:picChg>
      </pc:sldChg>
      <pc:sldMasterChg chg="add ad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58030982" sldId="214748367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4095664939" sldId="2147483671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324234960" sldId="2147483672"/>
          </pc:sldLayoutMkLst>
        </pc:sldLayoutChg>
      </pc:sldMasterChg>
      <pc:sldMasterChg chg="add del addSldLayout del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611954591" sldId="2147483711"/>
        </pc:sldMasterMkLst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340296842" sldId="214748371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349494158" sldId="2147483713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89912101" sldId="2147483714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80978103" sldId="2147483715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539080366" sldId="2147483716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050632708" sldId="2147483717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125969350" sldId="2147483718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01221552" sldId="2147483719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974997188" sldId="2147483720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261170699" sldId="2147483721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818106618" sldId="214748372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53743685" sldId="2147483723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378666251" sldId="2147483724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91454388" sldId="214748372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543017634" sldId="214748372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59223750" sldId="214748372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140048301" sldId="214748372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016859185" sldId="214748372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608953557" sldId="214748373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3368618388" sldId="214748373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549695787" sldId="214748373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34431729" sldId="214748373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95352129" sldId="214748373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04593648" sldId="214748373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491797405" sldId="2147483736"/>
          </pc:sldLayoutMkLst>
        </pc:sldLayoutChg>
      </pc:sldMasterChg>
      <pc:sldMasterChg chg="replId mo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4027772655" sldId="2147483724"/>
        </pc:sldMasterMkLst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002710811" sldId="2147483725"/>
          </pc:sldLayoutMkLst>
        </pc:sldLayoutChg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254984171" sldId="2147483726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1.990" v="76"/>
        <pc:sldMasterMkLst>
          <pc:docMk/>
          <pc:sldMasterMk cId="3727645933" sldId="2147483737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460153136" sldId="214748373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711958927" sldId="214748373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4193829280" sldId="214748374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3135156368" sldId="214748374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672888529" sldId="214748374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484772789" sldId="214748374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048751372" sldId="214748374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1126890" sldId="214748374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191392662" sldId="214748374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913498244" sldId="214748374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161341701" sldId="214748374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517581" sldId="2147483749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0.022" v="75"/>
        <pc:sldMasterMkLst>
          <pc:docMk/>
          <pc:sldMasterMk cId="4262719259" sldId="2147483750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278006043" sldId="214748375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821440318" sldId="214748375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079806932" sldId="214748375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607392281" sldId="214748375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59284821" sldId="214748375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32844072" sldId="214748375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732034008" sldId="214748375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416171350" sldId="214748375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65343025" sldId="214748375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201288538" sldId="214748376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113920504" sldId="214748376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97767805" sldId="2147483762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8.725" v="74"/>
        <pc:sldMasterMkLst>
          <pc:docMk/>
          <pc:sldMasterMk cId="4203863163" sldId="2147483763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17117896" sldId="214748376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09508436" sldId="214748376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56592650" sldId="214748376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279462545" sldId="214748376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8700073" sldId="214748376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93604776" sldId="214748376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1918406546" sldId="214748377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78127185" sldId="214748377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906282509" sldId="214748377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3851479331" sldId="214748377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017967892" sldId="214748377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081339318" sldId="2147483775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7.443" v="73"/>
        <pc:sldMasterMkLst>
          <pc:docMk/>
          <pc:sldMasterMk cId="1952907581" sldId="2147483776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83358934" sldId="214748377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517675388" sldId="214748377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190599468" sldId="214748377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134702011" sldId="214748378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23139888" sldId="214748378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909905581" sldId="214748378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275442031" sldId="214748378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701083779" sldId="214748378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675971383" sldId="214748378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545546072" sldId="214748378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422291260" sldId="214748378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23018995" sldId="2147483788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547EEA05-118D-8D84-9413-9FAF66E9E809}"/>
    <pc:docChg chg="modSld">
      <pc:chgData name="FRANCISCO ADÃO ELOY JUNIOR" userId="S::francisco.eloy@fatec.sp.gov.br::ec5ac4ec-68f4-48bb-a4f1-9d67ae6bac78" providerId="AD" clId="Web-{547EEA05-118D-8D84-9413-9FAF66E9E809}" dt="2024-10-11T14:59:20.531" v="54"/>
      <pc:docMkLst>
        <pc:docMk/>
      </pc:docMkLst>
      <pc:sldChg chg="addSp delSp modSp">
        <pc:chgData name="FRANCISCO ADÃO ELOY JUNIOR" userId="S::francisco.eloy@fatec.sp.gov.br::ec5ac4ec-68f4-48bb-a4f1-9d67ae6bac78" providerId="AD" clId="Web-{547EEA05-118D-8D84-9413-9FAF66E9E809}" dt="2024-10-11T14:59:20.531" v="54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547EEA05-118D-8D84-9413-9FAF66E9E809}" dt="2024-10-11T14:55:20.132" v="12" actId="20577"/>
          <ac:spMkLst>
            <pc:docMk/>
            <pc:sldMk cId="2517451448" sldId="537"/>
            <ac:spMk id="4" creationId="{7ACB13E9-7920-6593-A77C-D485147EAE77}"/>
          </ac:spMkLst>
        </pc:spChg>
        <pc:spChg chg="mod">
          <ac:chgData name="FRANCISCO ADÃO ELOY JUNIOR" userId="S::francisco.eloy@fatec.sp.gov.br::ec5ac4ec-68f4-48bb-a4f1-9d67ae6bac78" providerId="AD" clId="Web-{547EEA05-118D-8D84-9413-9FAF66E9E809}" dt="2024-10-11T14:51:22.467" v="10"/>
          <ac:spMkLst>
            <pc:docMk/>
            <pc:sldMk cId="2517451448" sldId="537"/>
            <ac:spMk id="6" creationId="{4E7E6D2C-6B81-EE19-7094-15FB30053C8A}"/>
          </ac:spMkLst>
        </pc:spChg>
        <pc:spChg chg="del mod">
          <ac:chgData name="FRANCISCO ADÃO ELOY JUNIOR" userId="S::francisco.eloy@fatec.sp.gov.br::ec5ac4ec-68f4-48bb-a4f1-9d67ae6bac78" providerId="AD" clId="Web-{547EEA05-118D-8D84-9413-9FAF66E9E809}" dt="2024-10-11T14:48:55.322" v="4"/>
          <ac:spMkLst>
            <pc:docMk/>
            <pc:sldMk cId="2517451448" sldId="537"/>
            <ac:spMk id="9" creationId="{7E55C55F-E49B-F5BF-C693-3BBC60703A74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7:47.387" v="32"/>
          <ac:spMkLst>
            <pc:docMk/>
            <pc:sldMk cId="2517451448" sldId="537"/>
            <ac:spMk id="11" creationId="{5E41DC79-0475-1AEB-CD00-92FFFBEC87B3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28.045" v="40"/>
          <ac:spMkLst>
            <pc:docMk/>
            <pc:sldMk cId="2517451448" sldId="537"/>
            <ac:spMk id="12" creationId="{4B4AF068-A61E-C182-970D-F4E7F7ACED0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45.639" v="44"/>
          <ac:spMkLst>
            <pc:docMk/>
            <pc:sldMk cId="2517451448" sldId="537"/>
            <ac:spMk id="13" creationId="{A1D25C05-88B3-79FE-20A2-3FDD81DED2E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51.780" v="48"/>
          <ac:spMkLst>
            <pc:docMk/>
            <pc:sldMk cId="2517451448" sldId="537"/>
            <ac:spMk id="14" creationId="{985E934C-D69D-B7D6-F162-24A9D8FD35B9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9:20.531" v="54"/>
          <ac:spMkLst>
            <pc:docMk/>
            <pc:sldMk cId="2517451448" sldId="537"/>
            <ac:spMk id="15" creationId="{92F20680-C7BA-E274-0F9F-55BEEC0AE7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49CC-93D2-4B10-9A06-E6B1480CD370}" type="datetimeFigureOut"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FE38-1DE9-4AFE-B5D5-7E0B13A871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528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488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49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3544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607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707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4410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0012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1835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0297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074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561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459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2604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7937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2477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142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1370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7384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6074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2996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283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9086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6569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9278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9881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585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50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6479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0542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7314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59803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612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2360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5215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5319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0074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0817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7434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382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94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780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036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099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352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28800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E841D4-EA1F-064D-AF9E-EEF9E416878B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C9D3964-78FD-ED41-B06C-A82B61BFEA59}"/>
              </a:ext>
            </a:extLst>
          </p:cNvPr>
          <p:cNvCxnSpPr/>
          <p:nvPr userDrawn="1"/>
        </p:nvCxnSpPr>
        <p:spPr>
          <a:xfrm>
            <a:off x="107644" y="1293689"/>
            <a:ext cx="11976711" cy="0"/>
          </a:xfrm>
          <a:prstGeom prst="line">
            <a:avLst/>
          </a:prstGeom>
          <a:ln w="28575"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71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34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65605"/>
      </p:ext>
    </p:extLst>
  </p:cSld>
  <p:clrMapOvr>
    <a:masterClrMapping/>
  </p:clrMapOvr>
  <p:transition>
    <p:blinds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0617D2-9463-CB4F-927D-70D056729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4CEEC7-DFBB-8241-8323-AF7FEDBB7222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abergnow.com/2019/10/25/tech-talk-all-you-need-to-know-about-coding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developer.mozilla.org/pt-BR/docs/Web/Event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Guide/Fun%C3%A7%C3%B5es" TargetMode="External"/><Relationship Id="rId2" Type="http://schemas.openxmlformats.org/officeDocument/2006/relationships/hyperlink" Target="https://developer.mozilla.org/pt-BR/docs/Web/API/Document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imasters.com.br/front-end/javascript-bubbling-e-capturing" TargetMode="External"/><Relationship Id="rId5" Type="http://schemas.openxmlformats.org/officeDocument/2006/relationships/hyperlink" Target="https://www.w3schools.com/js/js_htmldom_elements.asp" TargetMode="External"/><Relationship Id="rId4" Type="http://schemas.openxmlformats.org/officeDocument/2006/relationships/hyperlink" Target="https://www.devmedia.com.br/trabalhando-com-dom-em-javascript/2903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r>
              <a:rPr lang="pt-BR" dirty="0"/>
              <a:t>, DOM e Exemplos</a:t>
            </a:r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O </a:t>
            </a:r>
            <a:r>
              <a:rPr lang="pt-BR" sz="2700" dirty="0" err="1"/>
              <a:t>JavaScript</a:t>
            </a:r>
            <a:r>
              <a:rPr lang="pt-BR" sz="2700" dirty="0"/>
              <a:t> ES6, trouxe novas </a:t>
            </a:r>
            <a:r>
              <a:rPr lang="pt-BR" sz="2700" dirty="0" err="1"/>
              <a:t>features</a:t>
            </a:r>
            <a:r>
              <a:rPr lang="pt-BR" sz="2700" dirty="0"/>
              <a:t> e dentre elas uma nova forma de criar funções usando o operador </a:t>
            </a:r>
            <a:r>
              <a:rPr lang="pt-BR" sz="2700" b="1" dirty="0"/>
              <a:t>=&gt;</a:t>
            </a:r>
            <a:r>
              <a:rPr lang="pt-BR" sz="2700" dirty="0"/>
              <a:t>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Esta nova forma de se trabalhar com funções são chamadas </a:t>
            </a:r>
            <a:r>
              <a:rPr lang="pt-BR" sz="2700" b="1" dirty="0"/>
              <a:t>Arrow </a:t>
            </a:r>
            <a:r>
              <a:rPr lang="pt-BR" sz="2700" b="1" dirty="0" err="1"/>
              <a:t>Functions</a:t>
            </a:r>
            <a:r>
              <a:rPr lang="pt-BR" sz="2700" dirty="0"/>
              <a:t>.</a:t>
            </a: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Arrow </a:t>
            </a:r>
            <a:r>
              <a:rPr lang="pt-BR" sz="4400" dirty="0" err="1"/>
              <a:t>Functions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212304"/>
      </p:ext>
    </p:extLst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exemplo3.html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15E6D6-7988-4A54-9AAE-723729C2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6" y="2202751"/>
            <a:ext cx="10612567" cy="34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80310"/>
      </p:ext>
    </p:extLst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exemplo3.js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D5B6BE-0A03-4350-A7D9-3437B3F3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90" y="1797035"/>
            <a:ext cx="9001221" cy="49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97710"/>
      </p:ext>
    </p:extLst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1769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CPF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911" b="25911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022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491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O </a:t>
            </a:r>
            <a:r>
              <a:rPr lang="pt-BR" sz="2700" b="1" dirty="0" err="1"/>
              <a:t>Document</a:t>
            </a:r>
            <a:r>
              <a:rPr lang="pt-BR" sz="2700" b="1" dirty="0"/>
              <a:t> </a:t>
            </a:r>
            <a:r>
              <a:rPr lang="pt-BR" sz="2700" b="1" dirty="0" err="1"/>
              <a:t>Object</a:t>
            </a:r>
            <a:r>
              <a:rPr lang="pt-BR" sz="2700" b="1" dirty="0"/>
              <a:t> </a:t>
            </a:r>
            <a:r>
              <a:rPr lang="pt-BR" sz="2700" b="1" dirty="0" err="1"/>
              <a:t>Model</a:t>
            </a:r>
            <a:r>
              <a:rPr lang="pt-BR" sz="2700" b="1" dirty="0"/>
              <a:t> </a:t>
            </a:r>
            <a:r>
              <a:rPr lang="pt-BR" sz="2700" dirty="0"/>
              <a:t>ou simplesmente </a:t>
            </a:r>
            <a:r>
              <a:rPr lang="pt-BR" sz="2700" b="1" dirty="0"/>
              <a:t>DOM</a:t>
            </a:r>
            <a:r>
              <a:rPr lang="pt-BR" sz="2700" dirty="0"/>
              <a:t> é utilizado pelo navegador Web para representar a sua página Web.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Quando altera-se esse modelo com o uso do </a:t>
            </a:r>
            <a:r>
              <a:rPr lang="pt-BR" sz="2700" dirty="0" err="1"/>
              <a:t>Javascript</a:t>
            </a:r>
            <a:r>
              <a:rPr lang="pt-BR" sz="2700" dirty="0"/>
              <a:t> altera-se também a página Web.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Um dos grandes responsáveis por isso tudo é o objeto </a:t>
            </a:r>
            <a:r>
              <a:rPr lang="pt-BR" sz="2700" b="1" dirty="0" err="1"/>
              <a:t>document</a:t>
            </a:r>
            <a:r>
              <a:rPr lang="pt-BR" sz="2700" dirty="0"/>
              <a:t> que é responsável por conceder ao código </a:t>
            </a:r>
            <a:r>
              <a:rPr lang="pt-BR" sz="2700" b="1" dirty="0" err="1"/>
              <a:t>Javascript</a:t>
            </a:r>
            <a:r>
              <a:rPr lang="pt-BR" sz="2700" dirty="0"/>
              <a:t> todo o acesso a árvore </a:t>
            </a:r>
            <a:r>
              <a:rPr lang="pt-BR" sz="2700" b="1" dirty="0"/>
              <a:t>DOM</a:t>
            </a:r>
            <a:r>
              <a:rPr lang="pt-BR" sz="2700" dirty="0"/>
              <a:t> do navegador Web. </a:t>
            </a: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605440944"/>
      </p:ext>
    </p:extLst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400" dirty="0"/>
          </a:p>
          <a:p>
            <a:pPr algn="just" eaLnBrk="1" hangingPunct="1">
              <a:defRPr/>
            </a:pPr>
            <a:endParaRPr lang="pt-BR" sz="24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exemplo4.html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0725A0-E2A9-47A0-AF24-2E196E76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97" y="1671592"/>
            <a:ext cx="8622983" cy="499776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159896" y="1671592"/>
            <a:ext cx="6905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propriedade </a:t>
            </a:r>
            <a:r>
              <a:rPr lang="pt-BR" sz="2400" b="1" dirty="0" err="1"/>
              <a:t>innerHTML</a:t>
            </a:r>
            <a:r>
              <a:rPr lang="pt-BR" sz="2400" dirty="0" err="1"/>
              <a:t>é</a:t>
            </a:r>
            <a:r>
              <a:rPr lang="pt-BR" sz="2400" dirty="0"/>
              <a:t> útil para obter ou substituir o conteúdo dos elementos HTML.</a:t>
            </a:r>
          </a:p>
        </p:txBody>
      </p:sp>
    </p:spTree>
    <p:extLst>
      <p:ext uri="{BB962C8B-B14F-4D97-AF65-F5344CB8AC3E}">
        <p14:creationId xmlns:p14="http://schemas.microsoft.com/office/powerpoint/2010/main" val="4204419068"/>
      </p:ext>
    </p:extLst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05E5352-A9AB-40AD-B0EE-AA38AA18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46" y="2131281"/>
            <a:ext cx="10012907" cy="4462577"/>
          </a:xfrm>
          <a:prstGeom prst="rect">
            <a:avLst/>
          </a:prstGeom>
        </p:spPr>
      </p:pic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400" dirty="0"/>
          </a:p>
          <a:p>
            <a:pPr algn="just" eaLnBrk="1" hangingPunct="1">
              <a:defRPr/>
            </a:pPr>
            <a:endParaRPr lang="pt-BR" sz="24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exemplo5.html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086040" y="1728500"/>
            <a:ext cx="7079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Localizando elemento HTML por </a:t>
            </a:r>
            <a:r>
              <a:rPr lang="pt-BR" sz="2400" b="1" dirty="0"/>
              <a:t>ID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226551"/>
      </p:ext>
    </p:extLst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400" dirty="0"/>
          </a:p>
          <a:p>
            <a:pPr algn="just" eaLnBrk="1" hangingPunct="1">
              <a:defRPr/>
            </a:pPr>
            <a:endParaRPr lang="pt-BR" sz="24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exemplo6.html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015880" y="620688"/>
            <a:ext cx="6958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Localizando elementos HTML pelo </a:t>
            </a:r>
            <a:r>
              <a:rPr lang="pt-BR" sz="2400" b="1" dirty="0"/>
              <a:t>nome da </a:t>
            </a:r>
            <a:r>
              <a:rPr lang="pt-BR" sz="2400" b="1" dirty="0" err="1"/>
              <a:t>tag</a:t>
            </a:r>
            <a:r>
              <a:rPr lang="pt-BR" sz="24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23103F-20B0-4701-8FA5-7AC188C4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37" y="1733678"/>
            <a:ext cx="6451023" cy="49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06245"/>
      </p:ext>
    </p:extLst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E2264FE-48F5-40FA-AA1E-24C58550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20" y="1523286"/>
            <a:ext cx="8413433" cy="5290090"/>
          </a:xfrm>
          <a:prstGeom prst="rect">
            <a:avLst/>
          </a:prstGeom>
        </p:spPr>
      </p:pic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exemplo7.html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4653990" y="62068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Localizando elementos HTML pelo </a:t>
            </a:r>
            <a:r>
              <a:rPr lang="pt-BR" sz="2400" b="1" dirty="0"/>
              <a:t>nome da classe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626242"/>
      </p:ext>
    </p:extLst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293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exemplo8.html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4871864" y="62068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Localizando elementos HTML por </a:t>
            </a:r>
            <a:r>
              <a:rPr lang="pt-BR" sz="2400" b="1" dirty="0"/>
              <a:t>seletores CSS</a:t>
            </a:r>
            <a:r>
              <a:rPr lang="pt-BR" sz="24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E325D8-B2D8-4101-BE95-3A71DAA8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16" y="1700808"/>
            <a:ext cx="7429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42777"/>
      </p:ext>
    </p:extLst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exemplo9.html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436659" y="35431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Localizando elementos HTML por coleções de objetos 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896701-4B72-4BA8-9D1D-DF124A5E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7" y="1994817"/>
            <a:ext cx="11004309" cy="43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365"/>
      </p:ext>
    </p:extLst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exemplo9.html ------- continuação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0EEF9F-4A81-4D29-8957-E8CB6E1E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7" y="1976812"/>
            <a:ext cx="9301684" cy="44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01617"/>
      </p:ext>
    </p:extLst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exemplo10.html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519936" y="1556792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Alterando o conteúdo HTML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A8EAB9-D833-43D8-A13B-45E3E29C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71" y="2534900"/>
            <a:ext cx="10750753" cy="34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37492"/>
      </p:ext>
    </p:extLst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exemplo11.html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519936" y="1556792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DOM - Alterando o CSS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871C15-31B0-4C32-BB11-1B8C989D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69" y="2291153"/>
            <a:ext cx="8897263" cy="41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5211"/>
      </p:ext>
    </p:extLst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exemplo12.html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519936" y="1556792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DOM – Usando Eventos (</a:t>
            </a:r>
            <a:r>
              <a:rPr lang="pt-BR" sz="2400" dirty="0" err="1"/>
              <a:t>onclick</a:t>
            </a:r>
            <a:r>
              <a:rPr lang="pt-BR" sz="2400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17C9B0-D6F8-437A-9AA2-8421FA98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1" y="2982680"/>
            <a:ext cx="11194476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43185"/>
      </p:ext>
    </p:extLst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exemplo13.html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873352" y="493067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DOM – Usando Eventos (</a:t>
            </a:r>
            <a:r>
              <a:rPr lang="pt-BR" sz="2400" dirty="0" err="1"/>
              <a:t>onload</a:t>
            </a:r>
            <a:r>
              <a:rPr lang="pt-BR" sz="2400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6E4B2C-E0E0-40CC-A1AA-084456B5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84" y="1782654"/>
            <a:ext cx="6857524" cy="48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5406"/>
      </p:ext>
    </p:extLst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3A4A29-85A6-4315-84BB-5C105E1B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12" y="1763061"/>
            <a:ext cx="9939376" cy="4906299"/>
          </a:xfrm>
          <a:prstGeom prst="rect">
            <a:avLst/>
          </a:prstGeom>
        </p:spPr>
      </p:pic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exemplo14.html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711280" y="723900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DOM – Usando Eventos (</a:t>
            </a:r>
            <a:r>
              <a:rPr lang="pt-BR" sz="2400" dirty="0" err="1"/>
              <a:t>onchange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990456"/>
      </p:ext>
    </p:extLst>
  </p:cSld>
  <p:clrMapOvr>
    <a:masterClrMapping/>
  </p:clrMapOvr>
  <p:transition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7B4F27F-DCBB-4B2D-838A-642B7B4D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80735"/>
            <a:ext cx="8539163" cy="5060633"/>
          </a:xfrm>
          <a:prstGeom prst="rect">
            <a:avLst/>
          </a:prstGeom>
        </p:spPr>
      </p:pic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exemplo15.html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4409930" y="1669984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DOM – Usando Eventos (</a:t>
            </a:r>
            <a:r>
              <a:rPr lang="pt-BR" sz="2400" dirty="0" err="1"/>
              <a:t>onmouseover</a:t>
            </a:r>
            <a:r>
              <a:rPr lang="pt-BR" sz="2400" dirty="0"/>
              <a:t> e </a:t>
            </a:r>
            <a:r>
              <a:rPr lang="pt-BR" sz="2400" dirty="0" err="1"/>
              <a:t>onmouseout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703649"/>
      </p:ext>
    </p:extLst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46A96-9B2B-4D70-A2E9-9EE3DA43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802750"/>
            <a:ext cx="7705725" cy="4772025"/>
          </a:xfrm>
          <a:prstGeom prst="rect">
            <a:avLst/>
          </a:prstGeom>
        </p:spPr>
      </p:pic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exemplo16.html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3935760" y="1556792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DOM – Usando Eventos (</a:t>
            </a:r>
            <a:r>
              <a:rPr lang="pt-BR" sz="2400" dirty="0" err="1"/>
              <a:t>onmousedown</a:t>
            </a:r>
            <a:r>
              <a:rPr lang="pt-BR" sz="2400" dirty="0"/>
              <a:t> e </a:t>
            </a:r>
            <a:r>
              <a:rPr lang="pt-BR" sz="2400" dirty="0" err="1"/>
              <a:t>onmouseup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181884"/>
      </p:ext>
    </p:extLst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Funções são blocos de construção fundamentais em </a:t>
            </a:r>
            <a:r>
              <a:rPr lang="pt-BR" sz="2700" dirty="0" err="1"/>
              <a:t>JavaScript</a:t>
            </a:r>
            <a:r>
              <a:rPr lang="pt-BR" sz="2700" dirty="0"/>
              <a:t>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Uma função é um procedimento de </a:t>
            </a:r>
            <a:r>
              <a:rPr lang="pt-BR" sz="2700" dirty="0" err="1"/>
              <a:t>JavaScript</a:t>
            </a:r>
            <a:r>
              <a:rPr lang="pt-BR" sz="2700" dirty="0"/>
              <a:t> - um conjunto de instruções que executa uma tarefa ou calcula um valor.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Para usar uma função, você deve defini-la em algum lugar no escopo do qual você quiser chamá-la.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400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667165839"/>
      </p:ext>
    </p:extLst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exemplo17.html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ABFA2E-EBCB-4EA9-BE1D-89CCF1021812}"/>
              </a:ext>
            </a:extLst>
          </p:cNvPr>
          <p:cNvSpPr/>
          <p:nvPr/>
        </p:nvSpPr>
        <p:spPr>
          <a:xfrm>
            <a:off x="5951984" y="1519550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DOM – Usando Eventos (</a:t>
            </a:r>
            <a:r>
              <a:rPr lang="pt-BR" sz="2400" dirty="0" err="1"/>
              <a:t>onfocus</a:t>
            </a:r>
            <a:r>
              <a:rPr lang="pt-BR" sz="2400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2A5B59-D812-40BB-A8A9-13D91A65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77" y="1962868"/>
            <a:ext cx="8897263" cy="44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8891"/>
      </p:ext>
    </p:extLst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O método </a:t>
            </a:r>
            <a:r>
              <a:rPr lang="pt-BR" sz="4000" dirty="0" err="1"/>
              <a:t>addEventListener</a:t>
            </a:r>
            <a:r>
              <a:rPr lang="pt-BR" sz="4000" dirty="0"/>
              <a:t>() manipulando/ouvindo eventos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D634AC-2797-49AA-85FC-BC090C0E25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O método </a:t>
            </a:r>
            <a:r>
              <a:rPr lang="pt-BR" sz="2400" b="1" dirty="0" err="1"/>
              <a:t>addEventListener</a:t>
            </a:r>
            <a:r>
              <a:rPr lang="pt-BR" sz="2400" b="1" dirty="0"/>
              <a:t>() </a:t>
            </a:r>
            <a:r>
              <a:rPr lang="pt-BR" sz="2400" dirty="0"/>
              <a:t>anexa um manipulador de eventos ao elemento especificado.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Você pode adicionar muitos manipuladores de eventos a um elemento.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Você pode remover facilmente um ouvinte de eventos usando o método </a:t>
            </a:r>
            <a:r>
              <a:rPr lang="pt-BR" sz="2400" b="1" dirty="0" err="1"/>
              <a:t>removeEventListener</a:t>
            </a:r>
            <a:r>
              <a:rPr lang="pt-BR" sz="2400" b="1" dirty="0"/>
              <a:t>().</a:t>
            </a:r>
          </a:p>
          <a:p>
            <a:pPr marL="0" indent="0" algn="just">
              <a:buNone/>
            </a:pPr>
            <a:r>
              <a:rPr lang="pt-BR" sz="2800" b="1" dirty="0"/>
              <a:t>Sintaxe:</a:t>
            </a:r>
          </a:p>
          <a:p>
            <a:pPr marL="0" indent="0" algn="just">
              <a:buNone/>
            </a:pPr>
            <a:r>
              <a:rPr lang="pt-BR" sz="2400" dirty="0" err="1"/>
              <a:t>element.addEventListener</a:t>
            </a:r>
            <a:r>
              <a:rPr lang="pt-BR" sz="2400" dirty="0"/>
              <a:t>(</a:t>
            </a:r>
            <a:r>
              <a:rPr lang="pt-BR" sz="2400" dirty="0" err="1"/>
              <a:t>event</a:t>
            </a:r>
            <a:r>
              <a:rPr lang="pt-BR" sz="2400" dirty="0"/>
              <a:t>, </a:t>
            </a:r>
            <a:r>
              <a:rPr lang="pt-BR" sz="2400" dirty="0" err="1"/>
              <a:t>function</a:t>
            </a:r>
            <a:r>
              <a:rPr lang="pt-BR" sz="2400" dirty="0"/>
              <a:t>, </a:t>
            </a:r>
            <a:r>
              <a:rPr lang="pt-BR" sz="2400" dirty="0" err="1"/>
              <a:t>useCapture</a:t>
            </a:r>
            <a:r>
              <a:rPr lang="pt-BR" sz="2400" dirty="0"/>
              <a:t>);</a:t>
            </a:r>
          </a:p>
          <a:p>
            <a:pPr marL="0" indent="0" algn="just">
              <a:buNone/>
            </a:pPr>
            <a:r>
              <a:rPr lang="pt-BR" sz="2400" b="1" dirty="0"/>
              <a:t>							</a:t>
            </a:r>
          </a:p>
          <a:p>
            <a:pPr marL="0" indent="0" algn="just">
              <a:buNone/>
            </a:pPr>
            <a:r>
              <a:rPr lang="pt-BR" sz="2400" b="1" dirty="0"/>
              <a:t>							o padrão é false (</a:t>
            </a:r>
            <a:r>
              <a:rPr lang="pt-BR" sz="2400" b="1" dirty="0" err="1"/>
              <a:t>bubbling</a:t>
            </a:r>
            <a:r>
              <a:rPr lang="pt-BR" sz="2400" b="1" dirty="0"/>
              <a:t>)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030574279"/>
      </p:ext>
    </p:extLst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Bubbling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2C839E8-814F-44B0-88AF-46E4EF6637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O princípio fundamental do efeito </a:t>
            </a:r>
            <a:r>
              <a:rPr lang="pt-BR" sz="2400" b="1" dirty="0" err="1"/>
              <a:t>bubbling</a:t>
            </a:r>
            <a:r>
              <a:rPr lang="pt-BR" sz="2400" dirty="0"/>
              <a:t> diz o seguinte: depois que um evento é disparado no elemento mais distante de uma cadeia aninhada do </a:t>
            </a:r>
            <a:r>
              <a:rPr lang="pt-BR" sz="2400" b="1" dirty="0"/>
              <a:t>DOM</a:t>
            </a:r>
            <a:r>
              <a:rPr lang="pt-BR" sz="2400" dirty="0"/>
              <a:t> ele é disparado em seus elementos ancestrais na ordem crescente de </a:t>
            </a:r>
            <a:r>
              <a:rPr lang="pt-BR" sz="2400" dirty="0" err="1"/>
              <a:t>aninhamento</a:t>
            </a:r>
            <a:r>
              <a:rPr lang="pt-BR" sz="24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E0F359-FF0F-488C-A608-C7888BFB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89" y="3430963"/>
            <a:ext cx="4893622" cy="26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3283"/>
      </p:ext>
    </p:extLst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Capturing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2C839E8-814F-44B0-88AF-46E4EF6637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Em todos os navegadores, exceto nos IE os eventos são processados em dois estágios.</a:t>
            </a:r>
          </a:p>
          <a:p>
            <a:pPr algn="just"/>
            <a:r>
              <a:rPr lang="pt-BR" sz="2000" dirty="0"/>
              <a:t>No primeiro estágio o evento percorre a cadeia aninhada de cima para baixo (dos elementos ancestrais para os elementos descendentes) – este estágio é chamado </a:t>
            </a:r>
            <a:r>
              <a:rPr lang="pt-BR" sz="2000" b="1" dirty="0" err="1"/>
              <a:t>capturing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 outro estágio ocorre o efeito </a:t>
            </a:r>
            <a:r>
              <a:rPr lang="pt-BR" sz="2000" dirty="0" err="1"/>
              <a:t>bubbles</a:t>
            </a:r>
            <a:r>
              <a:rPr lang="pt-BR" sz="2000" dirty="0"/>
              <a:t>. Este comportamento é padronizado pelas especificações do W3C.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83B839-80C4-4CF4-84AB-CAE95B17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924944"/>
            <a:ext cx="3960495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6277"/>
      </p:ext>
    </p:extLst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Capturing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2C839E8-814F-44B0-88AF-46E4EF6637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/>
              <a:t>Todos os métodos de manipulação de eventos simplesmente ignoram a fase </a:t>
            </a:r>
            <a:r>
              <a:rPr lang="pt-BR" sz="2400" b="1" dirty="0" err="1"/>
              <a:t>caputuring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que o evento ocorra na fase </a:t>
            </a:r>
            <a:r>
              <a:rPr lang="pt-BR" sz="2400" b="1" dirty="0" err="1"/>
              <a:t>capturing</a:t>
            </a:r>
            <a:r>
              <a:rPr lang="pt-BR" sz="2400" dirty="0"/>
              <a:t> declaramos o último argumento método </a:t>
            </a:r>
            <a:r>
              <a:rPr lang="pt-BR" sz="2400" b="1" dirty="0" err="1"/>
              <a:t>addEventListener</a:t>
            </a:r>
            <a:r>
              <a:rPr lang="pt-BR" sz="2400" dirty="0"/>
              <a:t> como sendo </a:t>
            </a:r>
            <a:r>
              <a:rPr lang="pt-BR" sz="2400" b="1" dirty="0" err="1"/>
              <a:t>true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850760"/>
      </p:ext>
    </p:extLst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exemplo18.html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1AC82F-0E6F-4DBC-8795-BFBEF692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7" y="1863430"/>
            <a:ext cx="9761887" cy="45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27393"/>
      </p:ext>
    </p:extLst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exemplo19.html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4B8977-BF1E-4EE9-AA0D-3F013CB0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82" y="2193309"/>
            <a:ext cx="7777435" cy="34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97918"/>
      </p:ext>
    </p:extLst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exemplo19.js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C32DA0-130C-4722-82F2-6D3F42EE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691374"/>
            <a:ext cx="10082635" cy="21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25887"/>
      </p:ext>
    </p:extLst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exemplo20.html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1D8041-5378-4A29-8D0A-A11C7FE8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588531"/>
            <a:ext cx="5511165" cy="524922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A7304AD-B708-4C78-BFC9-36793DC4B197}"/>
              </a:ext>
            </a:extLst>
          </p:cNvPr>
          <p:cNvSpPr/>
          <p:nvPr/>
        </p:nvSpPr>
        <p:spPr>
          <a:xfrm>
            <a:off x="6384032" y="1844824"/>
            <a:ext cx="5566652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Lista de eventos: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https://developer.mozilla.org/pt-BR/docs/Web/Events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178149"/>
      </p:ext>
    </p:extLst>
  </p:cSld>
  <p:clrMapOvr>
    <a:masterClrMapping/>
  </p:clrMapOvr>
  <p:transition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exemplo21.html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858039-56DD-4942-9876-A381D13D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35" y="1848949"/>
            <a:ext cx="8275130" cy="47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685"/>
      </p:ext>
    </p:extLst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5DE243-14C1-4E79-A400-E670E2AB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17" y="1713176"/>
            <a:ext cx="8701564" cy="48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82465"/>
      </p:ext>
    </p:extLst>
  </p:cSld>
  <p:clrMapOvr>
    <a:masterClrMapping/>
  </p:clrMapOvr>
  <p:transition>
    <p:blind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exemplo21.html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58E739-A69E-4156-89C0-5D8619FE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90" y="1942601"/>
            <a:ext cx="9229420" cy="37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8880"/>
      </p:ext>
    </p:extLst>
  </p:cSld>
  <p:clrMapOvr>
    <a:masterClrMapping/>
  </p:clrMapOvr>
  <p:transition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exemplo22.html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8DC5F4-E5AC-44A4-8F00-30B72BC3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83" y="1998374"/>
            <a:ext cx="9166032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6780"/>
      </p:ext>
    </p:extLst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exemplo23.html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5C1D0E-460A-4B55-8E09-39156174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10" y="1912486"/>
            <a:ext cx="9231726" cy="42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519"/>
      </p:ext>
    </p:extLst>
  </p:cSld>
  <p:clrMapOvr>
    <a:masterClrMapping/>
  </p:clrMapOvr>
  <p:transition>
    <p:blind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exemplo23.html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028CAD-00E3-4BEB-B255-7FE3AFF2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29" y="1986116"/>
            <a:ext cx="10215563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68527"/>
      </p:ext>
    </p:extLst>
  </p:cSld>
  <p:clrMapOvr>
    <a:masterClrMapping/>
  </p:clrMapOvr>
  <p:transition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exemplo24.html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C4E4E7-9B2F-40FE-BE2C-6D957B25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70" y="1771050"/>
            <a:ext cx="6485659" cy="4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8608"/>
      </p:ext>
    </p:extLst>
  </p:cSld>
  <p:clrMapOvr>
    <a:masterClrMapping/>
  </p:clrMapOvr>
  <p:transition>
    <p:blind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exemplo24.html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2EE0E8-E28E-4A1F-B995-A8B1F226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43" y="1640160"/>
            <a:ext cx="823531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8282"/>
      </p:ext>
    </p:extLst>
  </p:cSld>
  <p:clrMapOvr>
    <a:masterClrMapping/>
  </p:clrMapOvr>
  <p:transition>
    <p:blind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exemplo24.html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4012C1-6F6E-441B-B32A-AA0A28ED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79" y="2033551"/>
            <a:ext cx="9519857" cy="39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1180"/>
      </p:ext>
    </p:extLst>
  </p:cSld>
  <p:clrMapOvr>
    <a:masterClrMapping/>
  </p:clrMapOvr>
  <p:transition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removeEventListener</a:t>
            </a:r>
            <a:r>
              <a:rPr lang="pt-BR" dirty="0"/>
              <a:t>()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F6CD5C6-3F45-4D13-B165-944726DF08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/>
              <a:t>O método </a:t>
            </a:r>
            <a:r>
              <a:rPr lang="pt-BR" sz="2800" b="1" dirty="0" err="1"/>
              <a:t>removeEventListener</a:t>
            </a:r>
            <a:r>
              <a:rPr lang="pt-BR" sz="2800" b="1" dirty="0"/>
              <a:t>() </a:t>
            </a:r>
            <a:r>
              <a:rPr lang="pt-BR" sz="2800" dirty="0"/>
              <a:t>remove os manipuladores de eventos que foram anexados ao método </a:t>
            </a:r>
            <a:r>
              <a:rPr lang="pt-BR" sz="2800" b="1" dirty="0" err="1"/>
              <a:t>addEventListener</a:t>
            </a:r>
            <a:r>
              <a:rPr lang="pt-BR" sz="2800" b="1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7138497"/>
      </p:ext>
    </p:extLst>
  </p:cSld>
  <p:clrMapOvr>
    <a:masterClrMapping/>
  </p:clrMapOvr>
  <p:transition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exemplo25.html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CB746C-501E-4044-9CF9-672BF3F3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60" y="1700808"/>
            <a:ext cx="7879080" cy="47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4056"/>
      </p:ext>
    </p:extLst>
  </p:cSld>
  <p:clrMapOvr>
    <a:masterClrMapping/>
  </p:clrMapOvr>
  <p:transition>
    <p:blind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exemplo25.html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50629F-2022-41D3-ABFA-DB60B3C5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6" y="1550242"/>
            <a:ext cx="8543926" cy="51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66733"/>
      </p:ext>
    </p:extLst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604D45-C226-4EC6-874A-2392798F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53" y="1619205"/>
            <a:ext cx="7826693" cy="50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1945"/>
      </p:ext>
    </p:extLst>
  </p:cSld>
  <p:clrMapOvr>
    <a:masterClrMapping/>
  </p:clrMapOvr>
  <p:transition>
    <p:blinds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</p:spPr>
        <p:txBody>
          <a:bodyPr/>
          <a:lstStyle/>
          <a:p>
            <a:r>
              <a:rPr lang="pt-BR"/>
              <a:t>Referências Bibliográficas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>
                <a:hlinkClick r:id="rId2"/>
              </a:rPr>
              <a:t>https://developer.mozilla.org/pt-BR/docs/Web/API/Document</a:t>
            </a: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r>
              <a:rPr lang="pt-BR" sz="2200" dirty="0">
                <a:hlinkClick r:id="rId3"/>
              </a:rPr>
              <a:t>https://developer.mozilla.org/pt-BR/docs/Web/JavaScript/Guide/Fun%C3%A7%C3%B5es</a:t>
            </a: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r>
              <a:rPr lang="pt-BR" sz="2400" dirty="0">
                <a:hlinkClick r:id="rId4"/>
              </a:rPr>
              <a:t>https://www.devmedia.com.br/trabalhando-com-dom-em-javascript/29039</a:t>
            </a: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r>
              <a:rPr lang="pt-BR" sz="2400" dirty="0">
                <a:hlinkClick r:id="rId5"/>
              </a:rPr>
              <a:t>https://www.w3schools.com/js/js_htmldom_elements.asp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https://imasters.com.br/front-end/javascript-bubbling-e-capturing</a:t>
            </a:r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6007013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93C172-7935-42DC-A94D-85058D6C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1340768"/>
            <a:ext cx="7658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59391"/>
      </p:ext>
    </p:extLst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E8CE9E-AE57-498A-8E7D-CBFA893F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53" y="1621069"/>
            <a:ext cx="8018693" cy="50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24098"/>
      </p:ext>
    </p:extLst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FCBC4E-1E66-41FD-A338-F6E26ECA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46" y="2020930"/>
            <a:ext cx="9859506" cy="4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98289"/>
      </p:ext>
    </p:extLst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Uma função anônima é uma definição de função que não está vinculada a um identificador.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As funções anônimas geralmente são argumentos passados ​​para funções de ordem superior ou usadas para construir o resultado de uma função de ordem superior que precisa retornar uma função.</a:t>
            </a:r>
            <a:endParaRPr lang="pt-BR" sz="2400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anônima</a:t>
            </a:r>
          </a:p>
        </p:txBody>
      </p:sp>
    </p:spTree>
    <p:extLst>
      <p:ext uri="{BB962C8B-B14F-4D97-AF65-F5344CB8AC3E}">
        <p14:creationId xmlns:p14="http://schemas.microsoft.com/office/powerpoint/2010/main" val="2050073991"/>
      </p:ext>
    </p:extLst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812</Words>
  <Application>Microsoft Macintosh PowerPoint</Application>
  <PresentationFormat>Widescreen</PresentationFormat>
  <Paragraphs>173</Paragraphs>
  <Slides>50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50</vt:i4>
      </vt:variant>
    </vt:vector>
  </HeadingPairs>
  <TitlesOfParts>
    <vt:vector size="59" baseType="lpstr">
      <vt:lpstr>SimSun</vt:lpstr>
      <vt:lpstr>Arial</vt:lpstr>
      <vt:lpstr>Calibri</vt:lpstr>
      <vt:lpstr>Calibri Light</vt:lpstr>
      <vt:lpstr>MV Boli</vt:lpstr>
      <vt:lpstr>Roboto</vt:lpstr>
      <vt:lpstr>Personalizar design</vt:lpstr>
      <vt:lpstr>Tema do Office</vt:lpstr>
      <vt:lpstr>Drift</vt:lpstr>
      <vt:lpstr>Aula de Scripts</vt:lpstr>
      <vt:lpstr>Functions</vt:lpstr>
      <vt:lpstr>Funções</vt:lpstr>
      <vt:lpstr>exemplo1.html</vt:lpstr>
      <vt:lpstr>exemplo1.js</vt:lpstr>
      <vt:lpstr>exemplo2.html</vt:lpstr>
      <vt:lpstr>exemplo2.js</vt:lpstr>
      <vt:lpstr>exemplo2.js</vt:lpstr>
      <vt:lpstr>Função anônima</vt:lpstr>
      <vt:lpstr>Arrow Functions</vt:lpstr>
      <vt:lpstr>exemplo3.html</vt:lpstr>
      <vt:lpstr>exemplo3.js</vt:lpstr>
      <vt:lpstr>Desafio 1769</vt:lpstr>
      <vt:lpstr>DOM</vt:lpstr>
      <vt:lpstr>DOM</vt:lpstr>
      <vt:lpstr>exemplo4.html</vt:lpstr>
      <vt:lpstr>exemplo5.html</vt:lpstr>
      <vt:lpstr>exemplo6.html</vt:lpstr>
      <vt:lpstr>exemplo7.html</vt:lpstr>
      <vt:lpstr>exemplo8.html</vt:lpstr>
      <vt:lpstr>exemplo9.html</vt:lpstr>
      <vt:lpstr>exemplo9.html ------- continuação</vt:lpstr>
      <vt:lpstr>exemplo10.html</vt:lpstr>
      <vt:lpstr>exemplo11.html</vt:lpstr>
      <vt:lpstr>exemplo12.html</vt:lpstr>
      <vt:lpstr>exemplo13.html</vt:lpstr>
      <vt:lpstr>exemplo14.html</vt:lpstr>
      <vt:lpstr>exemplo15.html</vt:lpstr>
      <vt:lpstr>exemplo16.html</vt:lpstr>
      <vt:lpstr>exemplo17.html</vt:lpstr>
      <vt:lpstr>O método addEventListener() manipulando/ouvindo eventos</vt:lpstr>
      <vt:lpstr>Bubbling</vt:lpstr>
      <vt:lpstr>Capturing</vt:lpstr>
      <vt:lpstr>Capturing</vt:lpstr>
      <vt:lpstr>exemplo18.html</vt:lpstr>
      <vt:lpstr>exemplo19.html</vt:lpstr>
      <vt:lpstr>exemplo19.js</vt:lpstr>
      <vt:lpstr>exemplo20.html</vt:lpstr>
      <vt:lpstr>exemplo21.html</vt:lpstr>
      <vt:lpstr>exemplo21.html</vt:lpstr>
      <vt:lpstr>exemplo22.html</vt:lpstr>
      <vt:lpstr>exemplo23.html</vt:lpstr>
      <vt:lpstr>exemplo23.html</vt:lpstr>
      <vt:lpstr>exemplo24.html</vt:lpstr>
      <vt:lpstr>exemplo24.html</vt:lpstr>
      <vt:lpstr>exemplo24.html</vt:lpstr>
      <vt:lpstr>O método removeEventListener()</vt:lpstr>
      <vt:lpstr>exemplo25.html</vt:lpstr>
      <vt:lpstr>exemplo25.html</vt:lpstr>
      <vt:lpstr>Referências Bibliográficas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FRANCISCO ADÃO ELOY JUNIOR</cp:lastModifiedBy>
  <cp:revision>285</cp:revision>
  <dcterms:created xsi:type="dcterms:W3CDTF">2024-10-10T17:56:37Z</dcterms:created>
  <dcterms:modified xsi:type="dcterms:W3CDTF">2024-11-22T02:22:37Z</dcterms:modified>
</cp:coreProperties>
</file>