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0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7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8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9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7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6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7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A01A-DDAA-4E62-B797-D2B90E2E0769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64AF-E412-470C-B7B7-0E0D20FBB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8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0" t="31189" r="25142" b="40594"/>
          <a:stretch/>
        </p:blipFill>
        <p:spPr>
          <a:xfrm>
            <a:off x="215900" y="279400"/>
            <a:ext cx="2057401" cy="10287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458912"/>
            <a:ext cx="6069013" cy="15525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273301" y="729456"/>
            <a:ext cx="4190998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73301" y="70302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Home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52527" y="70143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Home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883150" y="70143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Home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730501" y="116022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Home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713773" y="70143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Home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184021" y="70143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Home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96904" y="9384050"/>
            <a:ext cx="6069012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74880" y="3125509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09657" y="357439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Loren </a:t>
            </a:r>
            <a:r>
              <a:rPr lang="pt-BR" dirty="0" err="1" smtClean="0"/>
              <a:t>Ipson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09657" y="4241426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Livros e Filmes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8" y="4752880"/>
            <a:ext cx="1777220" cy="257410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71" y="4782355"/>
            <a:ext cx="1738195" cy="253957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15900" y="7243906"/>
            <a:ext cx="12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Vocabulário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47" y="7613238"/>
            <a:ext cx="2465881" cy="1380472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15900" y="7760927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Loren </a:t>
            </a:r>
            <a:r>
              <a:rPr lang="pt-BR" dirty="0" err="1" smtClean="0"/>
              <a:t>Ipson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564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15</Words>
  <Application>Microsoft Office PowerPoint</Application>
  <PresentationFormat>Papel A4 (210 x 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</dc:creator>
  <cp:lastModifiedBy>Instrutor</cp:lastModifiedBy>
  <cp:revision>4</cp:revision>
  <dcterms:created xsi:type="dcterms:W3CDTF">2017-11-07T13:23:16Z</dcterms:created>
  <dcterms:modified xsi:type="dcterms:W3CDTF">2017-11-07T18:33:51Z</dcterms:modified>
</cp:coreProperties>
</file>