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6DE"/>
    <a:srgbClr val="68CEE8"/>
    <a:srgbClr val="0077B7"/>
    <a:srgbClr val="283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BEBCA65-8CA5-C1F4-31F0-BFEC9450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24F16EA5-DB0D-DB00-B45D-221602CC5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04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D5F8615B7954293931F0676A2AF5C" ma:contentTypeVersion="33" ma:contentTypeDescription="Create a new document." ma:contentTypeScope="" ma:versionID="0bb740190621bbda8750a9eda43d231e">
  <xsd:schema xmlns:xsd="http://www.w3.org/2001/XMLSchema" xmlns:xs="http://www.w3.org/2001/XMLSchema" xmlns:p="http://schemas.microsoft.com/office/2006/metadata/properties" xmlns:ns1="http://schemas.microsoft.com/sharepoint/v3" xmlns:ns2="206327c7-b4a7-491d-b3d8-adcd873cda19" xmlns:ns3="http://schemas.microsoft.com/sharepoint/v3/fields" xmlns:ns4="230e9df3-be65-4c73-a93b-d1236ebd677e" xmlns:ns5="8e66fd11-5ed9-46f5-bfe0-9e4c15a9a1fd" targetNamespace="http://schemas.microsoft.com/office/2006/metadata/properties" ma:root="true" ma:fieldsID="fa300bc3e780a7e032b6cdc8fa8eeca6" ns1:_="" ns2:_="" ns3:_="" ns4:_="" ns5:_="">
    <xsd:import namespace="http://schemas.microsoft.com/sharepoint/v3"/>
    <xsd:import namespace="206327c7-b4a7-491d-b3d8-adcd873cda19"/>
    <xsd:import namespace="http://schemas.microsoft.com/sharepoint/v3/fields"/>
    <xsd:import namespace="230e9df3-be65-4c73-a93b-d1236ebd677e"/>
    <xsd:import namespace="8e66fd11-5ed9-46f5-bfe0-9e4c15a9a1fd"/>
    <xsd:element name="properties">
      <xsd:complexType>
        <xsd:sequence>
          <xsd:element name="documentManagement">
            <xsd:complexType>
              <xsd:all>
                <xsd:element ref="ns2:RecordingLocation" minOccurs="0"/>
                <xsd:element ref="ns2:MediaServiceMetadata" minOccurs="0"/>
                <xsd:element ref="ns2:MediaServiceFastMetadata" minOccurs="0"/>
                <xsd:element ref="ns2:VideoProoferchecked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1:DocumentSetDescription" minOccurs="0"/>
                <xsd:element ref="ns1:StartDate" minOccurs="0"/>
                <xsd:element ref="ns3:_EndDate" minOccurs="0"/>
                <xsd:element ref="ns2:VideoDuration" minOccurs="0"/>
                <xsd:element ref="ns2:MediaServiceLocation" minOccurs="0"/>
                <xsd:element ref="ns2:VideoDuration_x0028_sec_x0029_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5:SharedWithUsers" minOccurs="0"/>
                <xsd:element ref="ns5:SharedWithDetails" minOccurs="0"/>
                <xsd:element ref="ns5:RenameItems" minOccurs="0"/>
                <xsd:element ref="ns2:MediaServiceOCR" minOccurs="0"/>
                <xsd:element ref="ns2:MediaServiceSystemTags" minOccurs="0"/>
                <xsd:element ref="ns5:CopyTo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18" nillable="true" ma:displayName="Description" ma:description="A description of the Document Set" ma:internalName="DocumentSetDescription">
      <xsd:simpleType>
        <xsd:restriction base="dms:Note"/>
      </xsd:simpleType>
    </xsd:element>
    <xsd:element name="StartDate" ma:index="19" nillable="true" ma:displayName="Start Date" ma:default="[today]" ma:format="DateOnly" ma:internalName="Start_x0020_Date">
      <xsd:simpleType>
        <xsd:restriction base="dms:DateTime"/>
      </xsd:simpleType>
    </xsd:element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327c7-b4a7-491d-b3d8-adcd873cda19" elementFormDefault="qualified">
    <xsd:import namespace="http://schemas.microsoft.com/office/2006/documentManagement/types"/>
    <xsd:import namespace="http://schemas.microsoft.com/office/infopath/2007/PartnerControls"/>
    <xsd:element name="RecordingLocation" ma:index="8" nillable="true" ma:displayName="Recording Location" ma:default="Booth" ma:format="Dropdown" ma:internalName="RecordingLocation">
      <xsd:simpleType>
        <xsd:restriction base="dms:Choice">
          <xsd:enumeration value="Booth"/>
          <xsd:enumeration value="Remote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VideoProoferchecked" ma:index="11" nillable="true" ma:displayName="Video Proofer checked" ma:default="0" ma:format="Dropdown" ma:internalName="VideoProoferchecked">
      <xsd:simpleType>
        <xsd:restriction base="dms:Boolea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VideoDuration" ma:index="21" nillable="true" ma:displayName="Video Duration" ma:decimals="2" ma:description="use ," ma:format="Dropdown" ma:internalName="VideoDuration" ma:percentage="FALSE">
      <xsd:simpleType>
        <xsd:restriction base="dms:Number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VideoDuration_x0028_sec_x0029_" ma:index="23" nillable="true" ma:displayName="Video Duration (sec)" ma:decimals="0" ma:format="Dropdown" ma:internalName="VideoDuration_x0028_sec_x0029_" ma:percentage="FALSE">
      <xsd:simpleType>
        <xsd:restriction base="dms:Number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3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EndDate" ma:index="20" nillable="true" ma:displayName="End Date" ma:default="[today]" ma:format="DateTime" ma:internalName="End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a583b6e6-2567-43a2-aacc-6177a7c0e155}" ma:internalName="TaxCatchAll" ma:showField="CatchAllData" ma:web="8e66fd11-5ed9-46f5-bfe0-9e4c15a9a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6fd11-5ed9-46f5-bfe0-9e4c15a9a1fd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RenameItems" ma:index="33" nillable="true" ma:displayName="Rename Items" ma:internalName="RenameItems">
      <xsd:simpleType>
        <xsd:restriction base="dms:Text"/>
      </xsd:simpleType>
    </xsd:element>
    <xsd:element name="CopyToData" ma:index="36" nillable="true" ma:displayName="CopyToData" ma:internalName="CopyToDat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ideoDuration_x0028_sec_x0029_ xmlns="206327c7-b4a7-491d-b3d8-adcd873cda19" xsi:nil="true"/>
    <lcf76f155ced4ddcb4097134ff3c332f xmlns="206327c7-b4a7-491d-b3d8-adcd873cda19">
      <Terms xmlns="http://schemas.microsoft.com/office/infopath/2007/PartnerControls"/>
    </lcf76f155ced4ddcb4097134ff3c332f>
    <VideoDuration xmlns="206327c7-b4a7-491d-b3d8-adcd873cda19" xsi:nil="true"/>
    <_ip_UnifiedCompliancePolicyUIAction xmlns="http://schemas.microsoft.com/sharepoint/v3" xsi:nil="true"/>
    <RenameItems xmlns="8e66fd11-5ed9-46f5-bfe0-9e4c15a9a1fd" xsi:nil="true"/>
    <VideoProoferchecked xmlns="206327c7-b4a7-491d-b3d8-adcd873cda19">false</VideoProoferchecked>
    <DocumentSetDescription xmlns="http://schemas.microsoft.com/sharepoint/v3" xsi:nil="true"/>
    <_EndDate xmlns="http://schemas.microsoft.com/sharepoint/v3/fields">2024-03-18T02:27:55+00:00</_EndDate>
    <_ip_UnifiedCompliancePolicyProperties xmlns="http://schemas.microsoft.com/sharepoint/v3" xsi:nil="true"/>
    <StartDate xmlns="http://schemas.microsoft.com/sharepoint/v3">2024-03-18T02:27:55+00:00</StartDate>
    <CopyToData xmlns="8e66fd11-5ed9-46f5-bfe0-9e4c15a9a1fd" xsi:nil="true"/>
    <TaxCatchAll xmlns="230e9df3-be65-4c73-a93b-d1236ebd677e" xsi:nil="true"/>
    <RecordingLocation xmlns="206327c7-b4a7-491d-b3d8-adcd873cda19">Booth</RecordingLocation>
  </documentManagement>
</p:properties>
</file>

<file path=customXml/itemProps1.xml><?xml version="1.0" encoding="utf-8"?>
<ds:datastoreItem xmlns:ds="http://schemas.openxmlformats.org/officeDocument/2006/customXml" ds:itemID="{A8A0E8A6-928E-4F04-A292-5F907B08F536}"/>
</file>

<file path=customXml/itemProps2.xml><?xml version="1.0" encoding="utf-8"?>
<ds:datastoreItem xmlns:ds="http://schemas.openxmlformats.org/officeDocument/2006/customXml" ds:itemID="{0EDA78CB-ED08-4A17-A5C8-4ED23331445E}"/>
</file>

<file path=customXml/itemProps3.xml><?xml version="1.0" encoding="utf-8"?>
<ds:datastoreItem xmlns:ds="http://schemas.openxmlformats.org/officeDocument/2006/customXml" ds:itemID="{1DDCB8E2-9954-44DF-AD16-4DAC1D4A8A9F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Jaquelin Battista</dc:creator>
  <cp:lastModifiedBy>Jaquelin Battista</cp:lastModifiedBy>
  <cp:revision>3</cp:revision>
  <dcterms:created xsi:type="dcterms:W3CDTF">2024-03-16T02:14:16Z</dcterms:created>
  <dcterms:modified xsi:type="dcterms:W3CDTF">2024-03-16T02:56:57Z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0x0101000C5D5F8615B7954293931F0676A2AF5C</vt:lpwstr>
  </property>
  <property fmtid="{D5CDD505-2E9C-101B-9397-08002B2CF9AE}" pid="3" name="MediaServiceImageTags">
    <vt:lpwstr/>
  </property>
</Properties>
</file>