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7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C91E8-0BAF-4A1E-9AE8-A3F59ADF0DB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117F89-ED75-4626-B2D0-8B61538A4B1F}">
      <dgm:prSet/>
      <dgm:spPr/>
      <dgm:t>
        <a:bodyPr/>
        <a:lstStyle/>
        <a:p>
          <a:r>
            <a:rPr lang="es-ES"/>
            <a:t>The engage of both students to deliver a functional game. </a:t>
          </a:r>
          <a:endParaRPr lang="en-US"/>
        </a:p>
      </dgm:t>
    </dgm:pt>
    <dgm:pt modelId="{204833B7-0437-4CD3-AF9D-B257F5FFDB00}" type="parTrans" cxnId="{DDB375B2-6798-4705-B7A5-40CB63E41DA0}">
      <dgm:prSet/>
      <dgm:spPr/>
      <dgm:t>
        <a:bodyPr/>
        <a:lstStyle/>
        <a:p>
          <a:endParaRPr lang="en-US"/>
        </a:p>
      </dgm:t>
    </dgm:pt>
    <dgm:pt modelId="{31413638-44C7-4F5B-85F4-AE274207A950}" type="sibTrans" cxnId="{DDB375B2-6798-4705-B7A5-40CB63E41DA0}">
      <dgm:prSet/>
      <dgm:spPr/>
      <dgm:t>
        <a:bodyPr/>
        <a:lstStyle/>
        <a:p>
          <a:endParaRPr lang="en-US"/>
        </a:p>
      </dgm:t>
    </dgm:pt>
    <dgm:pt modelId="{F3287A7E-A4C3-4385-8B8C-9C4DEA8E3381}">
      <dgm:prSet/>
      <dgm:spPr/>
      <dgm:t>
        <a:bodyPr/>
        <a:lstStyle/>
        <a:p>
          <a:r>
            <a:rPr lang="es-ES"/>
            <a:t>The learning proccess during the game creation. </a:t>
          </a:r>
          <a:endParaRPr lang="en-US"/>
        </a:p>
      </dgm:t>
    </dgm:pt>
    <dgm:pt modelId="{6E8925CD-862A-4753-A2F5-58D91DF9D11F}" type="parTrans" cxnId="{9B4C82E7-8D5B-491A-9F71-2EBFAF98ADA6}">
      <dgm:prSet/>
      <dgm:spPr/>
      <dgm:t>
        <a:bodyPr/>
        <a:lstStyle/>
        <a:p>
          <a:endParaRPr lang="en-US"/>
        </a:p>
      </dgm:t>
    </dgm:pt>
    <dgm:pt modelId="{9255BB06-0880-4B91-953F-81CF3231E403}" type="sibTrans" cxnId="{9B4C82E7-8D5B-491A-9F71-2EBFAF98ADA6}">
      <dgm:prSet/>
      <dgm:spPr/>
      <dgm:t>
        <a:bodyPr/>
        <a:lstStyle/>
        <a:p>
          <a:endParaRPr lang="en-US"/>
        </a:p>
      </dgm:t>
    </dgm:pt>
    <dgm:pt modelId="{51595F68-044B-4BBD-AF48-CC9DC384DDBE}" type="pres">
      <dgm:prSet presAssocID="{096C91E8-0BAF-4A1E-9AE8-A3F59ADF0DB6}" presName="Name0" presStyleCnt="0">
        <dgm:presLayoutVars>
          <dgm:dir/>
          <dgm:animLvl val="lvl"/>
          <dgm:resizeHandles val="exact"/>
        </dgm:presLayoutVars>
      </dgm:prSet>
      <dgm:spPr/>
    </dgm:pt>
    <dgm:pt modelId="{383138C2-E47D-42AF-B979-30EAFC2ABD67}" type="pres">
      <dgm:prSet presAssocID="{F3287A7E-A4C3-4385-8B8C-9C4DEA8E3381}" presName="boxAndChildren" presStyleCnt="0"/>
      <dgm:spPr/>
    </dgm:pt>
    <dgm:pt modelId="{C7F46CB2-E06C-4F26-9761-430CF9FBC549}" type="pres">
      <dgm:prSet presAssocID="{F3287A7E-A4C3-4385-8B8C-9C4DEA8E3381}" presName="parentTextBox" presStyleLbl="node1" presStyleIdx="0" presStyleCnt="2"/>
      <dgm:spPr/>
    </dgm:pt>
    <dgm:pt modelId="{A4BD8FCE-F0B9-4CB2-B760-5B4AEC28DCE0}" type="pres">
      <dgm:prSet presAssocID="{31413638-44C7-4F5B-85F4-AE274207A950}" presName="sp" presStyleCnt="0"/>
      <dgm:spPr/>
    </dgm:pt>
    <dgm:pt modelId="{A61C3E15-C2EE-4A11-860A-41A5BA3B59D5}" type="pres">
      <dgm:prSet presAssocID="{9A117F89-ED75-4626-B2D0-8B61538A4B1F}" presName="arrowAndChildren" presStyleCnt="0"/>
      <dgm:spPr/>
    </dgm:pt>
    <dgm:pt modelId="{A561E5BA-7EF5-47F2-AEBE-7750A02BCE6C}" type="pres">
      <dgm:prSet presAssocID="{9A117F89-ED75-4626-B2D0-8B61538A4B1F}" presName="parentTextArrow" presStyleLbl="node1" presStyleIdx="1" presStyleCnt="2"/>
      <dgm:spPr/>
    </dgm:pt>
  </dgm:ptLst>
  <dgm:cxnLst>
    <dgm:cxn modelId="{9E112457-0EA4-441F-A7EB-901EFC956F7B}" type="presOf" srcId="{F3287A7E-A4C3-4385-8B8C-9C4DEA8E3381}" destId="{C7F46CB2-E06C-4F26-9761-430CF9FBC549}" srcOrd="0" destOrd="0" presId="urn:microsoft.com/office/officeart/2005/8/layout/process4"/>
    <dgm:cxn modelId="{FE62E992-61BE-493E-80CE-EC3CF3601708}" type="presOf" srcId="{9A117F89-ED75-4626-B2D0-8B61538A4B1F}" destId="{A561E5BA-7EF5-47F2-AEBE-7750A02BCE6C}" srcOrd="0" destOrd="0" presId="urn:microsoft.com/office/officeart/2005/8/layout/process4"/>
    <dgm:cxn modelId="{DDB375B2-6798-4705-B7A5-40CB63E41DA0}" srcId="{096C91E8-0BAF-4A1E-9AE8-A3F59ADF0DB6}" destId="{9A117F89-ED75-4626-B2D0-8B61538A4B1F}" srcOrd="0" destOrd="0" parTransId="{204833B7-0437-4CD3-AF9D-B257F5FFDB00}" sibTransId="{31413638-44C7-4F5B-85F4-AE274207A950}"/>
    <dgm:cxn modelId="{9B4C82E7-8D5B-491A-9F71-2EBFAF98ADA6}" srcId="{096C91E8-0BAF-4A1E-9AE8-A3F59ADF0DB6}" destId="{F3287A7E-A4C3-4385-8B8C-9C4DEA8E3381}" srcOrd="1" destOrd="0" parTransId="{6E8925CD-862A-4753-A2F5-58D91DF9D11F}" sibTransId="{9255BB06-0880-4B91-953F-81CF3231E403}"/>
    <dgm:cxn modelId="{A63DF6F0-B276-444B-B2AC-60506376C585}" type="presOf" srcId="{096C91E8-0BAF-4A1E-9AE8-A3F59ADF0DB6}" destId="{51595F68-044B-4BBD-AF48-CC9DC384DDBE}" srcOrd="0" destOrd="0" presId="urn:microsoft.com/office/officeart/2005/8/layout/process4"/>
    <dgm:cxn modelId="{06E3D69F-851E-49B6-8EEF-6EE9004E3D09}" type="presParOf" srcId="{51595F68-044B-4BBD-AF48-CC9DC384DDBE}" destId="{383138C2-E47D-42AF-B979-30EAFC2ABD67}" srcOrd="0" destOrd="0" presId="urn:microsoft.com/office/officeart/2005/8/layout/process4"/>
    <dgm:cxn modelId="{3DD023EC-5522-4A32-90B1-045F7448A097}" type="presParOf" srcId="{383138C2-E47D-42AF-B979-30EAFC2ABD67}" destId="{C7F46CB2-E06C-4F26-9761-430CF9FBC549}" srcOrd="0" destOrd="0" presId="urn:microsoft.com/office/officeart/2005/8/layout/process4"/>
    <dgm:cxn modelId="{6E104B36-B0DF-485B-8590-FD9032F0919F}" type="presParOf" srcId="{51595F68-044B-4BBD-AF48-CC9DC384DDBE}" destId="{A4BD8FCE-F0B9-4CB2-B760-5B4AEC28DCE0}" srcOrd="1" destOrd="0" presId="urn:microsoft.com/office/officeart/2005/8/layout/process4"/>
    <dgm:cxn modelId="{7AD69799-F8DB-48D3-8C27-A42FC6D86CB5}" type="presParOf" srcId="{51595F68-044B-4BBD-AF48-CC9DC384DDBE}" destId="{A61C3E15-C2EE-4A11-860A-41A5BA3B59D5}" srcOrd="2" destOrd="0" presId="urn:microsoft.com/office/officeart/2005/8/layout/process4"/>
    <dgm:cxn modelId="{E19A2C3E-327D-4A0F-904D-93E131B5DEBB}" type="presParOf" srcId="{A61C3E15-C2EE-4A11-860A-41A5BA3B59D5}" destId="{A561E5BA-7EF5-47F2-AEBE-7750A02BCE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46CB2-E06C-4F26-9761-430CF9FBC549}">
      <dsp:nvSpPr>
        <dsp:cNvPr id="0" name=""/>
        <dsp:cNvSpPr/>
      </dsp:nvSpPr>
      <dsp:spPr>
        <a:xfrm>
          <a:off x="0" y="3341354"/>
          <a:ext cx="6900512" cy="21922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The learning proccess during the game creation. </a:t>
          </a:r>
          <a:endParaRPr lang="en-US" sz="4200" kern="1200"/>
        </a:p>
      </dsp:txBody>
      <dsp:txXfrm>
        <a:off x="0" y="3341354"/>
        <a:ext cx="6900512" cy="2192290"/>
      </dsp:txXfrm>
    </dsp:sp>
    <dsp:sp modelId="{A561E5BA-7EF5-47F2-AEBE-7750A02BCE6C}">
      <dsp:nvSpPr>
        <dsp:cNvPr id="0" name=""/>
        <dsp:cNvSpPr/>
      </dsp:nvSpPr>
      <dsp:spPr>
        <a:xfrm rot="10800000">
          <a:off x="0" y="2496"/>
          <a:ext cx="6900512" cy="3371742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The engage of both students to deliver a functional game. </a:t>
          </a:r>
          <a:endParaRPr lang="en-US" sz="4200" kern="1200"/>
        </a:p>
      </dsp:txBody>
      <dsp:txXfrm rot="10800000">
        <a:off x="0" y="2496"/>
        <a:ext cx="6900512" cy="2190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s-ES"/>
              <a:t>HANGMAN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s-ES"/>
              <a:t>Bruna and Isra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A1A94-A91F-43EB-B917-EB2EA4C0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57" y="1209578"/>
            <a:ext cx="4867076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Description your game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Hangman </a:t>
            </a:r>
            <a:r>
              <a:rPr lang="en-US" sz="2200" b="0" i="0">
                <a:effectLst/>
                <a:latin typeface="Arial" panose="020B0604020202020204" pitchFamily="34" charset="0"/>
              </a:rPr>
              <a:t> </a:t>
            </a:r>
            <a:r>
              <a:rPr lang="en-US" sz="2200"/>
              <a:t>is a paper and pencil guessing game for two or more players. One player thinks of a word, phrase or sentence and the other(s) tries to guess it by suggesting letters within a certain number of guesses.</a:t>
            </a:r>
          </a:p>
          <a:p>
            <a:pPr marL="0" indent="0">
              <a:buNone/>
            </a:pPr>
            <a:r>
              <a:rPr lang="en-US" sz="2200"/>
              <a:t>Our game is a one player game against the machine. The computers select a random word from a 50.000 words list. The player has 8 rounds to guess the letters of the words or the word. During the game it is displayed information to keep the player aware of the progress.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C</a:t>
            </a:r>
            <a:r>
              <a:rPr lang="en-US" err="1"/>
              <a:t>hallenges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400"/>
              <a:t>1</a:t>
            </a:r>
            <a:r>
              <a:rPr lang="en-US" sz="2400" baseline="30000"/>
              <a:t>st</a:t>
            </a:r>
            <a:r>
              <a:rPr lang="en-US" sz="2400"/>
              <a:t> Pulling and Pushing in GitHub. </a:t>
            </a:r>
          </a:p>
          <a:p>
            <a:r>
              <a:rPr lang="en-US" sz="2400"/>
              <a:t>2</a:t>
            </a:r>
            <a:r>
              <a:rPr lang="en-US" sz="2400" baseline="30000"/>
              <a:t>nd</a:t>
            </a:r>
            <a:r>
              <a:rPr lang="en-US" sz="2400"/>
              <a:t> Splitting the coding tasks. We have created two MVPs separately and we lost much time with the MVPs. </a:t>
            </a:r>
          </a:p>
          <a:p>
            <a:r>
              <a:rPr lang="en-US" sz="2400"/>
              <a:t>3</a:t>
            </a:r>
            <a:r>
              <a:rPr lang="en-US" sz="2400" baseline="30000"/>
              <a:t>rd</a:t>
            </a:r>
            <a:r>
              <a:rPr lang="en-US" sz="2400"/>
              <a:t> List of words or Library. We found some issues with the format of the list  </a:t>
            </a:r>
          </a:p>
          <a:p>
            <a:r>
              <a:rPr lang="en-US" sz="2400"/>
              <a:t>4</a:t>
            </a:r>
            <a:r>
              <a:rPr lang="en-US" sz="2400" baseline="30000"/>
              <a:t>th</a:t>
            </a:r>
            <a:r>
              <a:rPr lang="en-US" sz="2400"/>
              <a:t> Creating a list with underscores </a:t>
            </a:r>
            <a:r>
              <a:rPr lang="es-ES" sz="2400"/>
              <a:t>‘_’ </a:t>
            </a:r>
            <a:r>
              <a:rPr lang="es-ES" sz="2400" err="1"/>
              <a:t>instead</a:t>
            </a:r>
            <a:r>
              <a:rPr lang="es-ES" sz="2400"/>
              <a:t> </a:t>
            </a:r>
            <a:r>
              <a:rPr lang="es-ES" sz="2400" err="1"/>
              <a:t>of</a:t>
            </a:r>
            <a:r>
              <a:rPr lang="es-ES" sz="2400"/>
              <a:t> </a:t>
            </a:r>
            <a:r>
              <a:rPr lang="es-ES" sz="2400" err="1"/>
              <a:t>letters</a:t>
            </a:r>
            <a:r>
              <a:rPr lang="es-ES" sz="2400"/>
              <a:t> and </a:t>
            </a:r>
            <a:r>
              <a:rPr lang="es-ES" sz="2400" err="1"/>
              <a:t>then</a:t>
            </a:r>
            <a:r>
              <a:rPr lang="es-ES" sz="2400"/>
              <a:t> </a:t>
            </a:r>
            <a:r>
              <a:rPr lang="es-ES" sz="2400" err="1"/>
              <a:t>replace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guessed</a:t>
            </a:r>
            <a:r>
              <a:rPr lang="es-ES" sz="2400"/>
              <a:t> </a:t>
            </a:r>
            <a:r>
              <a:rPr lang="es-ES" sz="2400" err="1"/>
              <a:t>letters</a:t>
            </a:r>
            <a:r>
              <a:rPr lang="es-ES" sz="2400"/>
              <a:t> </a:t>
            </a:r>
            <a:r>
              <a:rPr lang="es-ES" sz="2400" err="1"/>
              <a:t>that</a:t>
            </a:r>
            <a:r>
              <a:rPr lang="es-ES" sz="2400"/>
              <a:t> </a:t>
            </a:r>
            <a:r>
              <a:rPr lang="es-ES" sz="2400" err="1"/>
              <a:t>were</a:t>
            </a:r>
            <a:r>
              <a:rPr lang="es-ES" sz="2400"/>
              <a:t> </a:t>
            </a:r>
            <a:r>
              <a:rPr lang="es-ES" sz="2400" err="1"/>
              <a:t>right</a:t>
            </a:r>
            <a:r>
              <a:rPr lang="es-ES" sz="2400"/>
              <a:t>.  </a:t>
            </a:r>
          </a:p>
          <a:p>
            <a:r>
              <a:rPr lang="en-US" sz="2400"/>
              <a:t> 5</a:t>
            </a:r>
            <a:r>
              <a:rPr lang="en-US" sz="2400" baseline="30000"/>
              <a:t>th</a:t>
            </a:r>
            <a:r>
              <a:rPr lang="en-US" sz="2400"/>
              <a:t> Display the hangman progress. ASCII vs Pictures</a:t>
            </a:r>
          </a:p>
          <a:p>
            <a:endParaRPr lang="en-US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Proccess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s-ES" sz="1400" err="1"/>
              <a:t>Design</a:t>
            </a:r>
            <a:r>
              <a:rPr lang="es-ES" sz="1400"/>
              <a:t> </a:t>
            </a:r>
            <a:r>
              <a:rPr lang="es-ES" sz="1400" err="1"/>
              <a:t>Proccess</a:t>
            </a:r>
            <a:r>
              <a:rPr lang="es-ES" sz="1400"/>
              <a:t>: </a:t>
            </a:r>
          </a:p>
          <a:p>
            <a:pPr marL="914400" lvl="1" indent="-457200">
              <a:buAutoNum type="arabicPeriod"/>
            </a:pPr>
            <a:r>
              <a:rPr lang="es-ES" sz="1400" err="1"/>
              <a:t>Brain</a:t>
            </a:r>
            <a:r>
              <a:rPr lang="es-ES" sz="1400"/>
              <a:t> </a:t>
            </a:r>
            <a:r>
              <a:rPr lang="es-ES" sz="1400" err="1"/>
              <a:t>storm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ideas.</a:t>
            </a:r>
          </a:p>
          <a:p>
            <a:pPr marL="914400" lvl="1" indent="-457200">
              <a:buAutoNum type="arabicPeriod"/>
            </a:pPr>
            <a:r>
              <a:rPr lang="es-ES" sz="1400"/>
              <a:t>Draft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structure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game</a:t>
            </a:r>
            <a:r>
              <a:rPr lang="es-ES" sz="1400"/>
              <a:t>. </a:t>
            </a:r>
          </a:p>
          <a:p>
            <a:pPr marL="457200" indent="-457200">
              <a:buAutoNum type="arabicPeriod"/>
            </a:pPr>
            <a:r>
              <a:rPr lang="es-ES" sz="1400" err="1"/>
              <a:t>Coding</a:t>
            </a:r>
            <a:r>
              <a:rPr lang="es-ES" sz="1400"/>
              <a:t> </a:t>
            </a:r>
            <a:r>
              <a:rPr lang="es-ES" sz="1400" err="1"/>
              <a:t>Proccess</a:t>
            </a:r>
            <a:r>
              <a:rPr lang="es-ES" sz="1400"/>
              <a:t>: </a:t>
            </a:r>
          </a:p>
          <a:p>
            <a:pPr marL="914400" lvl="1" indent="-457200">
              <a:buAutoNum type="arabicPeriod"/>
            </a:pPr>
            <a:r>
              <a:rPr lang="es-ES" sz="1400" err="1"/>
              <a:t>Get</a:t>
            </a:r>
            <a:r>
              <a:rPr lang="es-ES" sz="1400"/>
              <a:t> </a:t>
            </a:r>
            <a:r>
              <a:rPr lang="es-ES" sz="1400" err="1"/>
              <a:t>random</a:t>
            </a:r>
            <a:r>
              <a:rPr lang="es-ES" sz="1400"/>
              <a:t> </a:t>
            </a:r>
            <a:r>
              <a:rPr lang="es-ES" sz="1400" err="1"/>
              <a:t>word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 err="1"/>
              <a:t>Find</a:t>
            </a:r>
            <a:r>
              <a:rPr lang="es-ES" sz="1400"/>
              <a:t>, </a:t>
            </a:r>
            <a:r>
              <a:rPr lang="es-ES" sz="1400" err="1"/>
              <a:t>save</a:t>
            </a:r>
            <a:r>
              <a:rPr lang="es-ES" sz="1400"/>
              <a:t> and </a:t>
            </a:r>
            <a:r>
              <a:rPr lang="es-ES" sz="1400" err="1"/>
              <a:t>edit</a:t>
            </a:r>
            <a:r>
              <a:rPr lang="es-ES" sz="1400"/>
              <a:t> a </a:t>
            </a:r>
            <a:r>
              <a:rPr lang="es-ES" sz="1400" err="1"/>
              <a:t>list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words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/>
              <a:t>Use </a:t>
            </a:r>
            <a:r>
              <a:rPr lang="es-ES" sz="1400" err="1"/>
              <a:t>random</a:t>
            </a:r>
            <a:r>
              <a:rPr lang="es-ES" sz="1400"/>
              <a:t> </a:t>
            </a:r>
            <a:r>
              <a:rPr lang="es-ES" sz="1400" err="1"/>
              <a:t>choice</a:t>
            </a:r>
            <a:r>
              <a:rPr lang="es-ES" sz="1400"/>
              <a:t> </a:t>
            </a:r>
            <a:r>
              <a:rPr lang="es-ES" sz="1400" err="1"/>
              <a:t>to</a:t>
            </a:r>
            <a:r>
              <a:rPr lang="es-ES" sz="1400"/>
              <a:t> </a:t>
            </a:r>
            <a:r>
              <a:rPr lang="es-ES" sz="1400" err="1"/>
              <a:t>get</a:t>
            </a:r>
            <a:r>
              <a:rPr lang="es-ES" sz="1400"/>
              <a:t> a </a:t>
            </a:r>
            <a:r>
              <a:rPr lang="es-ES" sz="1400" err="1"/>
              <a:t>word</a:t>
            </a:r>
            <a:r>
              <a:rPr lang="es-ES" sz="1400"/>
              <a:t> </a:t>
            </a:r>
            <a:r>
              <a:rPr lang="es-ES" sz="1400" err="1"/>
              <a:t>from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list</a:t>
            </a:r>
            <a:endParaRPr lang="es-ES" sz="1400"/>
          </a:p>
          <a:p>
            <a:pPr marL="914400" lvl="1" indent="-457200">
              <a:buAutoNum type="arabicPeriod"/>
            </a:pPr>
            <a:r>
              <a:rPr lang="es-ES" sz="1400"/>
              <a:t>Input </a:t>
            </a:r>
            <a:r>
              <a:rPr lang="es-ES" sz="1400" err="1"/>
              <a:t>letters</a:t>
            </a:r>
            <a:r>
              <a:rPr lang="es-ES" sz="1400"/>
              <a:t> and </a:t>
            </a:r>
            <a:r>
              <a:rPr lang="es-ES" sz="1400" err="1"/>
              <a:t>word</a:t>
            </a:r>
            <a:r>
              <a:rPr lang="es-ES" sz="1400"/>
              <a:t>:</a:t>
            </a:r>
          </a:p>
          <a:p>
            <a:pPr marL="1371600" lvl="2" indent="-457200">
              <a:buAutoNum type="arabicPeriod"/>
            </a:pPr>
            <a:r>
              <a:rPr lang="es-ES" sz="1400"/>
              <a:t>Error </a:t>
            </a:r>
            <a:r>
              <a:rPr lang="es-ES" sz="1400" err="1"/>
              <a:t>handling</a:t>
            </a:r>
            <a:r>
              <a:rPr lang="es-ES" sz="1400"/>
              <a:t> </a:t>
            </a:r>
            <a:r>
              <a:rPr lang="es-ES" sz="1400" err="1"/>
              <a:t>for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letter</a:t>
            </a:r>
            <a:r>
              <a:rPr lang="es-ES" sz="1400"/>
              <a:t> and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word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 err="1"/>
              <a:t>Save</a:t>
            </a:r>
            <a:r>
              <a:rPr lang="es-ES" sz="1400"/>
              <a:t> </a:t>
            </a:r>
            <a:r>
              <a:rPr lang="es-ES" sz="1400" err="1"/>
              <a:t>letters</a:t>
            </a:r>
            <a:r>
              <a:rPr lang="es-ES" sz="1400"/>
              <a:t> </a:t>
            </a:r>
            <a:r>
              <a:rPr lang="es-ES" sz="1400" err="1"/>
              <a:t>or</a:t>
            </a:r>
            <a:r>
              <a:rPr lang="es-ES" sz="1400"/>
              <a:t> </a:t>
            </a:r>
            <a:r>
              <a:rPr lang="es-ES" sz="1400" err="1"/>
              <a:t>words</a:t>
            </a:r>
            <a:r>
              <a:rPr lang="es-ES" sz="1400"/>
              <a:t> </a:t>
            </a:r>
            <a:r>
              <a:rPr lang="es-ES" sz="1400" err="1"/>
              <a:t>to</a:t>
            </a:r>
            <a:r>
              <a:rPr lang="es-ES" sz="1400"/>
              <a:t> be </a:t>
            </a:r>
            <a:r>
              <a:rPr lang="es-ES" sz="1400" err="1"/>
              <a:t>displayed</a:t>
            </a:r>
            <a:r>
              <a:rPr lang="es-ES" sz="1400"/>
              <a:t> </a:t>
            </a:r>
            <a:r>
              <a:rPr lang="es-ES" sz="1400" err="1"/>
              <a:t>when</a:t>
            </a:r>
            <a:r>
              <a:rPr lang="es-ES" sz="1400"/>
              <a:t> </a:t>
            </a:r>
            <a:r>
              <a:rPr lang="es-ES" sz="1400" err="1"/>
              <a:t>needed</a:t>
            </a:r>
            <a:r>
              <a:rPr lang="es-ES" sz="1400"/>
              <a:t> and </a:t>
            </a:r>
            <a:r>
              <a:rPr lang="es-ES" sz="1400" err="1"/>
              <a:t>avoid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reusage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them</a:t>
            </a:r>
            <a:r>
              <a:rPr lang="es-ES" sz="1400"/>
              <a:t>.</a:t>
            </a:r>
          </a:p>
          <a:p>
            <a:pPr marL="914400" lvl="1" indent="-457200">
              <a:buAutoNum type="arabicPeriod"/>
            </a:pPr>
            <a:r>
              <a:rPr lang="es-ES" sz="1400" err="1"/>
              <a:t>Create</a:t>
            </a:r>
            <a:r>
              <a:rPr lang="es-ES" sz="1400"/>
              <a:t> </a:t>
            </a:r>
            <a:r>
              <a:rPr lang="es-ES" sz="1400" err="1"/>
              <a:t>an</a:t>
            </a:r>
            <a:r>
              <a:rPr lang="es-ES" sz="1400"/>
              <a:t> </a:t>
            </a:r>
            <a:r>
              <a:rPr lang="es-ES" sz="1400" err="1"/>
              <a:t>empty</a:t>
            </a:r>
            <a:r>
              <a:rPr lang="es-ES" sz="1400"/>
              <a:t> </a:t>
            </a:r>
            <a:r>
              <a:rPr lang="es-ES" sz="1400" err="1"/>
              <a:t>list</a:t>
            </a:r>
            <a:r>
              <a:rPr lang="es-ES" sz="1400"/>
              <a:t> </a:t>
            </a:r>
            <a:r>
              <a:rPr lang="es-ES" sz="1400" err="1"/>
              <a:t>with</a:t>
            </a:r>
            <a:r>
              <a:rPr lang="es-ES" sz="1400"/>
              <a:t> </a:t>
            </a:r>
            <a:r>
              <a:rPr lang="es-ES" sz="1400" err="1"/>
              <a:t>underscore</a:t>
            </a:r>
            <a:r>
              <a:rPr lang="es-ES" sz="1400"/>
              <a:t> and </a:t>
            </a:r>
            <a:r>
              <a:rPr lang="es-ES" sz="1400" err="1"/>
              <a:t>replace</a:t>
            </a:r>
            <a:r>
              <a:rPr lang="es-ES" sz="1400"/>
              <a:t> </a:t>
            </a:r>
            <a:r>
              <a:rPr lang="es-ES" sz="1400" err="1"/>
              <a:t>them</a:t>
            </a:r>
            <a:r>
              <a:rPr lang="es-ES" sz="1400"/>
              <a:t> </a:t>
            </a:r>
            <a:r>
              <a:rPr lang="es-ES" sz="1400" err="1"/>
              <a:t>with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right</a:t>
            </a:r>
            <a:r>
              <a:rPr lang="es-ES" sz="1400"/>
              <a:t> </a:t>
            </a:r>
            <a:r>
              <a:rPr lang="es-ES" sz="1400" err="1"/>
              <a:t>letter</a:t>
            </a:r>
            <a:r>
              <a:rPr lang="es-ES" sz="1400"/>
              <a:t> </a:t>
            </a:r>
            <a:r>
              <a:rPr lang="es-ES" sz="1400" err="1"/>
              <a:t>when</a:t>
            </a:r>
            <a:r>
              <a:rPr lang="es-ES" sz="1400"/>
              <a:t> </a:t>
            </a:r>
            <a:r>
              <a:rPr lang="es-ES" sz="1400" err="1"/>
              <a:t>needed</a:t>
            </a:r>
            <a:r>
              <a:rPr lang="es-ES" sz="1400"/>
              <a:t>.</a:t>
            </a:r>
          </a:p>
          <a:p>
            <a:pPr marL="914400" lvl="1" indent="-457200">
              <a:buAutoNum type="arabicPeriod"/>
            </a:pPr>
            <a:r>
              <a:rPr lang="es-ES" sz="1400" err="1"/>
              <a:t>Count</a:t>
            </a:r>
            <a:r>
              <a:rPr lang="es-ES" sz="1400"/>
              <a:t> </a:t>
            </a:r>
            <a:r>
              <a:rPr lang="es-ES" sz="1400" err="1"/>
              <a:t>down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fails</a:t>
            </a:r>
            <a:r>
              <a:rPr lang="es-ES" sz="1400"/>
              <a:t> and </a:t>
            </a:r>
            <a:r>
              <a:rPr lang="es-ES" sz="1400" err="1"/>
              <a:t>display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hangang</a:t>
            </a:r>
            <a:r>
              <a:rPr lang="es-ES" sz="1400"/>
              <a:t> </a:t>
            </a:r>
            <a:r>
              <a:rPr lang="es-ES" sz="1400" err="1"/>
              <a:t>man</a:t>
            </a:r>
            <a:r>
              <a:rPr lang="es-ES" sz="1400"/>
              <a:t> </a:t>
            </a:r>
            <a:r>
              <a:rPr lang="es-ES" sz="1400" err="1"/>
              <a:t>stages</a:t>
            </a:r>
            <a:r>
              <a:rPr lang="es-ES" sz="1400"/>
              <a:t>.</a:t>
            </a:r>
          </a:p>
          <a:p>
            <a:pPr marL="457200" indent="-457200">
              <a:buAutoNum type="arabicPeriod"/>
            </a:pPr>
            <a:r>
              <a:rPr lang="es-ES" sz="1400"/>
              <a:t>Sum up:</a:t>
            </a:r>
          </a:p>
          <a:p>
            <a:pPr marL="914400" lvl="1" indent="-457200">
              <a:buAutoNum type="arabicPeriod"/>
            </a:pPr>
            <a:r>
              <a:rPr lang="es-ES" sz="1400"/>
              <a:t>Readme.md </a:t>
            </a:r>
          </a:p>
          <a:p>
            <a:pPr marL="914400" lvl="1" indent="-457200">
              <a:buAutoNum type="arabicPeriod"/>
            </a:pPr>
            <a:r>
              <a:rPr lang="es-ES" sz="1400"/>
              <a:t>PPT </a:t>
            </a:r>
            <a:r>
              <a:rPr lang="es-ES" sz="1400" err="1"/>
              <a:t>presentation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03014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lang="en-US" err="1"/>
              <a:t>While</a:t>
            </a:r>
            <a:r>
              <a:rPr lang="en-US"/>
              <a:t> </a:t>
            </a:r>
            <a:r>
              <a:rPr lang="en-US" err="1"/>
              <a:t>loops</a:t>
            </a:r>
            <a:endParaRPr lang="en-US"/>
          </a:p>
          <a:p>
            <a:r>
              <a:rPr lang="en-US" err="1"/>
              <a:t>Enumerate</a:t>
            </a:r>
            <a:r>
              <a:rPr lang="en-US"/>
              <a:t> </a:t>
            </a:r>
            <a:r>
              <a:rPr lang="en-US" err="1"/>
              <a:t>function</a:t>
            </a:r>
            <a:r>
              <a:rPr lang="en-US"/>
              <a:t> </a:t>
            </a:r>
            <a:r>
              <a:rPr lang="en-US" err="1"/>
              <a:t>enumerate</a:t>
            </a:r>
            <a:r>
              <a:rPr lang="en-US"/>
              <a:t>()</a:t>
            </a:r>
          </a:p>
          <a:p>
            <a:r>
              <a:rPr lang="en-US" err="1"/>
              <a:t>Statements</a:t>
            </a:r>
            <a:endParaRPr lang="en-US"/>
          </a:p>
          <a:p>
            <a:r>
              <a:rPr lang="en-US" err="1"/>
              <a:t>Functions</a:t>
            </a:r>
            <a:endParaRPr lang="en-US"/>
          </a:p>
          <a:p>
            <a:r>
              <a:rPr lang="en-US" err="1"/>
              <a:t>List</a:t>
            </a:r>
            <a:r>
              <a:rPr lang="en-US"/>
              <a:t> </a:t>
            </a:r>
            <a:r>
              <a:rPr lang="en-US" err="1"/>
              <a:t>formatting</a:t>
            </a:r>
            <a:r>
              <a:rPr lang="en-US"/>
              <a:t> </a:t>
            </a:r>
          </a:p>
          <a:p>
            <a:r>
              <a:rPr lang="en-US" err="1"/>
              <a:t>Don’t</a:t>
            </a:r>
            <a:r>
              <a:rPr lang="en-US"/>
              <a:t> </a:t>
            </a:r>
            <a:r>
              <a:rPr lang="en-US" err="1"/>
              <a:t>complicate</a:t>
            </a:r>
            <a:r>
              <a:rPr lang="en-US"/>
              <a:t> </a:t>
            </a:r>
            <a:r>
              <a:rPr lang="en-US" err="1"/>
              <a:t>yourself</a:t>
            </a:r>
            <a:r>
              <a:rPr lang="en-US"/>
              <a:t>. </a:t>
            </a:r>
            <a:r>
              <a:rPr lang="en-US" err="1"/>
              <a:t>There</a:t>
            </a:r>
            <a:r>
              <a:rPr lang="en-US"/>
              <a:t> </a:t>
            </a:r>
            <a:r>
              <a:rPr lang="en-US" err="1"/>
              <a:t>is</a:t>
            </a:r>
            <a:r>
              <a:rPr lang="en-US"/>
              <a:t> </a:t>
            </a:r>
            <a:r>
              <a:rPr lang="en-US" err="1"/>
              <a:t>always</a:t>
            </a:r>
            <a:r>
              <a:rPr lang="en-US"/>
              <a:t> a </a:t>
            </a:r>
            <a:r>
              <a:rPr lang="en-US" err="1"/>
              <a:t>simpler</a:t>
            </a:r>
            <a:r>
              <a:rPr lang="en-US"/>
              <a:t> </a:t>
            </a:r>
            <a:r>
              <a:rPr lang="en-US" err="1"/>
              <a:t>solution</a:t>
            </a:r>
            <a:r>
              <a:rPr lang="en-US"/>
              <a:t>. 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</a:t>
            </a:r>
            <a:r>
              <a:rPr lang="en-US">
                <a:solidFill>
                  <a:srgbClr val="FFFFFF"/>
                </a:solidFill>
              </a:rPr>
              <a:t>earnings</a:t>
            </a:r>
          </a:p>
        </p:txBody>
      </p:sp>
    </p:spTree>
    <p:extLst>
      <p:ext uri="{BB962C8B-B14F-4D97-AF65-F5344CB8AC3E}">
        <p14:creationId xmlns:p14="http://schemas.microsoft.com/office/powerpoint/2010/main" val="8246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If I were start from the scratch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spend</a:t>
            </a:r>
            <a:r>
              <a:rPr lang="es-ES" dirty="0"/>
              <a:t> more time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designing</a:t>
            </a:r>
            <a:r>
              <a:rPr lang="es-ES" dirty="0"/>
              <a:t> fase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a draft in </a:t>
            </a:r>
            <a:r>
              <a:rPr lang="es-ES" dirty="0" err="1"/>
              <a:t>pseudo-code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split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taks</a:t>
            </a:r>
            <a:r>
              <a:rPr lang="es-ES" dirty="0"/>
              <a:t>.</a:t>
            </a:r>
          </a:p>
          <a:p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easier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improve</a:t>
            </a:r>
            <a:r>
              <a:rPr lang="es-E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I</a:t>
            </a:r>
            <a:r>
              <a:rPr lang="en-US" err="1"/>
              <a:t>mprovemts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/>
              <a:t>Two players – Classes.</a:t>
            </a:r>
          </a:p>
          <a:p>
            <a:r>
              <a:rPr lang="en-US"/>
              <a:t>Designing phase.</a:t>
            </a:r>
          </a:p>
          <a:p>
            <a:r>
              <a:rPr lang="en-US"/>
              <a:t>Task sharing to avoid duplicated work.</a:t>
            </a:r>
          </a:p>
          <a:p>
            <a:r>
              <a:rPr lang="en-US"/>
              <a:t>Pictures instead of ASCII in the game.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5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Highlights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25D2FD-20A2-490D-A91F-9EA4876E5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9857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Web8382</Template>
  <TotalTime>68</TotalTime>
  <Words>405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HANGMAN </vt:lpstr>
      <vt:lpstr>Description your game</vt:lpstr>
      <vt:lpstr>Challenges</vt:lpstr>
      <vt:lpstr>Proccess</vt:lpstr>
      <vt:lpstr>Learnings</vt:lpstr>
      <vt:lpstr>If I were start from the scratch</vt:lpstr>
      <vt:lpstr>Improvemts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Isra Sanchez</dc:creator>
  <cp:lastModifiedBy>Isra Sanchez</cp:lastModifiedBy>
  <cp:revision>8</cp:revision>
  <dcterms:created xsi:type="dcterms:W3CDTF">2021-02-07T15:56:25Z</dcterms:created>
  <dcterms:modified xsi:type="dcterms:W3CDTF">2021-02-07T17:05:05Z</dcterms:modified>
</cp:coreProperties>
</file>