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jalla One"/>
      <p:regular r:id="rId17"/>
    </p:embeddedFont>
    <p:embeddedFont>
      <p:font typeface="Barlow Semi Condensed Medium"/>
      <p:regular r:id="rId18"/>
      <p:bold r:id="rId19"/>
      <p:italic r:id="rId20"/>
      <p:boldItalic r:id="rId21"/>
    </p:embeddedFont>
    <p:embeddedFont>
      <p:font typeface="Barlow Semi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italic.fntdata"/><Relationship Id="rId22" Type="http://schemas.openxmlformats.org/officeDocument/2006/relationships/font" Target="fonts/BarlowSemiCondensed-regular.fntdata"/><Relationship Id="rId21" Type="http://schemas.openxmlformats.org/officeDocument/2006/relationships/font" Target="fonts/BarlowSemiCondensedMedium-boldItalic.fntdata"/><Relationship Id="rId24" Type="http://schemas.openxmlformats.org/officeDocument/2006/relationships/font" Target="fonts/BarlowSemiCondensed-italic.fntdata"/><Relationship Id="rId23" Type="http://schemas.openxmlformats.org/officeDocument/2006/relationships/font" Target="fonts/BarlowSemi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jallaOne-regular.fntdata"/><Relationship Id="rId16" Type="http://schemas.openxmlformats.org/officeDocument/2006/relationships/slide" Target="slides/slide12.xml"/><Relationship Id="rId19" Type="http://schemas.openxmlformats.org/officeDocument/2006/relationships/font" Target="fonts/BarlowSemiCondensedMedium-bold.fntdata"/><Relationship Id="rId18" Type="http://schemas.openxmlformats.org/officeDocument/2006/relationships/font" Target="fonts/BarlowSemi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1ee321c7380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1ee321c7380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0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g1ee321c738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2" name="Google Shape;2572;g1ee321c738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2aa8c92f78a_0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2aa8c92f78a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1ee321c7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1ee321c7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3628dcd67e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3628dcd67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2aa834afae6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2aa834afae6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0" name="Google Shape;2470;g2aa834afae6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1" name="Google Shape;2471;g2aa834afae6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4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g1ee321c738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6" name="Google Shape;2506;g1ee321c738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1ee321c7380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1ee321c7380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40021" y="338325"/>
            <a:ext cx="5464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type="ctrTitle"/>
          </p:nvPr>
        </p:nvSpPr>
        <p:spPr>
          <a:xfrm>
            <a:off x="4884381" y="1675661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Case </a:t>
            </a:r>
            <a:endParaRPr sz="5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Ifood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687" name="Google Shape;1687;p33"/>
          <p:cNvSpPr txBox="1"/>
          <p:nvPr>
            <p:ph idx="1" type="subTitle"/>
          </p:nvPr>
        </p:nvSpPr>
        <p:spPr>
          <a:xfrm>
            <a:off x="5022831" y="3720783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Bruna Ferreira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grpSp>
        <p:nvGrpSpPr>
          <p:cNvPr id="1688" name="Google Shape;1688;p33"/>
          <p:cNvGrpSpPr/>
          <p:nvPr/>
        </p:nvGrpSpPr>
        <p:grpSpPr>
          <a:xfrm>
            <a:off x="694563" y="1068529"/>
            <a:ext cx="4911142" cy="3548355"/>
            <a:chOff x="862950" y="825025"/>
            <a:chExt cx="5862650" cy="4111175"/>
          </a:xfrm>
        </p:grpSpPr>
        <p:sp>
          <p:nvSpPr>
            <p:cNvPr id="1689" name="Google Shape;1689;p3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2537" name="Google Shape;2537;p42"/>
          <p:cNvSpPr txBox="1"/>
          <p:nvPr/>
        </p:nvSpPr>
        <p:spPr>
          <a:xfrm>
            <a:off x="1406150" y="1404075"/>
            <a:ext cx="1299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Preparação de Dados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8" name="Google Shape;2538;p42"/>
          <p:cNvSpPr txBox="1"/>
          <p:nvPr/>
        </p:nvSpPr>
        <p:spPr>
          <a:xfrm>
            <a:off x="4585400" y="1471275"/>
            <a:ext cx="15423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Treinamento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39" name="Google Shape;2539;p42"/>
          <p:cNvSpPr txBox="1"/>
          <p:nvPr/>
        </p:nvSpPr>
        <p:spPr>
          <a:xfrm>
            <a:off x="2902275" y="3609325"/>
            <a:ext cx="16380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Escolha de Modelos de Classificação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540" name="Google Shape;2540;p42"/>
          <p:cNvSpPr txBox="1"/>
          <p:nvPr/>
        </p:nvSpPr>
        <p:spPr>
          <a:xfrm>
            <a:off x="6279000" y="3609325"/>
            <a:ext cx="1499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Avaliação </a:t>
            </a:r>
            <a:endParaRPr sz="16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541" name="Google Shape;2541;p42"/>
          <p:cNvGrpSpPr/>
          <p:nvPr/>
        </p:nvGrpSpPr>
        <p:grpSpPr>
          <a:xfrm>
            <a:off x="1620199" y="2106974"/>
            <a:ext cx="5900539" cy="1517351"/>
            <a:chOff x="1621724" y="2106974"/>
            <a:chExt cx="5900539" cy="1517351"/>
          </a:xfrm>
        </p:grpSpPr>
        <p:grpSp>
          <p:nvGrpSpPr>
            <p:cNvPr id="2542" name="Google Shape;2542;p42"/>
            <p:cNvGrpSpPr/>
            <p:nvPr/>
          </p:nvGrpSpPr>
          <p:grpSpPr>
            <a:xfrm>
              <a:off x="2604781" y="2884996"/>
              <a:ext cx="4021755" cy="519"/>
              <a:chOff x="3762454" y="2553002"/>
              <a:chExt cx="1121578" cy="145"/>
            </a:xfrm>
          </p:grpSpPr>
          <p:cxnSp>
            <p:nvCxnSpPr>
              <p:cNvPr id="2543" name="Google Shape;2543;p42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4" name="Google Shape;2544;p42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5" name="Google Shape;2545;p42"/>
              <p:cNvCxnSpPr>
                <a:stCxn id="2546" idx="6"/>
                <a:endCxn id="2547" idx="2"/>
              </p:cNvCxnSpPr>
              <p:nvPr/>
            </p:nvCxnSpPr>
            <p:spPr>
              <a:xfrm>
                <a:off x="3762454" y="2553146"/>
                <a:ext cx="183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48" name="Google Shape;2548;p42"/>
            <p:cNvCxnSpPr/>
            <p:nvPr/>
          </p:nvCxnSpPr>
          <p:spPr>
            <a:xfrm>
              <a:off x="3752008" y="3186309"/>
              <a:ext cx="0" cy="35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49" name="Google Shape;2549;p42"/>
            <p:cNvGrpSpPr/>
            <p:nvPr/>
          </p:nvGrpSpPr>
          <p:grpSpPr>
            <a:xfrm>
              <a:off x="3261117" y="2393765"/>
              <a:ext cx="983016" cy="983016"/>
              <a:chOff x="3347725" y="2480342"/>
              <a:chExt cx="810000" cy="810000"/>
            </a:xfrm>
          </p:grpSpPr>
          <p:sp>
            <p:nvSpPr>
              <p:cNvPr id="2547" name="Google Shape;2547;p42"/>
              <p:cNvSpPr/>
              <p:nvPr/>
            </p:nvSpPr>
            <p:spPr>
              <a:xfrm>
                <a:off x="3347725" y="2480342"/>
                <a:ext cx="810000" cy="810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42"/>
              <p:cNvSpPr/>
              <p:nvPr/>
            </p:nvSpPr>
            <p:spPr>
              <a:xfrm>
                <a:off x="3451091" y="2583719"/>
                <a:ext cx="603600" cy="6036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51" name="Google Shape;2551;p42"/>
            <p:cNvCxnSpPr>
              <a:stCxn id="2552" idx="0"/>
            </p:cNvCxnSpPr>
            <p:nvPr/>
          </p:nvCxnSpPr>
          <p:spPr>
            <a:xfrm rot="10800000">
              <a:off x="5391605" y="2122099"/>
              <a:ext cx="0" cy="39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53" name="Google Shape;2553;p42"/>
            <p:cNvGrpSpPr/>
            <p:nvPr/>
          </p:nvGrpSpPr>
          <p:grpSpPr>
            <a:xfrm>
              <a:off x="4899976" y="2393376"/>
              <a:ext cx="983218" cy="983218"/>
              <a:chOff x="4987056" y="2480342"/>
              <a:chExt cx="809100" cy="809100"/>
            </a:xfrm>
          </p:grpSpPr>
          <p:sp>
            <p:nvSpPr>
              <p:cNvPr id="2554" name="Google Shape;2554;p42"/>
              <p:cNvSpPr/>
              <p:nvPr/>
            </p:nvSpPr>
            <p:spPr>
              <a:xfrm>
                <a:off x="4987056" y="2480342"/>
                <a:ext cx="809100" cy="809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42"/>
              <p:cNvSpPr/>
              <p:nvPr/>
            </p:nvSpPr>
            <p:spPr>
              <a:xfrm>
                <a:off x="5090423" y="2583719"/>
                <a:ext cx="602400" cy="6024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55" name="Google Shape;2555;p42"/>
            <p:cNvCxnSpPr/>
            <p:nvPr/>
          </p:nvCxnSpPr>
          <p:spPr>
            <a:xfrm>
              <a:off x="7031106" y="3186309"/>
              <a:ext cx="0" cy="35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56" name="Google Shape;2556;p42"/>
            <p:cNvGrpSpPr/>
            <p:nvPr/>
          </p:nvGrpSpPr>
          <p:grpSpPr>
            <a:xfrm>
              <a:off x="6539045" y="2393178"/>
              <a:ext cx="983218" cy="983218"/>
              <a:chOff x="6626363" y="2480342"/>
              <a:chExt cx="809100" cy="809100"/>
            </a:xfrm>
          </p:grpSpPr>
          <p:sp>
            <p:nvSpPr>
              <p:cNvPr id="2557" name="Google Shape;2557;p42"/>
              <p:cNvSpPr/>
              <p:nvPr/>
            </p:nvSpPr>
            <p:spPr>
              <a:xfrm>
                <a:off x="6626363" y="2480342"/>
                <a:ext cx="809100" cy="8091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42"/>
              <p:cNvSpPr/>
              <p:nvPr/>
            </p:nvSpPr>
            <p:spPr>
              <a:xfrm>
                <a:off x="6729729" y="2583719"/>
                <a:ext cx="602400" cy="602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59" name="Google Shape;2559;p42"/>
            <p:cNvCxnSpPr>
              <a:stCxn id="2560" idx="0"/>
            </p:cNvCxnSpPr>
            <p:nvPr/>
          </p:nvCxnSpPr>
          <p:spPr>
            <a:xfrm rot="10800000">
              <a:off x="2113474" y="2122227"/>
              <a:ext cx="0" cy="397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61" name="Google Shape;2561;p42"/>
            <p:cNvGrpSpPr/>
            <p:nvPr/>
          </p:nvGrpSpPr>
          <p:grpSpPr>
            <a:xfrm>
              <a:off x="1621724" y="2393805"/>
              <a:ext cx="983056" cy="983421"/>
              <a:chOff x="1708681" y="2480698"/>
              <a:chExt cx="809100" cy="809400"/>
            </a:xfrm>
          </p:grpSpPr>
          <p:sp>
            <p:nvSpPr>
              <p:cNvPr id="2546" name="Google Shape;2546;p42"/>
              <p:cNvSpPr/>
              <p:nvPr/>
            </p:nvSpPr>
            <p:spPr>
              <a:xfrm>
                <a:off x="1708681" y="2480698"/>
                <a:ext cx="809100" cy="8094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42"/>
              <p:cNvSpPr/>
              <p:nvPr/>
            </p:nvSpPr>
            <p:spPr>
              <a:xfrm>
                <a:off x="1812063" y="2584091"/>
                <a:ext cx="602700" cy="6027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2" name="Google Shape;2562;p42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6" name="Google Shape;2566;p42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Passo 1</a:t>
            </a:r>
            <a:endParaRPr sz="13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67" name="Google Shape;2567;p42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Passo</a:t>
            </a: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2</a:t>
            </a:r>
            <a:endParaRPr sz="13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68" name="Google Shape;2568;p42"/>
          <p:cNvSpPr txBox="1"/>
          <p:nvPr/>
        </p:nvSpPr>
        <p:spPr>
          <a:xfrm>
            <a:off x="50043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Passo 3</a:t>
            </a:r>
            <a:endParaRPr sz="13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69" name="Google Shape;2569;p42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Passo 4</a:t>
            </a:r>
            <a:endParaRPr sz="130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43"/>
          <p:cNvSpPr txBox="1"/>
          <p:nvPr/>
        </p:nvSpPr>
        <p:spPr>
          <a:xfrm>
            <a:off x="997200" y="1466875"/>
            <a:ext cx="6381300" cy="22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Após a classificação dos dados do cliente, foi calculada a probabilidade de uso daquela oferta.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Feito o ranking de ofertas por cliente, foi </a:t>
            </a: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possível</a:t>
            </a: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escolher a oferta que melhor  atende o cliente. 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Todos os clientes tiveram uma oferta associada. 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44"/>
          <p:cNvSpPr txBox="1"/>
          <p:nvPr>
            <p:ph type="title"/>
          </p:nvPr>
        </p:nvSpPr>
        <p:spPr>
          <a:xfrm>
            <a:off x="2103150" y="16735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Obrigada!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2" name="Google Shape;1902;p34"/>
          <p:cNvGrpSpPr/>
          <p:nvPr/>
        </p:nvGrpSpPr>
        <p:grpSpPr>
          <a:xfrm>
            <a:off x="426847" y="1106973"/>
            <a:ext cx="635100" cy="734640"/>
            <a:chOff x="731647" y="573573"/>
            <a:chExt cx="635100" cy="734640"/>
          </a:xfrm>
        </p:grpSpPr>
        <p:grpSp>
          <p:nvGrpSpPr>
            <p:cNvPr id="1903" name="Google Shape;1903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904" name="Google Shape;1904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6" name="Google Shape;1906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7" name="Google Shape;1907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0" name="Google Shape;1910;p34"/>
          <p:cNvGrpSpPr/>
          <p:nvPr/>
        </p:nvGrpSpPr>
        <p:grpSpPr>
          <a:xfrm>
            <a:off x="426847" y="2183860"/>
            <a:ext cx="635100" cy="733490"/>
            <a:chOff x="731647" y="1650460"/>
            <a:chExt cx="635100" cy="733490"/>
          </a:xfrm>
        </p:grpSpPr>
        <p:grpSp>
          <p:nvGrpSpPr>
            <p:cNvPr id="1911" name="Google Shape;1911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12" name="Google Shape;1912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4" name="Google Shape;1914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15" name="Google Shape;1915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6" name="Google Shape;1916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8" name="Google Shape;1918;p34"/>
          <p:cNvGrpSpPr/>
          <p:nvPr/>
        </p:nvGrpSpPr>
        <p:grpSpPr>
          <a:xfrm>
            <a:off x="426847" y="3261677"/>
            <a:ext cx="635100" cy="734984"/>
            <a:chOff x="731647" y="2728277"/>
            <a:chExt cx="635100" cy="734984"/>
          </a:xfrm>
        </p:grpSpPr>
        <p:grpSp>
          <p:nvGrpSpPr>
            <p:cNvPr id="1919" name="Google Shape;1919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20" name="Google Shape;1920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2" name="Google Shape;1922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23" name="Google Shape;1923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6" name="Google Shape;1926;p3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</a:t>
            </a:r>
            <a:endParaRPr/>
          </a:p>
        </p:txBody>
      </p:sp>
      <p:sp>
        <p:nvSpPr>
          <p:cNvPr id="1927" name="Google Shape;1927;p34"/>
          <p:cNvSpPr txBox="1"/>
          <p:nvPr>
            <p:ph idx="2" type="subTitle"/>
          </p:nvPr>
        </p:nvSpPr>
        <p:spPr>
          <a:xfrm>
            <a:off x="1359401" y="1246625"/>
            <a:ext cx="23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a melhor oferta para cada cliente?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8" name="Google Shape;1928;p34"/>
          <p:cNvSpPr txBox="1"/>
          <p:nvPr>
            <p:ph idx="1" type="subTitle"/>
          </p:nvPr>
        </p:nvSpPr>
        <p:spPr>
          <a:xfrm>
            <a:off x="1359408" y="963168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</a:t>
            </a:r>
            <a:endParaRPr/>
          </a:p>
        </p:txBody>
      </p:sp>
      <p:sp>
        <p:nvSpPr>
          <p:cNvPr id="1929" name="Google Shape;1929;p34"/>
          <p:cNvSpPr txBox="1"/>
          <p:nvPr>
            <p:ph idx="3" type="subTitle"/>
          </p:nvPr>
        </p:nvSpPr>
        <p:spPr>
          <a:xfrm>
            <a:off x="1359408" y="204216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Atual</a:t>
            </a:r>
            <a:endParaRPr/>
          </a:p>
        </p:txBody>
      </p:sp>
      <p:sp>
        <p:nvSpPr>
          <p:cNvPr id="1930" name="Google Shape;1930;p34"/>
          <p:cNvSpPr txBox="1"/>
          <p:nvPr>
            <p:ph idx="4" type="subTitle"/>
          </p:nvPr>
        </p:nvSpPr>
        <p:spPr>
          <a:xfrm>
            <a:off x="1359408" y="2325624"/>
            <a:ext cx="2615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que sabemos sobre os clientes e ofertas?</a:t>
            </a:r>
            <a:r>
              <a:rPr lang="en"/>
              <a:t> </a:t>
            </a:r>
            <a:endParaRPr/>
          </a:p>
        </p:txBody>
      </p:sp>
      <p:sp>
        <p:nvSpPr>
          <p:cNvPr id="1931" name="Google Shape;1931;p34"/>
          <p:cNvSpPr txBox="1"/>
          <p:nvPr>
            <p:ph idx="5" type="subTitle"/>
          </p:nvPr>
        </p:nvSpPr>
        <p:spPr>
          <a:xfrm>
            <a:off x="1359408" y="312115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Projeção</a:t>
            </a:r>
            <a:endParaRPr/>
          </a:p>
        </p:txBody>
      </p:sp>
      <p:sp>
        <p:nvSpPr>
          <p:cNvPr id="1932" name="Google Shape;1932;p34"/>
          <p:cNvSpPr txBox="1"/>
          <p:nvPr>
            <p:ph idx="6" type="subTitle"/>
          </p:nvPr>
        </p:nvSpPr>
        <p:spPr>
          <a:xfrm>
            <a:off x="1359400" y="3404625"/>
            <a:ext cx="29997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m</a:t>
            </a:r>
            <a:r>
              <a:rPr lang="en"/>
              <a:t>odelo preditivo (classificação) onde podemos chegar?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33" name="Google Shape;1933;p34"/>
          <p:cNvSpPr txBox="1"/>
          <p:nvPr>
            <p:ph idx="9" type="title"/>
          </p:nvPr>
        </p:nvSpPr>
        <p:spPr>
          <a:xfrm>
            <a:off x="509016" y="12557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34" name="Google Shape;1934;p34"/>
          <p:cNvSpPr txBox="1"/>
          <p:nvPr>
            <p:ph idx="13" type="title"/>
          </p:nvPr>
        </p:nvSpPr>
        <p:spPr>
          <a:xfrm>
            <a:off x="509016" y="23347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5" name="Google Shape;1935;p34"/>
          <p:cNvSpPr txBox="1"/>
          <p:nvPr>
            <p:ph idx="14" type="title"/>
          </p:nvPr>
        </p:nvSpPr>
        <p:spPr>
          <a:xfrm>
            <a:off x="509016" y="34137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936" name="Google Shape;1936;p34"/>
          <p:cNvGrpSpPr/>
          <p:nvPr/>
        </p:nvGrpSpPr>
        <p:grpSpPr>
          <a:xfrm>
            <a:off x="4217155" y="1226694"/>
            <a:ext cx="3635340" cy="3235494"/>
            <a:chOff x="1338075" y="463925"/>
            <a:chExt cx="5022575" cy="4585450"/>
          </a:xfrm>
        </p:grpSpPr>
        <p:sp>
          <p:nvSpPr>
            <p:cNvPr id="1937" name="Google Shape;1937;p34"/>
            <p:cNvSpPr/>
            <p:nvPr/>
          </p:nvSpPr>
          <p:spPr>
            <a:xfrm>
              <a:off x="1338075" y="522825"/>
              <a:ext cx="5022575" cy="4526325"/>
            </a:xfrm>
            <a:custGeom>
              <a:rect b="b" l="l" r="r" t="t"/>
              <a:pathLst>
                <a:path extrusionOk="0" h="181053" w="200903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1455400" y="522600"/>
              <a:ext cx="4838550" cy="4526775"/>
            </a:xfrm>
            <a:custGeom>
              <a:rect b="b" l="l" r="r" t="t"/>
              <a:pathLst>
                <a:path extrusionOk="0" h="181071" w="193542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2412500" y="519875"/>
              <a:ext cx="132625" cy="207650"/>
            </a:xfrm>
            <a:custGeom>
              <a:rect b="b" l="l" r="r" t="t"/>
              <a:pathLst>
                <a:path extrusionOk="0" h="8306" w="5305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1792100" y="970475"/>
              <a:ext cx="143875" cy="203075"/>
            </a:xfrm>
            <a:custGeom>
              <a:rect b="b" l="l" r="r" t="t"/>
              <a:pathLst>
                <a:path extrusionOk="0" h="8123" w="5755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2946900" y="802250"/>
              <a:ext cx="463700" cy="1052750"/>
            </a:xfrm>
            <a:custGeom>
              <a:rect b="b" l="l" r="r" t="t"/>
              <a:pathLst>
                <a:path extrusionOk="0" h="42110" w="18548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1520500" y="464425"/>
              <a:ext cx="1581525" cy="1453275"/>
            </a:xfrm>
            <a:custGeom>
              <a:rect b="b" l="l" r="r" t="t"/>
              <a:pathLst>
                <a:path extrusionOk="0" h="58131" w="63261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3260300" y="1467650"/>
              <a:ext cx="425950" cy="439600"/>
            </a:xfrm>
            <a:custGeom>
              <a:rect b="b" l="l" r="r" t="t"/>
              <a:pathLst>
                <a:path extrusionOk="0" h="17584" w="17038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2417325" y="520175"/>
              <a:ext cx="120550" cy="207350"/>
            </a:xfrm>
            <a:custGeom>
              <a:rect b="b" l="l" r="r" t="t"/>
              <a:pathLst>
                <a:path extrusionOk="0" h="8294" w="4822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rgbClr val="FB9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1806575" y="970200"/>
              <a:ext cx="126200" cy="203350"/>
            </a:xfrm>
            <a:custGeom>
              <a:rect b="b" l="l" r="r" t="t"/>
              <a:pathLst>
                <a:path extrusionOk="0" h="8134" w="5048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rgbClr val="FB9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2948500" y="802250"/>
              <a:ext cx="460500" cy="1052750"/>
            </a:xfrm>
            <a:custGeom>
              <a:rect b="b" l="l" r="r" t="t"/>
              <a:pathLst>
                <a:path extrusionOk="0" h="42110" w="1842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rgbClr val="FB9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1529325" y="463925"/>
              <a:ext cx="1564650" cy="1453775"/>
            </a:xfrm>
            <a:custGeom>
              <a:rect b="b" l="l" r="r" t="t"/>
              <a:pathLst>
                <a:path extrusionOk="0" h="58151" w="62586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rgbClr val="FB9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3261100" y="1467650"/>
              <a:ext cx="423525" cy="439600"/>
            </a:xfrm>
            <a:custGeom>
              <a:rect b="b" l="l" r="r" t="t"/>
              <a:pathLst>
                <a:path extrusionOk="0" h="17584" w="16941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rgbClr val="FB9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2983875" y="802250"/>
              <a:ext cx="389775" cy="1053550"/>
            </a:xfrm>
            <a:custGeom>
              <a:rect b="b" l="l" r="r" t="t"/>
              <a:pathLst>
                <a:path extrusionOk="0" h="42142" w="15591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2682500" y="1458000"/>
              <a:ext cx="415500" cy="463700"/>
            </a:xfrm>
            <a:custGeom>
              <a:rect b="b" l="l" r="r" t="t"/>
              <a:pathLst>
                <a:path extrusionOk="0" h="18548" w="1662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3257100" y="1463625"/>
              <a:ext cx="432350" cy="447625"/>
            </a:xfrm>
            <a:custGeom>
              <a:rect b="b" l="l" r="r" t="t"/>
              <a:pathLst>
                <a:path extrusionOk="0" h="17905" w="17294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3434700" y="1007975"/>
              <a:ext cx="226625" cy="229850"/>
            </a:xfrm>
            <a:custGeom>
              <a:rect b="b" l="l" r="r" t="t"/>
              <a:pathLst>
                <a:path extrusionOk="0" h="9194" w="9065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3428250" y="1001550"/>
              <a:ext cx="240325" cy="242700"/>
            </a:xfrm>
            <a:custGeom>
              <a:rect b="b" l="l" r="r" t="t"/>
              <a:pathLst>
                <a:path extrusionOk="0" h="9708" w="9613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3804350" y="1436300"/>
              <a:ext cx="204950" cy="566025"/>
            </a:xfrm>
            <a:custGeom>
              <a:rect b="b" l="l" r="r" t="t"/>
              <a:pathLst>
                <a:path extrusionOk="0" h="22641" w="8198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3797925" y="1429875"/>
              <a:ext cx="213775" cy="579425"/>
            </a:xfrm>
            <a:custGeom>
              <a:rect b="b" l="l" r="r" t="t"/>
              <a:pathLst>
                <a:path extrusionOk="0" h="23177" w="8551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3106825" y="1594975"/>
              <a:ext cx="767475" cy="595950"/>
            </a:xfrm>
            <a:custGeom>
              <a:rect b="b" l="l" r="r" t="t"/>
              <a:pathLst>
                <a:path extrusionOk="0" h="23838" w="30699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3100400" y="1588175"/>
              <a:ext cx="781125" cy="609375"/>
            </a:xfrm>
            <a:custGeom>
              <a:rect b="b" l="l" r="r" t="t"/>
              <a:pathLst>
                <a:path extrusionOk="0" h="24375" w="31245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3300475" y="1435225"/>
              <a:ext cx="606750" cy="742775"/>
            </a:xfrm>
            <a:custGeom>
              <a:rect b="b" l="l" r="r" t="t"/>
              <a:pathLst>
                <a:path extrusionOk="0" h="29711" w="2427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3294050" y="1428275"/>
              <a:ext cx="605950" cy="757025"/>
            </a:xfrm>
            <a:custGeom>
              <a:rect b="b" l="l" r="r" t="t"/>
              <a:pathLst>
                <a:path extrusionOk="0" h="30281" w="24238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3471650" y="1404675"/>
              <a:ext cx="296550" cy="281575"/>
            </a:xfrm>
            <a:custGeom>
              <a:rect b="b" l="l" r="r" t="t"/>
              <a:pathLst>
                <a:path extrusionOk="0" h="11263" w="11862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3465225" y="1397725"/>
              <a:ext cx="310225" cy="295550"/>
            </a:xfrm>
            <a:custGeom>
              <a:rect b="b" l="l" r="r" t="t"/>
              <a:pathLst>
                <a:path extrusionOk="0" h="11822" w="12409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3502200" y="1399325"/>
              <a:ext cx="156725" cy="307825"/>
            </a:xfrm>
            <a:custGeom>
              <a:rect b="b" l="l" r="r" t="t"/>
              <a:pathLst>
                <a:path extrusionOk="0" h="12313" w="6269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3494150" y="1392900"/>
              <a:ext cx="172000" cy="321200"/>
            </a:xfrm>
            <a:custGeom>
              <a:rect b="b" l="l" r="r" t="t"/>
              <a:pathLst>
                <a:path extrusionOk="0" h="12848" w="688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3432275" y="1102075"/>
              <a:ext cx="359250" cy="500225"/>
            </a:xfrm>
            <a:custGeom>
              <a:rect b="b" l="l" r="r" t="t"/>
              <a:pathLst>
                <a:path extrusionOk="0" h="20009" w="1437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3457200" y="1095575"/>
              <a:ext cx="335925" cy="513525"/>
            </a:xfrm>
            <a:custGeom>
              <a:rect b="b" l="l" r="r" t="t"/>
              <a:pathLst>
                <a:path extrusionOk="0" h="20541" w="13437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3459600" y="1102075"/>
              <a:ext cx="323875" cy="276500"/>
            </a:xfrm>
            <a:custGeom>
              <a:rect b="b" l="l" r="r" t="t"/>
              <a:pathLst>
                <a:path extrusionOk="0" h="11060" w="12955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3457200" y="1095575"/>
              <a:ext cx="333525" cy="290125"/>
            </a:xfrm>
            <a:custGeom>
              <a:rect b="b" l="l" r="r" t="t"/>
              <a:pathLst>
                <a:path extrusionOk="0" h="11605" w="13341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3464200" y="1340575"/>
              <a:ext cx="70150" cy="105400"/>
            </a:xfrm>
            <a:custGeom>
              <a:rect b="b" l="l" r="r" t="t"/>
              <a:pathLst>
                <a:path extrusionOk="0" h="4216" w="2806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462825" y="1334250"/>
              <a:ext cx="78775" cy="118150"/>
            </a:xfrm>
            <a:custGeom>
              <a:rect b="b" l="l" r="r" t="t"/>
              <a:pathLst>
                <a:path extrusionOk="0" h="4726" w="3151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358350" y="1860450"/>
              <a:ext cx="196900" cy="140000"/>
            </a:xfrm>
            <a:custGeom>
              <a:rect b="b" l="l" r="r" t="t"/>
              <a:pathLst>
                <a:path extrusionOk="0" h="5600" w="7876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617100" y="1700525"/>
              <a:ext cx="40225" cy="189850"/>
            </a:xfrm>
            <a:custGeom>
              <a:rect b="b" l="l" r="r" t="t"/>
              <a:pathLst>
                <a:path extrusionOk="0" h="7594" w="1609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2852875" y="1675025"/>
              <a:ext cx="234675" cy="478400"/>
            </a:xfrm>
            <a:custGeom>
              <a:rect b="b" l="l" r="r" t="t"/>
              <a:pathLst>
                <a:path extrusionOk="0" h="19136" w="9387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2854475" y="1667750"/>
              <a:ext cx="232275" cy="491825"/>
            </a:xfrm>
            <a:custGeom>
              <a:rect b="b" l="l" r="r" t="t"/>
              <a:pathLst>
                <a:path extrusionOk="0" h="19673" w="9291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2232500" y="1920075"/>
              <a:ext cx="607550" cy="897025"/>
            </a:xfrm>
            <a:custGeom>
              <a:rect b="b" l="l" r="r" t="t"/>
              <a:pathLst>
                <a:path extrusionOk="0" h="35881" w="24302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2226050" y="1912850"/>
              <a:ext cx="621225" cy="911300"/>
            </a:xfrm>
            <a:custGeom>
              <a:rect b="b" l="l" r="r" t="t"/>
              <a:pathLst>
                <a:path extrusionOk="0" h="36452" w="24849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2330525" y="1675750"/>
              <a:ext cx="585850" cy="1056000"/>
            </a:xfrm>
            <a:custGeom>
              <a:rect b="b" l="l" r="r" t="t"/>
              <a:pathLst>
                <a:path extrusionOk="0" h="42240" w="23434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2338575" y="1668550"/>
              <a:ext cx="584250" cy="1069625"/>
            </a:xfrm>
            <a:custGeom>
              <a:rect b="b" l="l" r="r" t="t"/>
              <a:pathLst>
                <a:path extrusionOk="0" h="42785" w="2337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2408475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24060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410900" y="4419300"/>
              <a:ext cx="465300" cy="132625"/>
            </a:xfrm>
            <a:custGeom>
              <a:rect b="b" l="l" r="r" t="t"/>
              <a:pathLst>
                <a:path extrusionOk="0" h="5305" w="18612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406075" y="4412675"/>
              <a:ext cx="462900" cy="145675"/>
            </a:xfrm>
            <a:custGeom>
              <a:rect b="b" l="l" r="r" t="t"/>
              <a:pathLst>
                <a:path extrusionOk="0" h="5827" w="18516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4440000" y="3896950"/>
              <a:ext cx="675875" cy="654975"/>
            </a:xfrm>
            <a:custGeom>
              <a:rect b="b" l="l" r="r" t="t"/>
              <a:pathLst>
                <a:path extrusionOk="0" h="26199" w="27035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4431975" y="3890525"/>
              <a:ext cx="685500" cy="667825"/>
            </a:xfrm>
            <a:custGeom>
              <a:rect b="b" l="l" r="r" t="t"/>
              <a:pathLst>
                <a:path extrusionOk="0" h="26713" w="2742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4647325" y="4419300"/>
              <a:ext cx="466125" cy="132625"/>
            </a:xfrm>
            <a:custGeom>
              <a:rect b="b" l="l" r="r" t="t"/>
              <a:pathLst>
                <a:path extrusionOk="0" h="5305" w="18645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4655375" y="4412675"/>
              <a:ext cx="462100" cy="145675"/>
            </a:xfrm>
            <a:custGeom>
              <a:rect b="b" l="l" r="r" t="t"/>
              <a:pathLst>
                <a:path extrusionOk="0" h="5827" w="18484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1932200" y="3946775"/>
              <a:ext cx="1003475" cy="650250"/>
            </a:xfrm>
            <a:custGeom>
              <a:rect b="b" l="l" r="r" t="t"/>
              <a:pathLst>
                <a:path extrusionOk="0" h="26010" w="40139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1929525" y="3940350"/>
              <a:ext cx="1011775" cy="663000"/>
            </a:xfrm>
            <a:custGeom>
              <a:rect b="b" l="l" r="r" t="t"/>
              <a:pathLst>
                <a:path extrusionOk="0" h="26520" w="40471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1780050" y="3140675"/>
              <a:ext cx="339950" cy="886500"/>
            </a:xfrm>
            <a:custGeom>
              <a:rect b="b" l="l" r="r" t="t"/>
              <a:pathLst>
                <a:path extrusionOk="0" h="35460" w="13598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1798550" y="3133525"/>
              <a:ext cx="327900" cy="900075"/>
            </a:xfrm>
            <a:custGeom>
              <a:rect b="b" l="l" r="r" t="t"/>
              <a:pathLst>
                <a:path extrusionOk="0" h="36003" w="13116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2044450" y="3431675"/>
              <a:ext cx="838175" cy="676200"/>
            </a:xfrm>
            <a:custGeom>
              <a:rect b="b" l="l" r="r" t="t"/>
              <a:pathLst>
                <a:path extrusionOk="0" h="27048" w="33527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2038025" y="3425250"/>
              <a:ext cx="849425" cy="689525"/>
            </a:xfrm>
            <a:custGeom>
              <a:rect b="b" l="l" r="r" t="t"/>
              <a:pathLst>
                <a:path extrusionOk="0" h="27581" w="33977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2705825" y="3762375"/>
              <a:ext cx="401825" cy="213375"/>
            </a:xfrm>
            <a:custGeom>
              <a:rect b="b" l="l" r="r" t="t"/>
              <a:pathLst>
                <a:path extrusionOk="0" h="8535" w="16073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699375" y="3755525"/>
              <a:ext cx="400225" cy="227450"/>
            </a:xfrm>
            <a:custGeom>
              <a:rect b="b" l="l" r="r" t="t"/>
              <a:pathLst>
                <a:path extrusionOk="0" h="9098" w="16009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1997025" y="3365950"/>
              <a:ext cx="784350" cy="686200"/>
            </a:xfrm>
            <a:custGeom>
              <a:rect b="b" l="l" r="r" t="t"/>
              <a:pathLst>
                <a:path extrusionOk="0" h="27448" w="31374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1994625" y="3359350"/>
              <a:ext cx="793975" cy="699150"/>
            </a:xfrm>
            <a:custGeom>
              <a:rect b="b" l="l" r="r" t="t"/>
              <a:pathLst>
                <a:path extrusionOk="0" h="27966" w="31759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4052675" y="1352675"/>
              <a:ext cx="217625" cy="519725"/>
            </a:xfrm>
            <a:custGeom>
              <a:rect b="b" l="l" r="r" t="t"/>
              <a:pathLst>
                <a:path extrusionOk="0" h="20789" w="8705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4047850" y="1346300"/>
              <a:ext cx="224225" cy="532825"/>
            </a:xfrm>
            <a:custGeom>
              <a:rect b="b" l="l" r="r" t="t"/>
              <a:pathLst>
                <a:path extrusionOk="0" h="21313" w="8969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4232675" y="1580025"/>
              <a:ext cx="750600" cy="670350"/>
            </a:xfrm>
            <a:custGeom>
              <a:rect b="b" l="l" r="r" t="t"/>
              <a:pathLst>
                <a:path extrusionOk="0" h="26814" w="30024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4226250" y="1573725"/>
              <a:ext cx="763450" cy="683300"/>
            </a:xfrm>
            <a:custGeom>
              <a:rect b="b" l="l" r="r" t="t"/>
              <a:pathLst>
                <a:path extrusionOk="0" h="27332" w="30538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4206950" y="1267500"/>
              <a:ext cx="706400" cy="822825"/>
            </a:xfrm>
            <a:custGeom>
              <a:rect b="b" l="l" r="r" t="t"/>
              <a:pathLst>
                <a:path extrusionOk="0" h="32913" w="28256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4203750" y="1261100"/>
              <a:ext cx="716025" cy="835800"/>
            </a:xfrm>
            <a:custGeom>
              <a:rect b="b" l="l" r="r" t="t"/>
              <a:pathLst>
                <a:path extrusionOk="0" h="33432" w="28641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4358850" y="1471650"/>
              <a:ext cx="194500" cy="575425"/>
            </a:xfrm>
            <a:custGeom>
              <a:rect b="b" l="l" r="r" t="t"/>
              <a:pathLst>
                <a:path extrusionOk="0" h="23017" w="778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4351600" y="1465225"/>
              <a:ext cx="208975" cy="588275"/>
            </a:xfrm>
            <a:custGeom>
              <a:rect b="b" l="l" r="r" t="t"/>
              <a:pathLst>
                <a:path extrusionOk="0" h="23531" w="8359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4399025" y="1330225"/>
              <a:ext cx="261200" cy="301375"/>
            </a:xfrm>
            <a:custGeom>
              <a:rect b="b" l="l" r="r" t="t"/>
              <a:pathLst>
                <a:path extrusionOk="0" h="12055" w="10448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4392600" y="1323800"/>
              <a:ext cx="265200" cy="314225"/>
            </a:xfrm>
            <a:custGeom>
              <a:rect b="b" l="l" r="r" t="t"/>
              <a:pathLst>
                <a:path extrusionOk="0" h="12569" w="10608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4693150" y="1284575"/>
              <a:ext cx="77975" cy="92900"/>
            </a:xfrm>
            <a:custGeom>
              <a:rect b="b" l="l" r="r" t="t"/>
              <a:pathLst>
                <a:path extrusionOk="0" h="3716" w="3119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685100" y="1277975"/>
              <a:ext cx="88425" cy="106125"/>
            </a:xfrm>
            <a:custGeom>
              <a:rect b="b" l="l" r="r" t="t"/>
              <a:pathLst>
                <a:path extrusionOk="0" h="4245" w="3537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422325" y="1150100"/>
              <a:ext cx="55475" cy="116650"/>
            </a:xfrm>
            <a:custGeom>
              <a:rect b="b" l="l" r="r" t="t"/>
              <a:pathLst>
                <a:path extrusionOk="0" h="4666" w="2219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425550" y="1143775"/>
              <a:ext cx="59475" cy="129425"/>
            </a:xfrm>
            <a:custGeom>
              <a:rect b="b" l="l" r="r" t="t"/>
              <a:pathLst>
                <a:path extrusionOk="0" h="5177" w="2379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469750" y="1442050"/>
              <a:ext cx="140350" cy="85950"/>
            </a:xfrm>
            <a:custGeom>
              <a:rect b="b" l="l" r="r" t="t"/>
              <a:pathLst>
                <a:path extrusionOk="0" h="3438" w="5614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470550" y="1435500"/>
              <a:ext cx="145475" cy="98875"/>
            </a:xfrm>
            <a:custGeom>
              <a:rect b="b" l="l" r="r" t="t"/>
              <a:pathLst>
                <a:path extrusionOk="0" h="3955" w="5819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434375" y="979525"/>
              <a:ext cx="393000" cy="529650"/>
            </a:xfrm>
            <a:custGeom>
              <a:rect b="b" l="l" r="r" t="t"/>
              <a:pathLst>
                <a:path extrusionOk="0" h="21186" w="1572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427950" y="972625"/>
              <a:ext cx="394600" cy="543250"/>
            </a:xfrm>
            <a:custGeom>
              <a:rect b="b" l="l" r="r" t="t"/>
              <a:pathLst>
                <a:path extrusionOk="0" h="21730" w="15784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4455275" y="979525"/>
              <a:ext cx="372100" cy="369200"/>
            </a:xfrm>
            <a:custGeom>
              <a:rect b="b" l="l" r="r" t="t"/>
              <a:pathLst>
                <a:path extrusionOk="0" h="14768" w="14884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4448050" y="972625"/>
              <a:ext cx="374500" cy="382750"/>
            </a:xfrm>
            <a:custGeom>
              <a:rect b="b" l="l" r="r" t="t"/>
              <a:pathLst>
                <a:path extrusionOk="0" h="15310" w="1498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4414300" y="1239600"/>
              <a:ext cx="283700" cy="158775"/>
            </a:xfrm>
            <a:custGeom>
              <a:rect b="b" l="l" r="r" t="t"/>
              <a:pathLst>
                <a:path extrusionOk="0" h="6351" w="11348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4412675" y="1232975"/>
              <a:ext cx="279700" cy="172000"/>
            </a:xfrm>
            <a:custGeom>
              <a:rect b="b" l="l" r="r" t="t"/>
              <a:pathLst>
                <a:path extrusionOk="0" h="6880" w="11188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690725" y="1282000"/>
              <a:ext cx="57900" cy="58700"/>
            </a:xfrm>
            <a:custGeom>
              <a:rect b="b" l="l" r="r" t="t"/>
              <a:pathLst>
                <a:path extrusionOk="0" h="2348" w="2316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682700" y="1275375"/>
              <a:ext cx="73150" cy="71750"/>
            </a:xfrm>
            <a:custGeom>
              <a:rect b="b" l="l" r="r" t="t"/>
              <a:pathLst>
                <a:path extrusionOk="0" h="2870" w="2926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434375" y="1175925"/>
              <a:ext cx="30575" cy="68325"/>
            </a:xfrm>
            <a:custGeom>
              <a:rect b="b" l="l" r="r" t="t"/>
              <a:pathLst>
                <a:path extrusionOk="0" h="2733" w="1223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427150" y="1168875"/>
              <a:ext cx="45825" cy="81650"/>
            </a:xfrm>
            <a:custGeom>
              <a:rect b="b" l="l" r="r" t="t"/>
              <a:pathLst>
                <a:path extrusionOk="0" h="3266" w="1833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4885200" y="1781050"/>
              <a:ext cx="310225" cy="341175"/>
            </a:xfrm>
            <a:custGeom>
              <a:rect b="b" l="l" r="r" t="t"/>
              <a:pathLst>
                <a:path extrusionOk="0" h="13647" w="12409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890025" y="1774300"/>
              <a:ext cx="281300" cy="353925"/>
            </a:xfrm>
            <a:custGeom>
              <a:rect b="b" l="l" r="r" t="t"/>
              <a:pathLst>
                <a:path extrusionOk="0" h="14157" w="11252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182550" y="2154725"/>
              <a:ext cx="605125" cy="595500"/>
            </a:xfrm>
            <a:custGeom>
              <a:rect b="b" l="l" r="r" t="t"/>
              <a:pathLst>
                <a:path extrusionOk="0" h="23820" w="24205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175300" y="2147975"/>
              <a:ext cx="579425" cy="609275"/>
            </a:xfrm>
            <a:custGeom>
              <a:rect b="b" l="l" r="r" t="t"/>
              <a:pathLst>
                <a:path extrusionOk="0" h="24371" w="23177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052350" y="1761925"/>
              <a:ext cx="615600" cy="969125"/>
            </a:xfrm>
            <a:custGeom>
              <a:rect b="b" l="l" r="r" t="t"/>
              <a:pathLst>
                <a:path extrusionOk="0" h="38765" w="24624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052350" y="1755325"/>
              <a:ext cx="604350" cy="982050"/>
            </a:xfrm>
            <a:custGeom>
              <a:rect b="b" l="l" r="r" t="t"/>
              <a:pathLst>
                <a:path extrusionOk="0" h="39282" w="24174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250050" y="1875925"/>
              <a:ext cx="257500" cy="356775"/>
            </a:xfrm>
            <a:custGeom>
              <a:rect b="b" l="l" r="r" t="t"/>
              <a:pathLst>
                <a:path extrusionOk="0" h="14271" w="1030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5246025" y="1869450"/>
              <a:ext cx="267625" cy="370475"/>
            </a:xfrm>
            <a:custGeom>
              <a:rect b="b" l="l" r="r" t="t"/>
              <a:pathLst>
                <a:path extrusionOk="0" h="14819" w="10705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5212275" y="1713975"/>
              <a:ext cx="317450" cy="378150"/>
            </a:xfrm>
            <a:custGeom>
              <a:rect b="b" l="l" r="r" t="t"/>
              <a:pathLst>
                <a:path extrusionOk="0" h="15126" w="12698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5209050" y="1707925"/>
              <a:ext cx="319075" cy="390575"/>
            </a:xfrm>
            <a:custGeom>
              <a:rect b="b" l="l" r="r" t="t"/>
              <a:pathLst>
                <a:path extrusionOk="0" h="15623" w="12763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5222725" y="1583375"/>
              <a:ext cx="422725" cy="376150"/>
            </a:xfrm>
            <a:custGeom>
              <a:rect b="b" l="l" r="r" t="t"/>
              <a:pathLst>
                <a:path extrusionOk="0" h="15046" w="16909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5238000" y="1576925"/>
              <a:ext cx="392975" cy="388975"/>
            </a:xfrm>
            <a:custGeom>
              <a:rect b="b" l="l" r="r" t="t"/>
              <a:pathLst>
                <a:path extrusionOk="0" h="15559" w="15719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5419600" y="1895500"/>
              <a:ext cx="86825" cy="87425"/>
            </a:xfrm>
            <a:custGeom>
              <a:rect b="b" l="l" r="r" t="t"/>
              <a:pathLst>
                <a:path extrusionOk="0" h="3497" w="3473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11575" y="1888725"/>
              <a:ext cx="94050" cy="100475"/>
            </a:xfrm>
            <a:custGeom>
              <a:rect b="b" l="l" r="r" t="t"/>
              <a:pathLst>
                <a:path extrusionOk="0" h="4019" w="3762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5255675" y="2098475"/>
              <a:ext cx="66725" cy="99675"/>
            </a:xfrm>
            <a:custGeom>
              <a:rect b="b" l="l" r="r" t="t"/>
              <a:pathLst>
                <a:path extrusionOk="0" h="3987" w="2669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5248425" y="2091525"/>
              <a:ext cx="80400" cy="113050"/>
            </a:xfrm>
            <a:custGeom>
              <a:rect b="b" l="l" r="r" t="t"/>
              <a:pathLst>
                <a:path extrusionOk="0" h="4522" w="3216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787175" y="3835075"/>
              <a:ext cx="1003450" cy="761950"/>
            </a:xfrm>
            <a:custGeom>
              <a:rect b="b" l="l" r="r" t="t"/>
              <a:pathLst>
                <a:path extrusionOk="0" h="30478" w="40138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781550" y="3828650"/>
              <a:ext cx="1011750" cy="774700"/>
            </a:xfrm>
            <a:custGeom>
              <a:rect b="b" l="l" r="r" t="t"/>
              <a:pathLst>
                <a:path extrusionOk="0" h="30988" w="4047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5668725" y="3080325"/>
              <a:ext cx="325475" cy="881050"/>
            </a:xfrm>
            <a:custGeom>
              <a:rect b="b" l="l" r="r" t="t"/>
              <a:pathLst>
                <a:path extrusionOk="0" h="35242" w="13019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5664700" y="3073250"/>
              <a:ext cx="307000" cy="894450"/>
            </a:xfrm>
            <a:custGeom>
              <a:rect b="b" l="l" r="r" t="t"/>
              <a:pathLst>
                <a:path extrusionOk="0" h="35778" w="1228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840200" y="3431675"/>
              <a:ext cx="838200" cy="676200"/>
            </a:xfrm>
            <a:custGeom>
              <a:rect b="b" l="l" r="r" t="t"/>
              <a:pathLst>
                <a:path extrusionOk="0" h="27048" w="33528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835375" y="3425250"/>
              <a:ext cx="849450" cy="689525"/>
            </a:xfrm>
            <a:custGeom>
              <a:rect b="b" l="l" r="r" t="t"/>
              <a:pathLst>
                <a:path extrusionOk="0" h="27581" w="33978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808050" y="3370700"/>
              <a:ext cx="836600" cy="657375"/>
            </a:xfrm>
            <a:custGeom>
              <a:rect b="b" l="l" r="r" t="t"/>
              <a:pathLst>
                <a:path extrusionOk="0" h="26295" w="33464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800825" y="3363350"/>
              <a:ext cx="850250" cy="671050"/>
            </a:xfrm>
            <a:custGeom>
              <a:rect b="b" l="l" r="r" t="t"/>
              <a:pathLst>
                <a:path extrusionOk="0" h="26842" w="3401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2458300" y="196667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2451875" y="1960250"/>
              <a:ext cx="3020000" cy="2336925"/>
            </a:xfrm>
            <a:custGeom>
              <a:rect b="b" l="l" r="r" t="t"/>
              <a:pathLst>
                <a:path extrusionOk="0" h="93477" w="12080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2458300" y="1932125"/>
              <a:ext cx="3007125" cy="2323275"/>
            </a:xfrm>
            <a:custGeom>
              <a:rect b="b" l="l" r="r" t="t"/>
              <a:pathLst>
                <a:path extrusionOk="0" h="92931" w="120285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451875" y="1924900"/>
              <a:ext cx="3020000" cy="2337725"/>
            </a:xfrm>
            <a:custGeom>
              <a:rect b="b" l="l" r="r" t="t"/>
              <a:pathLst>
                <a:path extrusionOk="0" h="93509" w="12080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364475" y="2379750"/>
              <a:ext cx="532800" cy="452450"/>
            </a:xfrm>
            <a:custGeom>
              <a:rect b="b" l="l" r="r" t="t"/>
              <a:pathLst>
                <a:path extrusionOk="0" h="18098" w="21312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4358025" y="2373275"/>
              <a:ext cx="546500" cy="465200"/>
            </a:xfrm>
            <a:custGeom>
              <a:rect b="b" l="l" r="r" t="t"/>
              <a:pathLst>
                <a:path extrusionOk="0" h="18608" w="2186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363175" y="2398225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355925" y="2391725"/>
              <a:ext cx="611575" cy="512250"/>
            </a:xfrm>
            <a:custGeom>
              <a:rect b="b" l="l" r="r" t="t"/>
              <a:pathLst>
                <a:path extrusionOk="0" h="20490" w="24463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836500" y="2737350"/>
              <a:ext cx="597100" cy="499075"/>
            </a:xfrm>
            <a:custGeom>
              <a:rect b="b" l="l" r="r" t="t"/>
              <a:pathLst>
                <a:path extrusionOk="0" h="19963" w="23884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29250" y="2730850"/>
              <a:ext cx="610775" cy="512650"/>
            </a:xfrm>
            <a:custGeom>
              <a:rect b="b" l="l" r="r" t="t"/>
              <a:pathLst>
                <a:path extrusionOk="0" h="20506" w="24431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3777025" y="2762250"/>
              <a:ext cx="564975" cy="483800"/>
            </a:xfrm>
            <a:custGeom>
              <a:rect b="b" l="l" r="r" t="t"/>
              <a:pathLst>
                <a:path extrusionOk="0" h="19352" w="22599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770600" y="2755525"/>
              <a:ext cx="577825" cy="497600"/>
            </a:xfrm>
            <a:custGeom>
              <a:rect b="b" l="l" r="r" t="t"/>
              <a:pathLst>
                <a:path extrusionOk="0" h="19904" w="23113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632675" y="2195225"/>
              <a:ext cx="140350" cy="44725"/>
            </a:xfrm>
            <a:custGeom>
              <a:rect b="b" l="l" r="r" t="t"/>
              <a:pathLst>
                <a:path extrusionOk="0" h="1789" w="5614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641225" y="2188475"/>
              <a:ext cx="139050" cy="57900"/>
            </a:xfrm>
            <a:custGeom>
              <a:rect b="b" l="l" r="r" t="t"/>
              <a:pathLst>
                <a:path extrusionOk="0" h="2316" w="5562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140575" y="1556850"/>
              <a:ext cx="648525" cy="757200"/>
            </a:xfrm>
            <a:custGeom>
              <a:rect b="b" l="l" r="r" t="t"/>
              <a:pathLst>
                <a:path extrusionOk="0" h="30288" w="25941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150200" y="1550200"/>
              <a:ext cx="635700" cy="770900"/>
            </a:xfrm>
            <a:custGeom>
              <a:rect b="b" l="l" r="r" t="t"/>
              <a:pathLst>
                <a:path extrusionOk="0" h="30836" w="25428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475675" y="2192500"/>
              <a:ext cx="313425" cy="121550"/>
            </a:xfrm>
            <a:custGeom>
              <a:rect b="b" l="l" r="r" t="t"/>
              <a:pathLst>
                <a:path extrusionOk="0" h="4862" w="12537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469250" y="2185675"/>
              <a:ext cx="316650" cy="135425"/>
            </a:xfrm>
            <a:custGeom>
              <a:rect b="b" l="l" r="r" t="t"/>
              <a:pathLst>
                <a:path extrusionOk="0" h="5417" w="12666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2555550" y="1784050"/>
              <a:ext cx="278875" cy="381950"/>
            </a:xfrm>
            <a:custGeom>
              <a:rect b="b" l="l" r="r" t="t"/>
              <a:pathLst>
                <a:path extrusionOk="0" h="15278" w="11155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2553125" y="1777025"/>
              <a:ext cx="278875" cy="396200"/>
            </a:xfrm>
            <a:custGeom>
              <a:rect b="b" l="l" r="r" t="t"/>
              <a:pathLst>
                <a:path extrusionOk="0" h="15848" w="11155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2599750" y="1732350"/>
              <a:ext cx="225025" cy="346875"/>
            </a:xfrm>
            <a:custGeom>
              <a:rect b="b" l="l" r="r" t="t"/>
              <a:pathLst>
                <a:path extrusionOk="0" h="13875" w="9001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2598925" y="1725600"/>
              <a:ext cx="224250" cy="360350"/>
            </a:xfrm>
            <a:custGeom>
              <a:rect b="b" l="l" r="r" t="t"/>
              <a:pathLst>
                <a:path extrusionOk="0" h="14414" w="897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2517775" y="1419200"/>
              <a:ext cx="483000" cy="427600"/>
            </a:xfrm>
            <a:custGeom>
              <a:rect b="b" l="l" r="r" t="t"/>
              <a:pathLst>
                <a:path extrusionOk="0" h="17104" w="1932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521800" y="1412200"/>
              <a:ext cx="474950" cy="441200"/>
            </a:xfrm>
            <a:custGeom>
              <a:rect b="b" l="l" r="r" t="t"/>
              <a:pathLst>
                <a:path extrusionOk="0" h="17648" w="18998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647575" y="1608275"/>
              <a:ext cx="315425" cy="350275"/>
            </a:xfrm>
            <a:custGeom>
              <a:rect b="b" l="l" r="r" t="t"/>
              <a:pathLst>
                <a:path extrusionOk="0" h="14011" w="12617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652775" y="1601625"/>
              <a:ext cx="312625" cy="363475"/>
            </a:xfrm>
            <a:custGeom>
              <a:rect b="b" l="l" r="r" t="t"/>
              <a:pathLst>
                <a:path extrusionOk="0" h="14539" w="12505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962975" y="1971500"/>
              <a:ext cx="295750" cy="594125"/>
            </a:xfrm>
            <a:custGeom>
              <a:rect b="b" l="l" r="r" t="t"/>
              <a:pathLst>
                <a:path extrusionOk="0" h="23765" w="1183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955750" y="1964925"/>
              <a:ext cx="305375" cy="607700"/>
            </a:xfrm>
            <a:custGeom>
              <a:rect b="b" l="l" r="r" t="t"/>
              <a:pathLst>
                <a:path extrusionOk="0" h="24308" w="12215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105200" y="2303400"/>
              <a:ext cx="153525" cy="262225"/>
            </a:xfrm>
            <a:custGeom>
              <a:rect b="b" l="l" r="r" t="t"/>
              <a:pathLst>
                <a:path extrusionOk="0" h="10489" w="6141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097975" y="2296750"/>
              <a:ext cx="163150" cy="275875"/>
            </a:xfrm>
            <a:custGeom>
              <a:rect b="b" l="l" r="r" t="t"/>
              <a:pathLst>
                <a:path extrusionOk="0" h="11035" w="6526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2323300" y="1964275"/>
              <a:ext cx="961150" cy="862825"/>
            </a:xfrm>
            <a:custGeom>
              <a:rect b="b" l="l" r="r" t="t"/>
              <a:pathLst>
                <a:path extrusionOk="0" h="34513" w="38446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2329725" y="1957850"/>
              <a:ext cx="951500" cy="875950"/>
            </a:xfrm>
            <a:custGeom>
              <a:rect b="b" l="l" r="r" t="t"/>
              <a:pathLst>
                <a:path extrusionOk="0" h="35038" w="3806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009575" y="2539650"/>
              <a:ext cx="274875" cy="206550"/>
            </a:xfrm>
            <a:custGeom>
              <a:rect b="b" l="l" r="r" t="t"/>
              <a:pathLst>
                <a:path extrusionOk="0" h="8262" w="10995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002350" y="2533225"/>
              <a:ext cx="278875" cy="219750"/>
            </a:xfrm>
            <a:custGeom>
              <a:rect b="b" l="l" r="r" t="t"/>
              <a:pathLst>
                <a:path extrusionOk="0" h="8790" w="11155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041725" y="2911725"/>
              <a:ext cx="238700" cy="81200"/>
            </a:xfrm>
            <a:custGeom>
              <a:rect b="b" l="l" r="r" t="t"/>
              <a:pathLst>
                <a:path extrusionOk="0" h="3248" w="9548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034500" y="2905300"/>
              <a:ext cx="234675" cy="94050"/>
            </a:xfrm>
            <a:custGeom>
              <a:rect b="b" l="l" r="r" t="t"/>
              <a:pathLst>
                <a:path extrusionOk="0" h="3762" w="9387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2902700" y="2851450"/>
              <a:ext cx="604350" cy="551325"/>
            </a:xfrm>
            <a:custGeom>
              <a:rect b="b" l="l" r="r" t="t"/>
              <a:pathLst>
                <a:path extrusionOk="0" h="22053" w="24174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2896275" y="2845050"/>
              <a:ext cx="618000" cy="564150"/>
            </a:xfrm>
            <a:custGeom>
              <a:rect b="b" l="l" r="r" t="t"/>
              <a:pathLst>
                <a:path extrusionOk="0" h="22566" w="2472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048950" y="2939850"/>
              <a:ext cx="145475" cy="79925"/>
            </a:xfrm>
            <a:custGeom>
              <a:rect b="b" l="l" r="r" t="t"/>
              <a:pathLst>
                <a:path extrusionOk="0" h="3197" w="5819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3042525" y="2932825"/>
              <a:ext cx="152725" cy="93850"/>
            </a:xfrm>
            <a:custGeom>
              <a:rect b="b" l="l" r="r" t="t"/>
              <a:pathLst>
                <a:path extrusionOk="0" h="3754" w="6109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426975" y="2793600"/>
              <a:ext cx="662175" cy="222625"/>
            </a:xfrm>
            <a:custGeom>
              <a:rect b="b" l="l" r="r" t="t"/>
              <a:pathLst>
                <a:path extrusionOk="0" h="8905" w="26487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503300" y="2787175"/>
              <a:ext cx="592300" cy="235475"/>
            </a:xfrm>
            <a:custGeom>
              <a:rect b="b" l="l" r="r" t="t"/>
              <a:pathLst>
                <a:path extrusionOk="0" h="9419" w="23692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1989800" y="2788450"/>
              <a:ext cx="709600" cy="1210775"/>
            </a:xfrm>
            <a:custGeom>
              <a:rect b="b" l="l" r="r" t="t"/>
              <a:pathLst>
                <a:path extrusionOk="0" h="48431" w="28384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1982575" y="2781550"/>
              <a:ext cx="718450" cy="1223925"/>
            </a:xfrm>
            <a:custGeom>
              <a:rect b="b" l="l" r="r" t="t"/>
              <a:pathLst>
                <a:path extrusionOk="0" h="48957" w="28738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331325" y="2776500"/>
              <a:ext cx="384950" cy="435925"/>
            </a:xfrm>
            <a:custGeom>
              <a:rect b="b" l="l" r="r" t="t"/>
              <a:pathLst>
                <a:path extrusionOk="0" h="17437" w="15398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324100" y="2770300"/>
              <a:ext cx="384150" cy="449250"/>
            </a:xfrm>
            <a:custGeom>
              <a:rect b="b" l="l" r="r" t="t"/>
              <a:pathLst>
                <a:path extrusionOk="0" h="17970" w="15366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377950" y="2807100"/>
              <a:ext cx="307800" cy="365025"/>
            </a:xfrm>
            <a:custGeom>
              <a:rect b="b" l="l" r="r" t="t"/>
              <a:pathLst>
                <a:path extrusionOk="0" h="14601" w="12312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385175" y="2800025"/>
              <a:ext cx="279675" cy="378875"/>
            </a:xfrm>
            <a:custGeom>
              <a:rect b="b" l="l" r="r" t="t"/>
              <a:pathLst>
                <a:path extrusionOk="0" h="15155" w="11187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394825" y="2509125"/>
              <a:ext cx="381725" cy="495850"/>
            </a:xfrm>
            <a:custGeom>
              <a:rect b="b" l="l" r="r" t="t"/>
              <a:pathLst>
                <a:path extrusionOk="0" h="19834" w="15269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2392400" y="2502175"/>
              <a:ext cx="384950" cy="509225"/>
            </a:xfrm>
            <a:custGeom>
              <a:rect b="b" l="l" r="r" t="t"/>
              <a:pathLst>
                <a:path extrusionOk="0" h="20369" w="15398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2123200" y="2738050"/>
              <a:ext cx="231475" cy="220100"/>
            </a:xfrm>
            <a:custGeom>
              <a:rect b="b" l="l" r="r" t="t"/>
              <a:pathLst>
                <a:path extrusionOk="0" h="8804" w="9259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2116775" y="2731725"/>
              <a:ext cx="244325" cy="233075"/>
            </a:xfrm>
            <a:custGeom>
              <a:rect b="b" l="l" r="r" t="t"/>
              <a:pathLst>
                <a:path extrusionOk="0" h="9323" w="9773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2243750" y="2333400"/>
              <a:ext cx="502275" cy="521250"/>
            </a:xfrm>
            <a:custGeom>
              <a:rect b="b" l="l" r="r" t="t"/>
              <a:pathLst>
                <a:path extrusionOk="0" h="20850" w="20091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2242925" y="2326700"/>
              <a:ext cx="492650" cy="534425"/>
            </a:xfrm>
            <a:custGeom>
              <a:rect b="b" l="l" r="r" t="t"/>
              <a:pathLst>
                <a:path extrusionOk="0" h="21377" w="19706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2451875" y="2703050"/>
              <a:ext cx="116550" cy="119500"/>
            </a:xfrm>
            <a:custGeom>
              <a:rect b="b" l="l" r="r" t="t"/>
              <a:pathLst>
                <a:path extrusionOk="0" h="4780" w="4662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2465525" y="2696375"/>
              <a:ext cx="110925" cy="132600"/>
            </a:xfrm>
            <a:custGeom>
              <a:rect b="b" l="l" r="r" t="t"/>
              <a:pathLst>
                <a:path extrusionOk="0" h="5304" w="4437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2691350" y="2592500"/>
              <a:ext cx="45825" cy="63900"/>
            </a:xfrm>
            <a:custGeom>
              <a:rect b="b" l="l" r="r" t="t"/>
              <a:pathLst>
                <a:path extrusionOk="0" h="2556" w="1833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2938050" y="3199600"/>
              <a:ext cx="86025" cy="149600"/>
            </a:xfrm>
            <a:custGeom>
              <a:rect b="b" l="l" r="r" t="t"/>
              <a:pathLst>
                <a:path extrusionOk="0" h="5984" w="3441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2931625" y="3193000"/>
              <a:ext cx="93250" cy="163150"/>
            </a:xfrm>
            <a:custGeom>
              <a:rect b="b" l="l" r="r" t="t"/>
              <a:pathLst>
                <a:path extrusionOk="0" h="6526" w="373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2937250" y="3178425"/>
              <a:ext cx="143875" cy="321575"/>
            </a:xfrm>
            <a:custGeom>
              <a:rect b="b" l="l" r="r" t="t"/>
              <a:pathLst>
                <a:path extrusionOk="0" h="12863" w="5755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930025" y="3172100"/>
              <a:ext cx="149500" cy="334925"/>
            </a:xfrm>
            <a:custGeom>
              <a:rect b="b" l="l" r="r" t="t"/>
              <a:pathLst>
                <a:path extrusionOk="0" h="13397" w="598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962175" y="3205825"/>
              <a:ext cx="55475" cy="189700"/>
            </a:xfrm>
            <a:custGeom>
              <a:rect b="b" l="l" r="r" t="t"/>
              <a:pathLst>
                <a:path extrusionOk="0" h="7588" w="2219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955750" y="3198625"/>
              <a:ext cx="69125" cy="203325"/>
            </a:xfrm>
            <a:custGeom>
              <a:rect b="b" l="l" r="r" t="t"/>
              <a:pathLst>
                <a:path extrusionOk="0" h="8133" w="2765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173825" y="3252475"/>
              <a:ext cx="853450" cy="753000"/>
            </a:xfrm>
            <a:custGeom>
              <a:rect b="b" l="l" r="r" t="t"/>
              <a:pathLst>
                <a:path extrusionOk="0" h="30120" w="34138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2183475" y="3245900"/>
              <a:ext cx="833350" cy="766800"/>
            </a:xfrm>
            <a:custGeom>
              <a:rect b="b" l="l" r="r" t="t"/>
              <a:pathLst>
                <a:path extrusionOk="0" h="30672" w="33334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821225" y="1865575"/>
              <a:ext cx="186475" cy="152025"/>
            </a:xfrm>
            <a:custGeom>
              <a:rect b="b" l="l" r="r" t="t"/>
              <a:pathLst>
                <a:path extrusionOk="0" h="6081" w="7459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822025" y="1859000"/>
              <a:ext cx="183250" cy="165575"/>
            </a:xfrm>
            <a:custGeom>
              <a:rect b="b" l="l" r="r" t="t"/>
              <a:pathLst>
                <a:path extrusionOk="0" h="6623" w="733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668550" y="1913650"/>
              <a:ext cx="247525" cy="173600"/>
            </a:xfrm>
            <a:custGeom>
              <a:rect b="b" l="l" r="r" t="t"/>
              <a:pathLst>
                <a:path extrusionOk="0" h="6944" w="9901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3662100" y="1907225"/>
              <a:ext cx="247550" cy="186675"/>
            </a:xfrm>
            <a:custGeom>
              <a:rect b="b" l="l" r="r" t="t"/>
              <a:pathLst>
                <a:path extrusionOk="0" h="7467" w="9902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4006850" y="1760950"/>
              <a:ext cx="176825" cy="613200"/>
            </a:xfrm>
            <a:custGeom>
              <a:rect b="b" l="l" r="r" t="t"/>
              <a:pathLst>
                <a:path extrusionOk="0" h="24528" w="7073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4010875" y="1754025"/>
              <a:ext cx="160750" cy="626550"/>
            </a:xfrm>
            <a:custGeom>
              <a:rect b="b" l="l" r="r" t="t"/>
              <a:pathLst>
                <a:path extrusionOk="0" h="25062" w="643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4006850" y="2125825"/>
              <a:ext cx="149500" cy="248325"/>
            </a:xfrm>
            <a:custGeom>
              <a:rect b="b" l="l" r="r" t="t"/>
              <a:pathLst>
                <a:path extrusionOk="0" h="9933" w="598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4010875" y="2119375"/>
              <a:ext cx="151100" cy="261200"/>
            </a:xfrm>
            <a:custGeom>
              <a:rect b="b" l="l" r="r" t="t"/>
              <a:pathLst>
                <a:path extrusionOk="0" h="10448" w="6044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3981150" y="2125000"/>
              <a:ext cx="481375" cy="450850"/>
            </a:xfrm>
            <a:custGeom>
              <a:rect b="b" l="l" r="r" t="t"/>
              <a:pathLst>
                <a:path extrusionOk="0" h="18034" w="19255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3974725" y="2118525"/>
              <a:ext cx="495050" cy="464350"/>
            </a:xfrm>
            <a:custGeom>
              <a:rect b="b" l="l" r="r" t="t"/>
              <a:pathLst>
                <a:path extrusionOk="0" h="18574" w="19802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4117750" y="2193300"/>
              <a:ext cx="56275" cy="160075"/>
            </a:xfrm>
            <a:custGeom>
              <a:rect b="b" l="l" r="r" t="t"/>
              <a:pathLst>
                <a:path extrusionOk="0" h="6403" w="2251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4111325" y="2186875"/>
              <a:ext cx="59500" cy="172800"/>
            </a:xfrm>
            <a:custGeom>
              <a:rect b="b" l="l" r="r" t="t"/>
              <a:pathLst>
                <a:path extrusionOk="0" h="6912" w="238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4286825" y="1530325"/>
              <a:ext cx="624125" cy="906500"/>
            </a:xfrm>
            <a:custGeom>
              <a:rect b="b" l="l" r="r" t="t"/>
              <a:pathLst>
                <a:path extrusionOk="0" h="36260" w="24965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4284100" y="1523375"/>
              <a:ext cx="630875" cy="919875"/>
            </a:xfrm>
            <a:custGeom>
              <a:rect b="b" l="l" r="r" t="t"/>
              <a:pathLst>
                <a:path extrusionOk="0" h="36795" w="25235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4286825" y="2209375"/>
              <a:ext cx="250450" cy="227450"/>
            </a:xfrm>
            <a:custGeom>
              <a:rect b="b" l="l" r="r" t="t"/>
              <a:pathLst>
                <a:path extrusionOk="0" h="9098" w="10018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4284100" y="2202625"/>
              <a:ext cx="259600" cy="240625"/>
            </a:xfrm>
            <a:custGeom>
              <a:rect b="b" l="l" r="r" t="t"/>
              <a:pathLst>
                <a:path extrusionOk="0" h="9625" w="10384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4783150" y="2218225"/>
              <a:ext cx="904075" cy="420950"/>
            </a:xfrm>
            <a:custGeom>
              <a:rect b="b" l="l" r="r" t="t"/>
              <a:pathLst>
                <a:path extrusionOk="0" h="16838" w="36163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4781550" y="2211775"/>
              <a:ext cx="902475" cy="433975"/>
            </a:xfrm>
            <a:custGeom>
              <a:rect b="b" l="l" r="r" t="t"/>
              <a:pathLst>
                <a:path extrusionOk="0" h="17359" w="36099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4783150" y="2441025"/>
              <a:ext cx="293350" cy="117150"/>
            </a:xfrm>
            <a:custGeom>
              <a:rect b="b" l="l" r="r" t="t"/>
              <a:pathLst>
                <a:path extrusionOk="0" h="4686" w="11734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4781550" y="2434375"/>
              <a:ext cx="302175" cy="131025"/>
            </a:xfrm>
            <a:custGeom>
              <a:rect b="b" l="l" r="r" t="t"/>
              <a:pathLst>
                <a:path extrusionOk="0" h="5241" w="12087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4674150" y="1969900"/>
              <a:ext cx="309925" cy="357350"/>
            </a:xfrm>
            <a:custGeom>
              <a:rect b="b" l="l" r="r" t="t"/>
              <a:pathLst>
                <a:path extrusionOk="0" h="14294" w="12397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4669025" y="1962850"/>
              <a:ext cx="309425" cy="371100"/>
            </a:xfrm>
            <a:custGeom>
              <a:rect b="b" l="l" r="r" t="t"/>
              <a:pathLst>
                <a:path extrusionOk="0" h="14844" w="12377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4536450" y="2239600"/>
              <a:ext cx="249125" cy="205200"/>
            </a:xfrm>
            <a:custGeom>
              <a:rect b="b" l="l" r="r" t="t"/>
              <a:pathLst>
                <a:path extrusionOk="0" h="8208" w="9965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4542075" y="2232675"/>
              <a:ext cx="241900" cy="219425"/>
            </a:xfrm>
            <a:custGeom>
              <a:rect b="b" l="l" r="r" t="t"/>
              <a:pathLst>
                <a:path extrusionOk="0" h="8777" w="9676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4681900" y="2220000"/>
              <a:ext cx="85200" cy="103700"/>
            </a:xfrm>
            <a:custGeom>
              <a:rect b="b" l="l" r="r" t="t"/>
              <a:pathLst>
                <a:path extrusionOk="0" h="4148" w="3408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4689125" y="2213400"/>
              <a:ext cx="84400" cy="116550"/>
            </a:xfrm>
            <a:custGeom>
              <a:rect b="b" l="l" r="r" t="t"/>
              <a:pathLst>
                <a:path extrusionOk="0" h="4662" w="3376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5131100" y="2759925"/>
              <a:ext cx="513550" cy="155050"/>
            </a:xfrm>
            <a:custGeom>
              <a:rect b="b" l="l" r="r" t="t"/>
              <a:pathLst>
                <a:path extrusionOk="0" h="6202" w="20542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5143975" y="2753425"/>
              <a:ext cx="487000" cy="167975"/>
            </a:xfrm>
            <a:custGeom>
              <a:rect b="b" l="l" r="r" t="t"/>
              <a:pathLst>
                <a:path extrusionOk="0" h="6719" w="1948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5279775" y="2826825"/>
              <a:ext cx="540850" cy="800375"/>
            </a:xfrm>
            <a:custGeom>
              <a:rect b="b" l="l" r="r" t="t"/>
              <a:pathLst>
                <a:path extrusionOk="0" h="32015" w="21634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5283000" y="2820125"/>
              <a:ext cx="533625" cy="814075"/>
            </a:xfrm>
            <a:custGeom>
              <a:rect b="b" l="l" r="r" t="t"/>
              <a:pathLst>
                <a:path extrusionOk="0" h="32563" w="21345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5438900" y="2899100"/>
              <a:ext cx="237875" cy="221725"/>
            </a:xfrm>
            <a:custGeom>
              <a:rect b="b" l="l" r="r" t="t"/>
              <a:pathLst>
                <a:path extrusionOk="0" h="8869" w="9515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5451750" y="2892450"/>
              <a:ext cx="217800" cy="234675"/>
            </a:xfrm>
            <a:custGeom>
              <a:rect b="b" l="l" r="r" t="t"/>
              <a:pathLst>
                <a:path extrusionOk="0" h="9387" w="8712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5417200" y="2584950"/>
              <a:ext cx="305400" cy="460675"/>
            </a:xfrm>
            <a:custGeom>
              <a:rect b="b" l="l" r="r" t="t"/>
              <a:pathLst>
                <a:path extrusionOk="0" h="18427" w="12216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5422825" y="2578225"/>
              <a:ext cx="266825" cy="474175"/>
            </a:xfrm>
            <a:custGeom>
              <a:rect b="b" l="l" r="r" t="t"/>
              <a:pathLst>
                <a:path extrusionOk="0" h="18967" w="10673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5456575" y="2429500"/>
              <a:ext cx="532825" cy="629075"/>
            </a:xfrm>
            <a:custGeom>
              <a:rect b="b" l="l" r="r" t="t"/>
              <a:pathLst>
                <a:path extrusionOk="0" h="25163" w="21313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5449350" y="2423125"/>
              <a:ext cx="513525" cy="642125"/>
            </a:xfrm>
            <a:custGeom>
              <a:rect b="b" l="l" r="r" t="t"/>
              <a:pathLst>
                <a:path extrusionOk="0" h="25685" w="20541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4468125" y="2857075"/>
              <a:ext cx="348000" cy="631675"/>
            </a:xfrm>
            <a:custGeom>
              <a:rect b="b" l="l" r="r" t="t"/>
              <a:pathLst>
                <a:path extrusionOk="0" h="25267" w="1392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4460900" y="2850325"/>
              <a:ext cx="362450" cy="645450"/>
            </a:xfrm>
            <a:custGeom>
              <a:rect b="b" l="l" r="r" t="t"/>
              <a:pathLst>
                <a:path extrusionOk="0" h="25818" w="14498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4497875" y="2910925"/>
              <a:ext cx="289325" cy="524775"/>
            </a:xfrm>
            <a:custGeom>
              <a:rect b="b" l="l" r="r" t="t"/>
              <a:pathLst>
                <a:path extrusionOk="0" h="20991" w="11573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4490625" y="2903975"/>
              <a:ext cx="303800" cy="537975"/>
            </a:xfrm>
            <a:custGeom>
              <a:rect b="b" l="l" r="r" t="t"/>
              <a:pathLst>
                <a:path extrusionOk="0" h="21519" w="12152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4721275" y="3003350"/>
              <a:ext cx="440400" cy="513525"/>
            </a:xfrm>
            <a:custGeom>
              <a:rect b="b" l="l" r="r" t="t"/>
              <a:pathLst>
                <a:path extrusionOk="0" h="20541" w="17616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4714025" y="2996100"/>
              <a:ext cx="454875" cy="527350"/>
            </a:xfrm>
            <a:custGeom>
              <a:rect b="b" l="l" r="r" t="t"/>
              <a:pathLst>
                <a:path extrusionOk="0" h="21094" w="18195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4918150" y="3207450"/>
              <a:ext cx="27350" cy="17725"/>
            </a:xfrm>
            <a:custGeom>
              <a:rect b="b" l="l" r="r" t="t"/>
              <a:pathLst>
                <a:path extrusionOk="0" h="709" w="1094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4941450" y="3310325"/>
              <a:ext cx="38600" cy="26550"/>
            </a:xfrm>
            <a:custGeom>
              <a:rect b="b" l="l" r="r" t="t"/>
              <a:pathLst>
                <a:path extrusionOk="0" h="1062" w="1544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4882800" y="3134325"/>
              <a:ext cx="34575" cy="19325"/>
            </a:xfrm>
            <a:custGeom>
              <a:rect b="b" l="l" r="r" t="t"/>
              <a:pathLst>
                <a:path extrusionOk="0" h="773" w="1383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4930200" y="3137550"/>
              <a:ext cx="26550" cy="17700"/>
            </a:xfrm>
            <a:custGeom>
              <a:rect b="b" l="l" r="r" t="t"/>
              <a:pathLst>
                <a:path extrusionOk="0" h="708" w="1062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4911725" y="3238800"/>
              <a:ext cx="28950" cy="24950"/>
            </a:xfrm>
            <a:custGeom>
              <a:rect b="b" l="l" r="r" t="t"/>
              <a:pathLst>
                <a:path extrusionOk="0" h="998" w="1158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4963150" y="3171300"/>
              <a:ext cx="40200" cy="25750"/>
            </a:xfrm>
            <a:custGeom>
              <a:rect b="b" l="l" r="r" t="t"/>
              <a:pathLst>
                <a:path extrusionOk="0" h="1030" w="1608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4895650" y="3055575"/>
              <a:ext cx="35375" cy="28950"/>
            </a:xfrm>
            <a:custGeom>
              <a:rect b="b" l="l" r="r" t="t"/>
              <a:pathLst>
                <a:path extrusionOk="0" h="1158" w="1415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4942250" y="3058000"/>
              <a:ext cx="26550" cy="28150"/>
            </a:xfrm>
            <a:custGeom>
              <a:rect b="b" l="l" r="r" t="t"/>
              <a:pathLst>
                <a:path extrusionOk="0" h="1126" w="1062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4889225" y="3098175"/>
              <a:ext cx="34575" cy="23325"/>
            </a:xfrm>
            <a:custGeom>
              <a:rect b="b" l="l" r="r" t="t"/>
              <a:pathLst>
                <a:path extrusionOk="0" h="933" w="1383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4923775" y="3169700"/>
              <a:ext cx="28150" cy="24125"/>
            </a:xfrm>
            <a:custGeom>
              <a:rect b="b" l="l" r="r" t="t"/>
              <a:pathLst>
                <a:path extrusionOk="0" h="965" w="1126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4935825" y="3099775"/>
              <a:ext cx="26550" cy="24125"/>
            </a:xfrm>
            <a:custGeom>
              <a:rect b="b" l="l" r="r" t="t"/>
              <a:pathLst>
                <a:path extrusionOk="0" h="965" w="1062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4952700" y="3241225"/>
              <a:ext cx="39400" cy="25725"/>
            </a:xfrm>
            <a:custGeom>
              <a:rect b="b" l="l" r="r" t="t"/>
              <a:pathLst>
                <a:path extrusionOk="0" h="1029" w="1576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4817700" y="3270950"/>
              <a:ext cx="28150" cy="19300"/>
            </a:xfrm>
            <a:custGeom>
              <a:rect b="b" l="l" r="r" t="t"/>
              <a:pathLst>
                <a:path extrusionOk="0" h="772" w="1126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4811275" y="33047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4804850" y="3340050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4799225" y="3373800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4823325" y="3234775"/>
              <a:ext cx="28950" cy="22525"/>
            </a:xfrm>
            <a:custGeom>
              <a:rect b="b" l="l" r="r" t="t"/>
              <a:pathLst>
                <a:path extrusionOk="0" h="901" w="1158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4835375" y="3165675"/>
              <a:ext cx="29775" cy="21725"/>
            </a:xfrm>
            <a:custGeom>
              <a:rect b="b" l="l" r="r" t="t"/>
              <a:pathLst>
                <a:path extrusionOk="0" h="869" w="1191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4847425" y="3095750"/>
              <a:ext cx="29775" cy="22525"/>
            </a:xfrm>
            <a:custGeom>
              <a:rect b="b" l="l" r="r" t="t"/>
              <a:pathLst>
                <a:path extrusionOk="0" h="901" w="1191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4829750" y="3201025"/>
              <a:ext cx="28950" cy="20125"/>
            </a:xfrm>
            <a:custGeom>
              <a:rect b="b" l="l" r="r" t="t"/>
              <a:pathLst>
                <a:path extrusionOk="0" h="805" w="1158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4841800" y="3131125"/>
              <a:ext cx="28975" cy="20100"/>
            </a:xfrm>
            <a:custGeom>
              <a:rect b="b" l="l" r="r" t="t"/>
              <a:pathLst>
                <a:path extrusionOk="0" h="804" w="1159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4974400" y="3102200"/>
              <a:ext cx="40200" cy="24925"/>
            </a:xfrm>
            <a:custGeom>
              <a:rect b="b" l="l" r="r" t="t"/>
              <a:pathLst>
                <a:path extrusionOk="0" h="997" w="1608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4791175" y="3409975"/>
              <a:ext cx="30575" cy="30550"/>
            </a:xfrm>
            <a:custGeom>
              <a:rect b="b" l="l" r="r" t="t"/>
              <a:pathLst>
                <a:path extrusionOk="0" h="1222" w="1223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4958325" y="3209875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4936625" y="3349700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4947875" y="3279775"/>
              <a:ext cx="37000" cy="16900"/>
            </a:xfrm>
            <a:custGeom>
              <a:rect b="b" l="l" r="r" t="t"/>
              <a:pathLst>
                <a:path extrusionOk="0" h="676" w="148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4906100" y="3276575"/>
              <a:ext cx="28950" cy="17700"/>
            </a:xfrm>
            <a:custGeom>
              <a:rect b="b" l="l" r="r" t="t"/>
              <a:pathLst>
                <a:path extrusionOk="0" h="708" w="1158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4931000" y="3380250"/>
              <a:ext cx="37800" cy="25725"/>
            </a:xfrm>
            <a:custGeom>
              <a:rect b="b" l="l" r="r" t="t"/>
              <a:pathLst>
                <a:path extrusionOk="0" h="1029" w="1512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4923775" y="3418800"/>
              <a:ext cx="38600" cy="36200"/>
            </a:xfrm>
            <a:custGeom>
              <a:rect b="b" l="l" r="r" t="t"/>
              <a:pathLst>
                <a:path extrusionOk="0" h="1448" w="1544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4876375" y="3167275"/>
              <a:ext cx="35375" cy="23325"/>
            </a:xfrm>
            <a:custGeom>
              <a:rect b="b" l="l" r="r" t="t"/>
              <a:pathLst>
                <a:path extrusionOk="0" h="933" w="1415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4853875" y="3053975"/>
              <a:ext cx="31350" cy="28150"/>
            </a:xfrm>
            <a:custGeom>
              <a:rect b="b" l="l" r="r" t="t"/>
              <a:pathLst>
                <a:path extrusionOk="0" h="1126" w="1254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4969575" y="3139950"/>
              <a:ext cx="38600" cy="17700"/>
            </a:xfrm>
            <a:custGeom>
              <a:rect b="b" l="l" r="r" t="t"/>
              <a:pathLst>
                <a:path extrusionOk="0" h="708" w="1544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4980025" y="3060400"/>
              <a:ext cx="41025" cy="28150"/>
            </a:xfrm>
            <a:custGeom>
              <a:rect b="b" l="l" r="r" t="t"/>
              <a:pathLst>
                <a:path extrusionOk="0" h="1126" w="1641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4899675" y="3308725"/>
              <a:ext cx="30550" cy="24125"/>
            </a:xfrm>
            <a:custGeom>
              <a:rect b="b" l="l" r="r" t="t"/>
              <a:pathLst>
                <a:path extrusionOk="0" h="965" w="1222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4852250" y="3306300"/>
              <a:ext cx="35400" cy="24150"/>
            </a:xfrm>
            <a:custGeom>
              <a:rect b="b" l="l" r="r" t="t"/>
              <a:pathLst>
                <a:path extrusionOk="0" h="966" w="1416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4894050" y="3346475"/>
              <a:ext cx="29750" cy="17725"/>
            </a:xfrm>
            <a:custGeom>
              <a:rect b="b" l="l" r="r" t="t"/>
              <a:pathLst>
                <a:path extrusionOk="0" h="709" w="119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4887625" y="3377825"/>
              <a:ext cx="31350" cy="24950"/>
            </a:xfrm>
            <a:custGeom>
              <a:rect b="b" l="l" r="r" t="t"/>
              <a:pathLst>
                <a:path extrusionOk="0" h="998" w="1254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4839400" y="3376225"/>
              <a:ext cx="37000" cy="23325"/>
            </a:xfrm>
            <a:custGeom>
              <a:rect b="b" l="l" r="r" t="t"/>
              <a:pathLst>
                <a:path extrusionOk="0" h="933" w="148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4845825" y="3343275"/>
              <a:ext cx="35375" cy="18500"/>
            </a:xfrm>
            <a:custGeom>
              <a:rect b="b" l="l" r="r" t="t"/>
              <a:pathLst>
                <a:path extrusionOk="0" h="740" w="1415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4858675" y="3273350"/>
              <a:ext cx="34600" cy="19325"/>
            </a:xfrm>
            <a:custGeom>
              <a:rect b="b" l="l" r="r" t="t"/>
              <a:pathLst>
                <a:path extrusionOk="0" h="773" w="1384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4831375" y="3413175"/>
              <a:ext cx="37775" cy="32175"/>
            </a:xfrm>
            <a:custGeom>
              <a:rect b="b" l="l" r="r" t="t"/>
              <a:pathLst>
                <a:path extrusionOk="0" h="1287" w="1511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4879575" y="3416400"/>
              <a:ext cx="33775" cy="33775"/>
            </a:xfrm>
            <a:custGeom>
              <a:rect b="b" l="l" r="r" t="t"/>
              <a:pathLst>
                <a:path extrusionOk="0" h="1351" w="1351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4870750" y="3203450"/>
              <a:ext cx="34575" cy="20100"/>
            </a:xfrm>
            <a:custGeom>
              <a:rect b="b" l="l" r="r" t="t"/>
              <a:pathLst>
                <a:path extrusionOk="0" h="804" w="1383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4864300" y="3237200"/>
              <a:ext cx="35400" cy="23325"/>
            </a:xfrm>
            <a:custGeom>
              <a:rect b="b" l="l" r="r" t="t"/>
              <a:pathLst>
                <a:path extrusionOk="0" h="933" w="1416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4632075" y="3320775"/>
              <a:ext cx="1076050" cy="688400"/>
            </a:xfrm>
            <a:custGeom>
              <a:rect b="b" l="l" r="r" t="t"/>
              <a:pathLst>
                <a:path extrusionOk="0" h="27536" w="43042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4625650" y="3314225"/>
              <a:ext cx="1072825" cy="701700"/>
            </a:xfrm>
            <a:custGeom>
              <a:rect b="b" l="l" r="r" t="t"/>
              <a:pathLst>
                <a:path extrusionOk="0" h="28068" w="42913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4632075" y="3436975"/>
              <a:ext cx="252350" cy="170700"/>
            </a:xfrm>
            <a:custGeom>
              <a:rect b="b" l="l" r="r" t="t"/>
              <a:pathLst>
                <a:path extrusionOk="0" h="6828" w="10094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4625650" y="3430050"/>
              <a:ext cx="265200" cy="184275"/>
            </a:xfrm>
            <a:custGeom>
              <a:rect b="b" l="l" r="r" t="t"/>
              <a:pathLst>
                <a:path extrusionOk="0" h="7371" w="10608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5" name="Google Shape;2205;p35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206" name="Google Shape;2206;p3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8" name="Google Shape;2208;p35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2209" name="Google Shape;2209;p35"/>
          <p:cNvSpPr txBox="1"/>
          <p:nvPr>
            <p:ph idx="1" type="subTitle"/>
          </p:nvPr>
        </p:nvSpPr>
        <p:spPr>
          <a:xfrm>
            <a:off x="2167128" y="31089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Qual a melhor oferta para cada cliente?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10" name="Google Shape;2210;p35"/>
          <p:cNvSpPr txBox="1"/>
          <p:nvPr/>
        </p:nvSpPr>
        <p:spPr>
          <a:xfrm>
            <a:off x="3424150" y="881675"/>
            <a:ext cx="2355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5100"/>
          </a:p>
        </p:txBody>
      </p:sp>
      <p:pic>
        <p:nvPicPr>
          <p:cNvPr id="2211" name="Google Shape;2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600" y="4019326"/>
            <a:ext cx="688550" cy="1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2" name="Google Shape;2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7425" y="4019329"/>
            <a:ext cx="1779920" cy="1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625" y="4045825"/>
            <a:ext cx="969600" cy="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8" name="Google Shape;2218;p36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219" name="Google Shape;2219;p36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6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3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Atual</a:t>
            </a:r>
            <a:endParaRPr/>
          </a:p>
        </p:txBody>
      </p:sp>
      <p:sp>
        <p:nvSpPr>
          <p:cNvPr id="2222" name="Google Shape;2222;p36"/>
          <p:cNvSpPr txBox="1"/>
          <p:nvPr>
            <p:ph idx="1" type="subTitle"/>
          </p:nvPr>
        </p:nvSpPr>
        <p:spPr>
          <a:xfrm>
            <a:off x="2167128" y="31089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 que sabemos sobre  clientes e ofertas?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3" name="Google Shape;2223;p36"/>
          <p:cNvSpPr txBox="1"/>
          <p:nvPr/>
        </p:nvSpPr>
        <p:spPr>
          <a:xfrm>
            <a:off x="3424150" y="881675"/>
            <a:ext cx="2355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5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3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Grandes Números</a:t>
            </a:r>
            <a:endParaRPr/>
          </a:p>
        </p:txBody>
      </p:sp>
      <p:grpSp>
        <p:nvGrpSpPr>
          <p:cNvPr id="2229" name="Google Shape;2229;p37"/>
          <p:cNvGrpSpPr/>
          <p:nvPr/>
        </p:nvGrpSpPr>
        <p:grpSpPr>
          <a:xfrm>
            <a:off x="4372825" y="2244235"/>
            <a:ext cx="2870466" cy="999100"/>
            <a:chOff x="4601425" y="1329835"/>
            <a:chExt cx="2870466" cy="999100"/>
          </a:xfrm>
        </p:grpSpPr>
        <p:grpSp>
          <p:nvGrpSpPr>
            <p:cNvPr id="2230" name="Google Shape;2230;p37"/>
            <p:cNvGrpSpPr/>
            <p:nvPr/>
          </p:nvGrpSpPr>
          <p:grpSpPr>
            <a:xfrm>
              <a:off x="4606560" y="1329835"/>
              <a:ext cx="2865331" cy="999100"/>
              <a:chOff x="2771600" y="526920"/>
              <a:chExt cx="3480300" cy="1145100"/>
            </a:xfrm>
          </p:grpSpPr>
          <p:sp>
            <p:nvSpPr>
              <p:cNvPr id="2231" name="Google Shape;2231;p37"/>
              <p:cNvSpPr/>
              <p:nvPr/>
            </p:nvSpPr>
            <p:spPr>
              <a:xfrm>
                <a:off x="2771600" y="526920"/>
                <a:ext cx="3480300" cy="1145100"/>
              </a:xfrm>
              <a:prstGeom prst="roundRect">
                <a:avLst>
                  <a:gd fmla="val 16667" name="adj"/>
                </a:avLst>
              </a:prstGeom>
              <a:solidFill>
                <a:srgbClr val="FF806D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37"/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3" name="Google Shape;2233;p37"/>
            <p:cNvSpPr txBox="1"/>
            <p:nvPr/>
          </p:nvSpPr>
          <p:spPr>
            <a:xfrm>
              <a:off x="4601425" y="1996840"/>
              <a:ext cx="28683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94949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Clientes</a:t>
              </a:r>
              <a:endParaRPr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234" name="Google Shape;2234;p37"/>
            <p:cNvSpPr txBox="1"/>
            <p:nvPr/>
          </p:nvSpPr>
          <p:spPr>
            <a:xfrm>
              <a:off x="4601425" y="1537141"/>
              <a:ext cx="2868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806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17.000</a:t>
              </a:r>
              <a:endParaRPr sz="3600">
                <a:solidFill>
                  <a:srgbClr val="FF806D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235" name="Google Shape;2235;p37"/>
          <p:cNvGrpSpPr/>
          <p:nvPr/>
        </p:nvGrpSpPr>
        <p:grpSpPr>
          <a:xfrm>
            <a:off x="783307" y="1436482"/>
            <a:ext cx="2760021" cy="2909047"/>
            <a:chOff x="1744400" y="429725"/>
            <a:chExt cx="4623925" cy="4948200"/>
          </a:xfrm>
        </p:grpSpPr>
        <p:sp>
          <p:nvSpPr>
            <p:cNvPr id="2236" name="Google Shape;2236;p37"/>
            <p:cNvSpPr/>
            <p:nvPr/>
          </p:nvSpPr>
          <p:spPr>
            <a:xfrm>
              <a:off x="1744400" y="430000"/>
              <a:ext cx="4623925" cy="4588575"/>
            </a:xfrm>
            <a:custGeom>
              <a:rect b="b" l="l" r="r" t="t"/>
              <a:pathLst>
                <a:path extrusionOk="0" h="183543" w="184957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1899500" y="429725"/>
              <a:ext cx="4282125" cy="4588850"/>
            </a:xfrm>
            <a:custGeom>
              <a:rect b="b" l="l" r="r" t="t"/>
              <a:pathLst>
                <a:path extrusionOk="0" h="183554" w="171285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rgbClr val="FFD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4410775" y="2781675"/>
              <a:ext cx="1750500" cy="1387625"/>
            </a:xfrm>
            <a:custGeom>
              <a:rect b="b" l="l" r="r" t="t"/>
              <a:pathLst>
                <a:path extrusionOk="0" h="55505" w="7002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4424125" y="2894675"/>
              <a:ext cx="1725925" cy="1246550"/>
            </a:xfrm>
            <a:custGeom>
              <a:rect b="b" l="l" r="r" t="t"/>
              <a:pathLst>
                <a:path extrusionOk="0" h="49862" w="69037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6118425" y="2900300"/>
              <a:ext cx="26000" cy="749625"/>
            </a:xfrm>
            <a:custGeom>
              <a:rect b="b" l="l" r="r" t="t"/>
              <a:pathLst>
                <a:path extrusionOk="0" h="29985" w="104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6118425" y="3649900"/>
              <a:ext cx="26000" cy="485025"/>
            </a:xfrm>
            <a:custGeom>
              <a:rect b="b" l="l" r="r" t="t"/>
              <a:pathLst>
                <a:path extrusionOk="0" h="19401" w="104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4417100" y="2877850"/>
              <a:ext cx="1735050" cy="67400"/>
            </a:xfrm>
            <a:custGeom>
              <a:rect b="b" l="l" r="r" t="t"/>
              <a:pathLst>
                <a:path extrusionOk="0" h="2696" w="69402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4411500" y="2871525"/>
              <a:ext cx="1746975" cy="80050"/>
            </a:xfrm>
            <a:custGeom>
              <a:rect b="b" l="l" r="r" t="t"/>
              <a:pathLst>
                <a:path extrusionOk="0" h="3202" w="69879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417800" y="2888375"/>
              <a:ext cx="1737850" cy="1258475"/>
            </a:xfrm>
            <a:custGeom>
              <a:rect b="b" l="l" r="r" t="t"/>
              <a:pathLst>
                <a:path extrusionOk="0" h="50339" w="69514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5191975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543340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5674850" y="2989450"/>
              <a:ext cx="141800" cy="21075"/>
            </a:xfrm>
            <a:custGeom>
              <a:rect b="b" l="l" r="r" t="t"/>
              <a:pathLst>
                <a:path extrusionOk="0" h="843" w="5672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5916300" y="2989450"/>
              <a:ext cx="142500" cy="21075"/>
            </a:xfrm>
            <a:custGeom>
              <a:rect b="b" l="l" r="r" t="t"/>
              <a:pathLst>
                <a:path extrusionOk="0" h="843" w="570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577802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5772400" y="3640075"/>
              <a:ext cx="124975" cy="370600"/>
            </a:xfrm>
            <a:custGeom>
              <a:rect b="b" l="l" r="r" t="t"/>
              <a:pathLst>
                <a:path extrusionOk="0" h="14824" w="4999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5651700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5646075" y="3872400"/>
              <a:ext cx="124950" cy="138275"/>
            </a:xfrm>
            <a:custGeom>
              <a:rect b="b" l="l" r="r" t="t"/>
              <a:pathLst>
                <a:path extrusionOk="0" h="5531" w="4998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5525350" y="3171925"/>
              <a:ext cx="113725" cy="832450"/>
            </a:xfrm>
            <a:custGeom>
              <a:rect b="b" l="l" r="r" t="t"/>
              <a:pathLst>
                <a:path extrusionOk="0" h="33298" w="4549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5519750" y="3166300"/>
              <a:ext cx="124950" cy="844375"/>
            </a:xfrm>
            <a:custGeom>
              <a:rect b="b" l="l" r="r" t="t"/>
              <a:pathLst>
                <a:path extrusionOk="0" h="33775" w="4998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5399725" y="3214025"/>
              <a:ext cx="113025" cy="790350"/>
            </a:xfrm>
            <a:custGeom>
              <a:rect b="b" l="l" r="r" t="t"/>
              <a:pathLst>
                <a:path extrusionOk="0" h="31614" w="4521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5393400" y="3208425"/>
              <a:ext cx="125650" cy="802250"/>
            </a:xfrm>
            <a:custGeom>
              <a:rect b="b" l="l" r="r" t="t"/>
              <a:pathLst>
                <a:path extrusionOk="0" h="32090" w="5026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5273375" y="3646400"/>
              <a:ext cx="113725" cy="357975"/>
            </a:xfrm>
            <a:custGeom>
              <a:rect b="b" l="l" r="r" t="t"/>
              <a:pathLst>
                <a:path extrusionOk="0" h="14319" w="4549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526707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5147050" y="3530575"/>
              <a:ext cx="113725" cy="473800"/>
            </a:xfrm>
            <a:custGeom>
              <a:rect b="b" l="l" r="r" t="t"/>
              <a:pathLst>
                <a:path extrusionOk="0" h="18952" w="4549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5141425" y="3524275"/>
              <a:ext cx="124975" cy="486400"/>
            </a:xfrm>
            <a:custGeom>
              <a:rect b="b" l="l" r="r" t="t"/>
              <a:pathLst>
                <a:path extrusionOk="0" h="19456" w="4999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5020700" y="3941175"/>
              <a:ext cx="113750" cy="63200"/>
            </a:xfrm>
            <a:custGeom>
              <a:rect b="b" l="l" r="r" t="t"/>
              <a:pathLst>
                <a:path extrusionOk="0" h="2528" w="455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5015100" y="3935550"/>
              <a:ext cx="124950" cy="75125"/>
            </a:xfrm>
            <a:custGeom>
              <a:rect b="b" l="l" r="r" t="t"/>
              <a:pathLst>
                <a:path extrusionOk="0" h="3005" w="4998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94375" y="3878000"/>
              <a:ext cx="113725" cy="126375"/>
            </a:xfrm>
            <a:custGeom>
              <a:rect b="b" l="l" r="r" t="t"/>
              <a:pathLst>
                <a:path extrusionOk="0" h="5055" w="4549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4888750" y="3872400"/>
              <a:ext cx="125675" cy="138275"/>
            </a:xfrm>
            <a:custGeom>
              <a:rect b="b" l="l" r="r" t="t"/>
              <a:pathLst>
                <a:path extrusionOk="0" h="5531" w="5027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4768750" y="3646400"/>
              <a:ext cx="113025" cy="357975"/>
            </a:xfrm>
            <a:custGeom>
              <a:rect b="b" l="l" r="r" t="t"/>
              <a:pathLst>
                <a:path extrusionOk="0" h="14319" w="4521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4762425" y="3640075"/>
              <a:ext cx="125650" cy="370600"/>
            </a:xfrm>
            <a:custGeom>
              <a:rect b="b" l="l" r="r" t="t"/>
              <a:pathLst>
                <a:path extrusionOk="0" h="14824" w="5026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4673275" y="3320025"/>
              <a:ext cx="283600" cy="242875"/>
            </a:xfrm>
            <a:custGeom>
              <a:rect b="b" l="l" r="r" t="t"/>
              <a:pathLst>
                <a:path extrusionOk="0" h="9715" w="11344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4905600" y="3314400"/>
              <a:ext cx="197250" cy="245675"/>
            </a:xfrm>
            <a:custGeom>
              <a:rect b="b" l="l" r="r" t="t"/>
              <a:pathLst>
                <a:path extrusionOk="0" h="9827" w="789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4789800" y="3086300"/>
              <a:ext cx="361475" cy="386750"/>
            </a:xfrm>
            <a:custGeom>
              <a:rect b="b" l="l" r="r" t="t"/>
              <a:pathLst>
                <a:path extrusionOk="0" h="15470" w="14459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4797525" y="3210525"/>
              <a:ext cx="228825" cy="228125"/>
            </a:xfrm>
            <a:custGeom>
              <a:rect b="b" l="l" r="r" t="t"/>
              <a:pathLst>
                <a:path extrusionOk="0" h="9125" w="9153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4793300" y="3206325"/>
              <a:ext cx="237250" cy="236550"/>
            </a:xfrm>
            <a:custGeom>
              <a:rect b="b" l="l" r="r" t="t"/>
              <a:pathLst>
                <a:path extrusionOk="0" h="9462" w="949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3200" y="424227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243200" y="429000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243200" y="4337025"/>
              <a:ext cx="278675" cy="11950"/>
            </a:xfrm>
            <a:custGeom>
              <a:rect b="b" l="l" r="r" t="t"/>
              <a:pathLst>
                <a:path extrusionOk="0" h="478" w="11147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243200" y="4384750"/>
              <a:ext cx="278675" cy="11250"/>
            </a:xfrm>
            <a:custGeom>
              <a:rect b="b" l="l" r="r" t="t"/>
              <a:pathLst>
                <a:path extrusionOk="0" h="450" w="11147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568175" y="3960825"/>
              <a:ext cx="277950" cy="389575"/>
            </a:xfrm>
            <a:custGeom>
              <a:rect b="b" l="l" r="r" t="t"/>
              <a:pathLst>
                <a:path extrusionOk="0" h="15583" w="11118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1997775" y="759600"/>
              <a:ext cx="2480425" cy="1965250"/>
            </a:xfrm>
            <a:custGeom>
              <a:rect b="b" l="l" r="r" t="t"/>
              <a:pathLst>
                <a:path extrusionOk="0" h="78610" w="99217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2016000" y="918925"/>
              <a:ext cx="2445350" cy="1766625"/>
            </a:xfrm>
            <a:custGeom>
              <a:rect b="b" l="l" r="r" t="t"/>
              <a:pathLst>
                <a:path extrusionOk="0" h="70665" w="97814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4417100" y="924550"/>
              <a:ext cx="38625" cy="1064750"/>
            </a:xfrm>
            <a:custGeom>
              <a:rect b="b" l="l" r="r" t="t"/>
              <a:pathLst>
                <a:path extrusionOk="0" h="42590" w="1545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4417100" y="1989275"/>
              <a:ext cx="38625" cy="689975"/>
            </a:xfrm>
            <a:custGeom>
              <a:rect b="b" l="l" r="r" t="t"/>
              <a:pathLst>
                <a:path extrusionOk="0" h="27599" w="1545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2006175" y="895050"/>
              <a:ext cx="2458675" cy="96200"/>
            </a:xfrm>
            <a:custGeom>
              <a:rect b="b" l="l" r="r" t="t"/>
              <a:pathLst>
                <a:path extrusionOk="0" h="3848" w="98347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2000575" y="889450"/>
              <a:ext cx="2469900" cy="107400"/>
            </a:xfrm>
            <a:custGeom>
              <a:rect b="b" l="l" r="r" t="t"/>
              <a:pathLst>
                <a:path extrusionOk="0" h="4296" w="98796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2010400" y="913300"/>
              <a:ext cx="2457275" cy="1777875"/>
            </a:xfrm>
            <a:custGeom>
              <a:rect b="b" l="l" r="r" t="t"/>
              <a:pathLst>
                <a:path extrusionOk="0" h="71115" w="98291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3103900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3446425" y="1053675"/>
              <a:ext cx="200750" cy="30225"/>
            </a:xfrm>
            <a:custGeom>
              <a:rect b="b" l="l" r="r" t="t"/>
              <a:pathLst>
                <a:path extrusionOk="0" h="1209" w="803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3788225" y="1053675"/>
              <a:ext cx="201475" cy="30225"/>
            </a:xfrm>
            <a:custGeom>
              <a:rect b="b" l="l" r="r" t="t"/>
              <a:pathLst>
                <a:path extrusionOk="0" h="1209" w="8059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4130750" y="1053675"/>
              <a:ext cx="201450" cy="30225"/>
            </a:xfrm>
            <a:custGeom>
              <a:rect b="b" l="l" r="r" t="t"/>
              <a:pathLst>
                <a:path extrusionOk="0" h="1209" w="8058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149375" y="1931025"/>
              <a:ext cx="2203175" cy="5625"/>
            </a:xfrm>
            <a:custGeom>
              <a:rect b="b" l="l" r="r" t="t"/>
              <a:pathLst>
                <a:path extrusionOk="0" h="225" w="88127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1465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4217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6975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9726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32478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35236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3798750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4073900" y="1916975"/>
              <a:ext cx="6325" cy="16875"/>
            </a:xfrm>
            <a:custGeom>
              <a:rect b="b" l="l" r="r" t="t"/>
              <a:pathLst>
                <a:path extrusionOk="0" h="675" w="253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4349725" y="1916975"/>
              <a:ext cx="5650" cy="16875"/>
            </a:xfrm>
            <a:custGeom>
              <a:rect b="b" l="l" r="r" t="t"/>
              <a:pathLst>
                <a:path extrusionOk="0" h="675" w="226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274300" y="1744725"/>
              <a:ext cx="301125" cy="108725"/>
            </a:xfrm>
            <a:custGeom>
              <a:rect b="b" l="l" r="r" t="t"/>
              <a:pathLst>
                <a:path extrusionOk="0" h="4349" w="12045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549425" y="1557275"/>
              <a:ext cx="301825" cy="210775"/>
            </a:xfrm>
            <a:custGeom>
              <a:rect b="b" l="l" r="r" t="t"/>
              <a:pathLst>
                <a:path extrusionOk="0" h="8431" w="12073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824575" y="1301875"/>
              <a:ext cx="301825" cy="278950"/>
            </a:xfrm>
            <a:custGeom>
              <a:rect b="b" l="l" r="r" t="t"/>
              <a:pathLst>
                <a:path extrusionOk="0" h="11158" w="12073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3101100" y="1276175"/>
              <a:ext cx="299725" cy="49225"/>
            </a:xfrm>
            <a:custGeom>
              <a:rect b="b" l="l" r="r" t="t"/>
              <a:pathLst>
                <a:path extrusionOk="0" h="1969" w="11989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3375525" y="1276375"/>
              <a:ext cx="301825" cy="210900"/>
            </a:xfrm>
            <a:custGeom>
              <a:rect b="b" l="l" r="r" t="t"/>
              <a:pathLst>
                <a:path extrusionOk="0" h="8436" w="12073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3650675" y="1463775"/>
              <a:ext cx="301825" cy="202300"/>
            </a:xfrm>
            <a:custGeom>
              <a:rect b="b" l="l" r="r" t="t"/>
              <a:pathLst>
                <a:path extrusionOk="0" h="8092" w="12073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3925800" y="1267900"/>
              <a:ext cx="301825" cy="398225"/>
            </a:xfrm>
            <a:custGeom>
              <a:rect b="b" l="l" r="r" t="t"/>
              <a:pathLst>
                <a:path extrusionOk="0" h="15929" w="12073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251850" y="18068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246225" y="18004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527675" y="1721150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521350" y="1715550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802800" y="153377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797200" y="1528150"/>
              <a:ext cx="81425" cy="82150"/>
            </a:xfrm>
            <a:custGeom>
              <a:rect b="b" l="l" r="r" t="t"/>
              <a:pathLst>
                <a:path extrusionOk="0" h="3286" w="3257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3077950" y="1278275"/>
              <a:ext cx="70200" cy="70225"/>
            </a:xfrm>
            <a:custGeom>
              <a:rect b="b" l="l" r="r" t="t"/>
              <a:pathLst>
                <a:path extrusionOk="0" h="2809" w="2808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3072325" y="1272675"/>
              <a:ext cx="82150" cy="82125"/>
            </a:xfrm>
            <a:custGeom>
              <a:rect b="b" l="l" r="r" t="t"/>
              <a:pathLst>
                <a:path extrusionOk="0" h="3285" w="3286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3353775" y="1253025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3347450" y="1247400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3628900" y="1440425"/>
              <a:ext cx="70225" cy="70200"/>
            </a:xfrm>
            <a:custGeom>
              <a:rect b="b" l="l" r="r" t="t"/>
              <a:pathLst>
                <a:path extrusionOk="0" h="2808" w="2809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3623300" y="1434800"/>
              <a:ext cx="81425" cy="81450"/>
            </a:xfrm>
            <a:custGeom>
              <a:rect b="b" l="l" r="r" t="t"/>
              <a:pathLst>
                <a:path extrusionOk="0" h="3258" w="3257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3904050" y="16194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3898425" y="1613075"/>
              <a:ext cx="82150" cy="82150"/>
            </a:xfrm>
            <a:custGeom>
              <a:rect b="b" l="l" r="r" t="t"/>
              <a:pathLst>
                <a:path extrusionOk="0" h="3286" w="3286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4179875" y="1244600"/>
              <a:ext cx="70200" cy="70200"/>
            </a:xfrm>
            <a:custGeom>
              <a:rect b="b" l="l" r="r" t="t"/>
              <a:pathLst>
                <a:path extrusionOk="0" h="2808" w="2808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4173550" y="1238975"/>
              <a:ext cx="82150" cy="81450"/>
            </a:xfrm>
            <a:custGeom>
              <a:rect b="b" l="l" r="r" t="t"/>
              <a:pathLst>
                <a:path extrusionOk="0" h="3258" w="3286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99675" y="2124725"/>
              <a:ext cx="271625" cy="294825"/>
            </a:xfrm>
            <a:custGeom>
              <a:rect b="b" l="l" r="r" t="t"/>
              <a:pathLst>
                <a:path extrusionOk="0" h="11793" w="10865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2913700" y="2118425"/>
              <a:ext cx="263225" cy="306875"/>
            </a:xfrm>
            <a:custGeom>
              <a:rect b="b" l="l" r="r" t="t"/>
              <a:pathLst>
                <a:path extrusionOk="0" h="12275" w="10529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2923525" y="2376000"/>
              <a:ext cx="247775" cy="197950"/>
            </a:xfrm>
            <a:custGeom>
              <a:rect b="b" l="l" r="r" t="t"/>
              <a:pathLst>
                <a:path extrusionOk="0" h="7918" w="9911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2916500" y="2367575"/>
              <a:ext cx="268850" cy="214800"/>
            </a:xfrm>
            <a:custGeom>
              <a:rect b="b" l="l" r="r" t="t"/>
              <a:pathLst>
                <a:path extrusionOk="0" h="8592" w="10754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016175" y="2250375"/>
              <a:ext cx="442200" cy="377675"/>
            </a:xfrm>
            <a:custGeom>
              <a:rect b="b" l="l" r="r" t="t"/>
              <a:pathLst>
                <a:path extrusionOk="0" h="15107" w="17688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009850" y="2244450"/>
              <a:ext cx="418350" cy="389175"/>
            </a:xfrm>
            <a:custGeom>
              <a:rect b="b" l="l" r="r" t="t"/>
              <a:pathLst>
                <a:path extrusionOk="0" h="15567" w="16734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171275" y="2124725"/>
              <a:ext cx="217625" cy="251300"/>
            </a:xfrm>
            <a:custGeom>
              <a:rect b="b" l="l" r="r" t="t"/>
              <a:pathLst>
                <a:path extrusionOk="0" h="10052" w="8705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164975" y="2118425"/>
              <a:ext cx="231625" cy="267425"/>
            </a:xfrm>
            <a:custGeom>
              <a:rect b="b" l="l" r="r" t="t"/>
              <a:pathLst>
                <a:path extrusionOk="0" h="10697" w="9265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048450" y="22531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3042850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2176025" y="2376000"/>
              <a:ext cx="295525" cy="251575"/>
            </a:xfrm>
            <a:custGeom>
              <a:rect b="b" l="l" r="r" t="t"/>
              <a:pathLst>
                <a:path extrusionOk="0" h="10063" w="11821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2170425" y="2370400"/>
              <a:ext cx="306750" cy="263225"/>
            </a:xfrm>
            <a:custGeom>
              <a:rect b="b" l="l" r="r" t="t"/>
              <a:pathLst>
                <a:path extrusionOk="0" h="10529" w="1227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428000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419575" y="2361975"/>
              <a:ext cx="214100" cy="268825"/>
            </a:xfrm>
            <a:custGeom>
              <a:rect b="b" l="l" r="r" t="t"/>
              <a:pathLst>
                <a:path extrusionOk="0" h="10753" w="8564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230237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295350" y="2119125"/>
              <a:ext cx="390275" cy="417625"/>
            </a:xfrm>
            <a:custGeom>
              <a:rect b="b" l="l" r="r" t="t"/>
              <a:pathLst>
                <a:path extrusionOk="0" h="16705" w="15611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176025" y="2158425"/>
              <a:ext cx="252000" cy="217600"/>
            </a:xfrm>
            <a:custGeom>
              <a:rect b="b" l="l" r="r" t="t"/>
              <a:pathLst>
                <a:path extrusionOk="0" h="8704" w="1008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2170425" y="2150700"/>
              <a:ext cx="267425" cy="231650"/>
            </a:xfrm>
            <a:custGeom>
              <a:rect b="b" l="l" r="r" t="t"/>
              <a:pathLst>
                <a:path extrusionOk="0" h="9266" w="10697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2305175" y="2253875"/>
              <a:ext cx="244975" cy="244975"/>
            </a:xfrm>
            <a:custGeom>
              <a:rect b="b" l="l" r="r" t="t"/>
              <a:pathLst>
                <a:path extrusionOk="0" h="9799" w="9799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2299575" y="2247575"/>
              <a:ext cx="256200" cy="256900"/>
            </a:xfrm>
            <a:custGeom>
              <a:rect b="b" l="l" r="r" t="t"/>
              <a:pathLst>
                <a:path extrusionOk="0" h="10276" w="10248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662600" y="2376000"/>
              <a:ext cx="294800" cy="251575"/>
            </a:xfrm>
            <a:custGeom>
              <a:rect b="b" l="l" r="r" t="t"/>
              <a:pathLst>
                <a:path extrusionOk="0" h="10063" w="11792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3656275" y="2370400"/>
              <a:ext cx="307450" cy="263225"/>
            </a:xfrm>
            <a:custGeom>
              <a:rect b="b" l="l" r="r" t="t"/>
              <a:pathLst>
                <a:path extrusionOk="0" h="10529" w="12298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3913875" y="2376000"/>
              <a:ext cx="197950" cy="247800"/>
            </a:xfrm>
            <a:custGeom>
              <a:rect b="b" l="l" r="r" t="t"/>
              <a:pathLst>
                <a:path extrusionOk="0" h="9912" w="7918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3905450" y="2361975"/>
              <a:ext cx="214800" cy="268825"/>
            </a:xfrm>
            <a:custGeom>
              <a:rect b="b" l="l" r="r" t="t"/>
              <a:pathLst>
                <a:path extrusionOk="0" h="10753" w="8592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3788225" y="2124700"/>
              <a:ext cx="395175" cy="406450"/>
            </a:xfrm>
            <a:custGeom>
              <a:rect b="b" l="l" r="r" t="t"/>
              <a:pathLst>
                <a:path extrusionOk="0" h="16258" w="15807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3781200" y="2119125"/>
              <a:ext cx="390975" cy="417625"/>
            </a:xfrm>
            <a:custGeom>
              <a:rect b="b" l="l" r="r" t="t"/>
              <a:pathLst>
                <a:path extrusionOk="0" h="16705" w="15639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3662600" y="2158425"/>
              <a:ext cx="251300" cy="217600"/>
            </a:xfrm>
            <a:custGeom>
              <a:rect b="b" l="l" r="r" t="t"/>
              <a:pathLst>
                <a:path extrusionOk="0" h="8704" w="10052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3656275" y="2150700"/>
              <a:ext cx="267450" cy="231650"/>
            </a:xfrm>
            <a:custGeom>
              <a:rect b="b" l="l" r="r" t="t"/>
              <a:pathLst>
                <a:path extrusionOk="0" h="9266" w="10698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3791025" y="2253875"/>
              <a:ext cx="245000" cy="244975"/>
            </a:xfrm>
            <a:custGeom>
              <a:rect b="b" l="l" r="r" t="t"/>
              <a:pathLst>
                <a:path extrusionOk="0" h="9799" w="980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3785425" y="2247575"/>
              <a:ext cx="256900" cy="256900"/>
            </a:xfrm>
            <a:custGeom>
              <a:rect b="b" l="l" r="r" t="t"/>
              <a:pathLst>
                <a:path extrusionOk="0" h="10276" w="10276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2155675" y="1182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2155675" y="12298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2155675" y="1277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2155675" y="13246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314625" y="1290925"/>
              <a:ext cx="604350" cy="291850"/>
            </a:xfrm>
            <a:custGeom>
              <a:rect b="b" l="l" r="r" t="t"/>
              <a:pathLst>
                <a:path extrusionOk="0" h="11674" w="24174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963850" y="14909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963850" y="15379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963850" y="1585700"/>
              <a:ext cx="277975" cy="11250"/>
            </a:xfrm>
            <a:custGeom>
              <a:rect b="b" l="l" r="r" t="t"/>
              <a:pathLst>
                <a:path extrusionOk="0" h="450" w="11119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963850" y="16327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963850" y="229880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63850" y="234582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4963850" y="2393550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4963850" y="2440575"/>
              <a:ext cx="277975" cy="11950"/>
            </a:xfrm>
            <a:custGeom>
              <a:rect b="b" l="l" r="r" t="t"/>
              <a:pathLst>
                <a:path extrusionOk="0" h="478" w="11119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2291850" y="323440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2291850" y="3282125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291850" y="3329150"/>
              <a:ext cx="278650" cy="11950"/>
            </a:xfrm>
            <a:custGeom>
              <a:rect b="b" l="l" r="r" t="t"/>
              <a:pathLst>
                <a:path extrusionOk="0" h="478" w="11146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2291850" y="3376875"/>
              <a:ext cx="278650" cy="11250"/>
            </a:xfrm>
            <a:custGeom>
              <a:rect b="b" l="l" r="r" t="t"/>
              <a:pathLst>
                <a:path extrusionOk="0" h="450" w="11146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4036000" y="2098775"/>
              <a:ext cx="888575" cy="274450"/>
            </a:xfrm>
            <a:custGeom>
              <a:rect b="b" l="l" r="r" t="t"/>
              <a:pathLst>
                <a:path extrusionOk="0" h="10978" w="35543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2418875" y="2616750"/>
              <a:ext cx="11975" cy="600125"/>
            </a:xfrm>
            <a:custGeom>
              <a:rect b="b" l="l" r="r" t="t"/>
              <a:pathLst>
                <a:path extrusionOk="0" h="24005" w="479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1831425" y="3538000"/>
              <a:ext cx="129875" cy="102100"/>
            </a:xfrm>
            <a:custGeom>
              <a:rect b="b" l="l" r="r" t="t"/>
              <a:pathLst>
                <a:path extrusionOk="0" h="4084" w="5195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1834225" y="3377750"/>
              <a:ext cx="807875" cy="1698375"/>
            </a:xfrm>
            <a:custGeom>
              <a:rect b="b" l="l" r="r" t="t"/>
              <a:pathLst>
                <a:path extrusionOk="0" h="67935" w="32315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2360625" y="3503225"/>
              <a:ext cx="95475" cy="140375"/>
            </a:xfrm>
            <a:custGeom>
              <a:rect b="b" l="l" r="r" t="t"/>
              <a:pathLst>
                <a:path extrusionOk="0" h="5615" w="3819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3864725" y="5031175"/>
              <a:ext cx="1179875" cy="346750"/>
            </a:xfrm>
            <a:custGeom>
              <a:rect b="b" l="l" r="r" t="t"/>
              <a:pathLst>
                <a:path extrusionOk="0" h="13870" w="47195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rgbClr val="FB9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4084425" y="2377175"/>
              <a:ext cx="392350" cy="435425"/>
            </a:xfrm>
            <a:custGeom>
              <a:rect b="b" l="l" r="r" t="t"/>
              <a:pathLst>
                <a:path extrusionOk="0" h="17417" w="15694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4079500" y="2371100"/>
              <a:ext cx="398700" cy="447250"/>
            </a:xfrm>
            <a:custGeom>
              <a:rect b="b" l="l" r="r" t="t"/>
              <a:pathLst>
                <a:path extrusionOk="0" h="17890" w="15948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4160925" y="2436200"/>
              <a:ext cx="315850" cy="264150"/>
            </a:xfrm>
            <a:custGeom>
              <a:rect b="b" l="l" r="r" t="t"/>
              <a:pathLst>
                <a:path extrusionOk="0" h="10566" w="12634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4158125" y="2430050"/>
              <a:ext cx="320075" cy="275850"/>
            </a:xfrm>
            <a:custGeom>
              <a:rect b="b" l="l" r="r" t="t"/>
              <a:pathLst>
                <a:path extrusionOk="0" h="11034" w="12803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4207250" y="2635575"/>
              <a:ext cx="66700" cy="50675"/>
            </a:xfrm>
            <a:custGeom>
              <a:rect b="b" l="l" r="r" t="t"/>
              <a:pathLst>
                <a:path extrusionOk="0" h="2027" w="2668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134950" y="2749975"/>
              <a:ext cx="383950" cy="124375"/>
            </a:xfrm>
            <a:custGeom>
              <a:rect b="b" l="l" r="r" t="t"/>
              <a:pathLst>
                <a:path extrusionOk="0" h="4975" w="15358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128625" y="2744475"/>
              <a:ext cx="388875" cy="135675"/>
            </a:xfrm>
            <a:custGeom>
              <a:rect b="b" l="l" r="r" t="t"/>
              <a:pathLst>
                <a:path extrusionOk="0" h="5427" w="15555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3856300" y="3795025"/>
              <a:ext cx="103200" cy="213500"/>
            </a:xfrm>
            <a:custGeom>
              <a:rect b="b" l="l" r="r" t="t"/>
              <a:pathLst>
                <a:path extrusionOk="0" h="8540" w="4128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3850000" y="3788875"/>
              <a:ext cx="110200" cy="225325"/>
            </a:xfrm>
            <a:custGeom>
              <a:rect b="b" l="l" r="r" t="t"/>
              <a:pathLst>
                <a:path extrusionOk="0" h="9013" w="4408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3807875" y="3450575"/>
              <a:ext cx="162875" cy="381150"/>
            </a:xfrm>
            <a:custGeom>
              <a:rect b="b" l="l" r="r" t="t"/>
              <a:pathLst>
                <a:path extrusionOk="0" h="15246" w="6515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3802275" y="3444500"/>
              <a:ext cx="174775" cy="392825"/>
            </a:xfrm>
            <a:custGeom>
              <a:rect b="b" l="l" r="r" t="t"/>
              <a:pathLst>
                <a:path extrusionOk="0" h="15713" w="6991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4094250" y="5104850"/>
              <a:ext cx="209875" cy="142550"/>
            </a:xfrm>
            <a:custGeom>
              <a:rect b="b" l="l" r="r" t="t"/>
              <a:pathLst>
                <a:path extrusionOk="0" h="5702" w="8395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4092150" y="5099250"/>
              <a:ext cx="209875" cy="153750"/>
            </a:xfrm>
            <a:custGeom>
              <a:rect b="b" l="l" r="r" t="t"/>
              <a:pathLst>
                <a:path extrusionOk="0" h="6150" w="8395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4095650" y="5121025"/>
              <a:ext cx="197950" cy="126375"/>
            </a:xfrm>
            <a:custGeom>
              <a:rect b="b" l="l" r="r" t="t"/>
              <a:pathLst>
                <a:path extrusionOk="0" h="5055" w="7918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4092150" y="5115125"/>
              <a:ext cx="208475" cy="137875"/>
            </a:xfrm>
            <a:custGeom>
              <a:rect b="b" l="l" r="r" t="t"/>
              <a:pathLst>
                <a:path extrusionOk="0" h="5515" w="8339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4480275" y="5126625"/>
              <a:ext cx="139000" cy="99000"/>
            </a:xfrm>
            <a:custGeom>
              <a:rect b="b" l="l" r="r" t="t"/>
              <a:pathLst>
                <a:path extrusionOk="0" h="3960" w="556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4474650" y="5120600"/>
              <a:ext cx="147425" cy="111325"/>
            </a:xfrm>
            <a:custGeom>
              <a:rect b="b" l="l" r="r" t="t"/>
              <a:pathLst>
                <a:path extrusionOk="0" h="4453" w="5897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4485875" y="5175750"/>
              <a:ext cx="127775" cy="49875"/>
            </a:xfrm>
            <a:custGeom>
              <a:rect b="b" l="l" r="r" t="t"/>
              <a:pathLst>
                <a:path extrusionOk="0" h="1995" w="5111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4480275" y="5169875"/>
              <a:ext cx="139700" cy="62050"/>
            </a:xfrm>
            <a:custGeom>
              <a:rect b="b" l="l" r="r" t="t"/>
              <a:pathLst>
                <a:path extrusionOk="0" h="2482" w="5588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17975" y="3637125"/>
              <a:ext cx="654625" cy="1546225"/>
            </a:xfrm>
            <a:custGeom>
              <a:rect b="b" l="l" r="r" t="t"/>
              <a:pathLst>
                <a:path extrusionOk="0" h="61849" w="26185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013525" y="3630950"/>
              <a:ext cx="661200" cy="1558175"/>
            </a:xfrm>
            <a:custGeom>
              <a:rect b="b" l="l" r="r" t="t"/>
              <a:pathLst>
                <a:path extrusionOk="0" h="62327" w="26448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50425" y="4004350"/>
              <a:ext cx="40025" cy="246475"/>
            </a:xfrm>
            <a:custGeom>
              <a:rect b="b" l="l" r="r" t="t"/>
              <a:pathLst>
                <a:path extrusionOk="0" h="9859" w="1601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370775" y="4022050"/>
              <a:ext cx="101800" cy="48475"/>
            </a:xfrm>
            <a:custGeom>
              <a:rect b="b" l="l" r="r" t="t"/>
              <a:pathLst>
                <a:path extrusionOk="0" h="1939" w="4072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550450" y="4371275"/>
              <a:ext cx="79350" cy="306325"/>
            </a:xfrm>
            <a:custGeom>
              <a:rect b="b" l="l" r="r" t="t"/>
              <a:pathLst>
                <a:path extrusionOk="0" h="12253" w="3174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764525" y="2629475"/>
              <a:ext cx="126375" cy="225925"/>
            </a:xfrm>
            <a:custGeom>
              <a:rect b="b" l="l" r="r" t="t"/>
              <a:pathLst>
                <a:path extrusionOk="0" h="9037" w="5055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765225" y="2623775"/>
              <a:ext cx="131275" cy="237525"/>
            </a:xfrm>
            <a:custGeom>
              <a:rect b="b" l="l" r="r" t="t"/>
              <a:pathLst>
                <a:path extrusionOk="0" h="9501" w="5251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4805950" y="2688050"/>
              <a:ext cx="101775" cy="120325"/>
            </a:xfrm>
            <a:custGeom>
              <a:rect b="b" l="l" r="r" t="t"/>
              <a:pathLst>
                <a:path extrusionOk="0" h="4813" w="4071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4799625" y="2682025"/>
              <a:ext cx="108800" cy="132100"/>
            </a:xfrm>
            <a:custGeom>
              <a:rect b="b" l="l" r="r" t="t"/>
              <a:pathLst>
                <a:path extrusionOk="0" h="5284" w="4352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4770150" y="2830675"/>
              <a:ext cx="77225" cy="73875"/>
            </a:xfrm>
            <a:custGeom>
              <a:rect b="b" l="l" r="r" t="t"/>
              <a:pathLst>
                <a:path extrusionOk="0" h="2955" w="3089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4764525" y="2825200"/>
              <a:ext cx="89175" cy="84950"/>
            </a:xfrm>
            <a:custGeom>
              <a:rect b="b" l="l" r="r" t="t"/>
              <a:pathLst>
                <a:path extrusionOk="0" h="3398" w="3567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26125" y="2811350"/>
              <a:ext cx="1043000" cy="918300"/>
            </a:xfrm>
            <a:custGeom>
              <a:rect b="b" l="l" r="r" t="t"/>
              <a:pathLst>
                <a:path extrusionOk="0" h="36732" w="4172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20525" y="2805550"/>
              <a:ext cx="1051425" cy="930000"/>
            </a:xfrm>
            <a:custGeom>
              <a:rect b="b" l="l" r="r" t="t"/>
              <a:pathLst>
                <a:path extrusionOk="0" h="37200" w="42057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4528000" y="3305275"/>
              <a:ext cx="55475" cy="49150"/>
            </a:xfrm>
            <a:custGeom>
              <a:rect b="b" l="l" r="r" t="t"/>
              <a:pathLst>
                <a:path extrusionOk="0" h="1966" w="2219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4205850" y="3376875"/>
              <a:ext cx="290600" cy="241475"/>
            </a:xfrm>
            <a:custGeom>
              <a:rect b="b" l="l" r="r" t="t"/>
              <a:pathLst>
                <a:path extrusionOk="0" h="9659" w="11624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167250" y="3454775"/>
              <a:ext cx="129150" cy="108825"/>
            </a:xfrm>
            <a:custGeom>
              <a:rect b="b" l="l" r="r" t="t"/>
              <a:pathLst>
                <a:path extrusionOk="0" h="4353" w="5166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83675" y="3624500"/>
              <a:ext cx="118650" cy="385075"/>
            </a:xfrm>
            <a:custGeom>
              <a:rect b="b" l="l" r="r" t="t"/>
              <a:pathLst>
                <a:path extrusionOk="0" h="15403" w="4746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878775" y="3619025"/>
              <a:ext cx="128450" cy="396575"/>
            </a:xfrm>
            <a:custGeom>
              <a:rect b="b" l="l" r="r" t="t"/>
              <a:pathLst>
                <a:path extrusionOk="0" h="15863" w="5138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4737150" y="3094725"/>
              <a:ext cx="70925" cy="163550"/>
            </a:xfrm>
            <a:custGeom>
              <a:rect b="b" l="l" r="r" t="t"/>
              <a:pathLst>
                <a:path extrusionOk="0" h="6542" w="2837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4730125" y="3088925"/>
              <a:ext cx="84250" cy="175525"/>
            </a:xfrm>
            <a:custGeom>
              <a:rect b="b" l="l" r="r" t="t"/>
              <a:pathLst>
                <a:path extrusionOk="0" h="7021" w="337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3973525" y="3851475"/>
              <a:ext cx="22225" cy="90425"/>
            </a:xfrm>
            <a:custGeom>
              <a:rect b="b" l="l" r="r" t="t"/>
              <a:pathLst>
                <a:path extrusionOk="0" h="3617" w="889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3967900" y="3845725"/>
              <a:ext cx="33025" cy="101975"/>
            </a:xfrm>
            <a:custGeom>
              <a:rect b="b" l="l" r="r" t="t"/>
              <a:pathLst>
                <a:path extrusionOk="0" h="4079" w="1321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3935625" y="3881125"/>
              <a:ext cx="53525" cy="115525"/>
            </a:xfrm>
            <a:custGeom>
              <a:rect b="b" l="l" r="r" t="t"/>
              <a:pathLst>
                <a:path extrusionOk="0" h="4621" w="2141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3932125" y="3875200"/>
              <a:ext cx="57575" cy="127325"/>
            </a:xfrm>
            <a:custGeom>
              <a:rect b="b" l="l" r="r" t="t"/>
              <a:pathLst>
                <a:path extrusionOk="0" h="5093" w="2303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3952475" y="3904550"/>
              <a:ext cx="18275" cy="72300"/>
            </a:xfrm>
            <a:custGeom>
              <a:rect b="b" l="l" r="r" t="t"/>
              <a:pathLst>
                <a:path extrusionOk="0" h="2892" w="731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649425" y="3143050"/>
              <a:ext cx="18275" cy="224025"/>
            </a:xfrm>
            <a:custGeom>
              <a:rect b="b" l="l" r="r" t="t"/>
              <a:pathLst>
                <a:path extrusionOk="0" h="8961" w="731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652225" y="3168275"/>
              <a:ext cx="37925" cy="131550"/>
            </a:xfrm>
            <a:custGeom>
              <a:rect b="b" l="l" r="r" t="t"/>
              <a:pathLst>
                <a:path extrusionOk="0" h="5262" w="1517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3982650" y="3160575"/>
              <a:ext cx="18275" cy="252825"/>
            </a:xfrm>
            <a:custGeom>
              <a:rect b="b" l="l" r="r" t="t"/>
              <a:pathLst>
                <a:path extrusionOk="0" h="10113" w="731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2591550" y="5031175"/>
              <a:ext cx="1179850" cy="346750"/>
            </a:xfrm>
            <a:custGeom>
              <a:rect b="b" l="l" r="r" t="t"/>
              <a:pathLst>
                <a:path extrusionOk="0" h="13870" w="47194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rgbClr val="FB9E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3400100" y="2659400"/>
              <a:ext cx="126350" cy="233900"/>
            </a:xfrm>
            <a:custGeom>
              <a:rect b="b" l="l" r="r" t="t"/>
              <a:pathLst>
                <a:path extrusionOk="0" h="9356" w="5054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3395875" y="2653250"/>
              <a:ext cx="136900" cy="245950"/>
            </a:xfrm>
            <a:custGeom>
              <a:rect b="b" l="l" r="r" t="t"/>
              <a:pathLst>
                <a:path extrusionOk="0" h="9838" w="5476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3487125" y="2863100"/>
              <a:ext cx="346050" cy="500625"/>
            </a:xfrm>
            <a:custGeom>
              <a:rect b="b" l="l" r="r" t="t"/>
              <a:pathLst>
                <a:path extrusionOk="0" h="20025" w="13842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3480800" y="2857400"/>
              <a:ext cx="350275" cy="512475"/>
            </a:xfrm>
            <a:custGeom>
              <a:rect b="b" l="l" r="r" t="t"/>
              <a:pathLst>
                <a:path extrusionOk="0" h="20499" w="14011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3115850" y="2418375"/>
              <a:ext cx="301125" cy="330350"/>
            </a:xfrm>
            <a:custGeom>
              <a:rect b="b" l="l" r="r" t="t"/>
              <a:pathLst>
                <a:path extrusionOk="0" h="13214" w="12045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3123550" y="2412500"/>
              <a:ext cx="294825" cy="342125"/>
            </a:xfrm>
            <a:custGeom>
              <a:rect b="b" l="l" r="r" t="t"/>
              <a:pathLst>
                <a:path extrusionOk="0" h="13685" w="11793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3035125" y="2305125"/>
              <a:ext cx="402900" cy="383475"/>
            </a:xfrm>
            <a:custGeom>
              <a:rect b="b" l="l" r="r" t="t"/>
              <a:pathLst>
                <a:path extrusionOk="0" h="15339" w="16116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3054075" y="2298800"/>
              <a:ext cx="384650" cy="395875"/>
            </a:xfrm>
            <a:custGeom>
              <a:rect b="b" l="l" r="r" t="t"/>
              <a:pathLst>
                <a:path extrusionOk="0" h="15835" w="15386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3253400" y="2545500"/>
              <a:ext cx="71625" cy="89550"/>
            </a:xfrm>
            <a:custGeom>
              <a:rect b="b" l="l" r="r" t="t"/>
              <a:pathLst>
                <a:path extrusionOk="0" h="3582" w="2865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3258325" y="2540250"/>
              <a:ext cx="73725" cy="100375"/>
            </a:xfrm>
            <a:custGeom>
              <a:rect b="b" l="l" r="r" t="t"/>
              <a:pathLst>
                <a:path extrusionOk="0" h="4015" w="2949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3096175" y="2715150"/>
              <a:ext cx="256925" cy="96750"/>
            </a:xfrm>
            <a:custGeom>
              <a:rect b="b" l="l" r="r" t="t"/>
              <a:pathLst>
                <a:path extrusionOk="0" h="3870" w="10277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3089875" y="2709400"/>
              <a:ext cx="269550" cy="108575"/>
            </a:xfrm>
            <a:custGeom>
              <a:rect b="b" l="l" r="r" t="t"/>
              <a:pathLst>
                <a:path extrusionOk="0" h="4343" w="10782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2812625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28119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28161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28119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3328500" y="5107575"/>
              <a:ext cx="230250" cy="130200"/>
            </a:xfrm>
            <a:custGeom>
              <a:rect b="b" l="l" r="r" t="t"/>
              <a:pathLst>
                <a:path extrusionOk="0" h="5208" w="921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3333425" y="5102075"/>
              <a:ext cx="226025" cy="141800"/>
            </a:xfrm>
            <a:custGeom>
              <a:rect b="b" l="l" r="r" t="t"/>
              <a:pathLst>
                <a:path extrusionOk="0" h="5672" w="9041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3345350" y="5125225"/>
              <a:ext cx="209875" cy="112550"/>
            </a:xfrm>
            <a:custGeom>
              <a:rect b="b" l="l" r="r" t="t"/>
              <a:pathLst>
                <a:path extrusionOk="0" h="4502" w="8395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3339025" y="5119425"/>
              <a:ext cx="220425" cy="124450"/>
            </a:xfrm>
            <a:custGeom>
              <a:rect b="b" l="l" r="r" t="t"/>
              <a:pathLst>
                <a:path extrusionOk="0" h="4978" w="8817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2910200" y="3517250"/>
              <a:ext cx="615550" cy="1665775"/>
            </a:xfrm>
            <a:custGeom>
              <a:rect b="b" l="l" r="r" t="t"/>
              <a:pathLst>
                <a:path extrusionOk="0" h="66631" w="24622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2905275" y="3511100"/>
              <a:ext cx="626800" cy="1678025"/>
            </a:xfrm>
            <a:custGeom>
              <a:rect b="b" l="l" r="r" t="t"/>
              <a:pathLst>
                <a:path extrusionOk="0" h="67121" w="25072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3183925" y="3855550"/>
              <a:ext cx="78625" cy="139825"/>
            </a:xfrm>
            <a:custGeom>
              <a:rect b="b" l="l" r="r" t="t"/>
              <a:pathLst>
                <a:path extrusionOk="0" h="5593" w="3145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2589450" y="2878550"/>
              <a:ext cx="361475" cy="677325"/>
            </a:xfrm>
            <a:custGeom>
              <a:rect b="b" l="l" r="r" t="t"/>
              <a:pathLst>
                <a:path extrusionOk="0" h="27093" w="14459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2588725" y="2872225"/>
              <a:ext cx="367825" cy="689625"/>
            </a:xfrm>
            <a:custGeom>
              <a:rect b="b" l="l" r="r" t="t"/>
              <a:pathLst>
                <a:path extrusionOk="0" h="27585" w="14713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2888425" y="3476525"/>
              <a:ext cx="122150" cy="126200"/>
            </a:xfrm>
            <a:custGeom>
              <a:rect b="b" l="l" r="r" t="t"/>
              <a:pathLst>
                <a:path extrusionOk="0" h="5048" w="4886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2882825" y="3470650"/>
              <a:ext cx="126350" cy="137850"/>
            </a:xfrm>
            <a:custGeom>
              <a:rect b="b" l="l" r="r" t="t"/>
              <a:pathLst>
                <a:path extrusionOk="0" h="5514" w="5054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2922825" y="3491975"/>
              <a:ext cx="54775" cy="71700"/>
            </a:xfrm>
            <a:custGeom>
              <a:rect b="b" l="l" r="r" t="t"/>
              <a:pathLst>
                <a:path extrusionOk="0" h="2868" w="2191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2916500" y="3485800"/>
              <a:ext cx="65300" cy="83400"/>
            </a:xfrm>
            <a:custGeom>
              <a:rect b="b" l="l" r="r" t="t"/>
              <a:pathLst>
                <a:path extrusionOk="0" h="3336" w="2612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2907375" y="2774425"/>
              <a:ext cx="602250" cy="818975"/>
            </a:xfrm>
            <a:custGeom>
              <a:rect b="b" l="l" r="r" t="t"/>
              <a:pathLst>
                <a:path extrusionOk="0" h="32759" w="2409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2901775" y="2769050"/>
              <a:ext cx="613450" cy="830350"/>
            </a:xfrm>
            <a:custGeom>
              <a:rect b="b" l="l" r="r" t="t"/>
              <a:pathLst>
                <a:path extrusionOk="0" h="33214" w="24538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3490625" y="2898200"/>
              <a:ext cx="312375" cy="474625"/>
            </a:xfrm>
            <a:custGeom>
              <a:rect b="b" l="l" r="r" t="t"/>
              <a:pathLst>
                <a:path extrusionOk="0" h="18985" w="12495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FF80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3484325" y="2892300"/>
              <a:ext cx="325675" cy="486700"/>
            </a:xfrm>
            <a:custGeom>
              <a:rect b="b" l="l" r="r" t="t"/>
              <a:pathLst>
                <a:path extrusionOk="0" h="19468" w="13027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7" name="Google Shape;2457;p37"/>
          <p:cNvGrpSpPr/>
          <p:nvPr/>
        </p:nvGrpSpPr>
        <p:grpSpPr>
          <a:xfrm>
            <a:off x="4408650" y="3473310"/>
            <a:ext cx="2870466" cy="999100"/>
            <a:chOff x="4601425" y="1329835"/>
            <a:chExt cx="2870466" cy="999100"/>
          </a:xfrm>
        </p:grpSpPr>
        <p:grpSp>
          <p:nvGrpSpPr>
            <p:cNvPr id="2458" name="Google Shape;2458;p37"/>
            <p:cNvGrpSpPr/>
            <p:nvPr/>
          </p:nvGrpSpPr>
          <p:grpSpPr>
            <a:xfrm>
              <a:off x="4606560" y="1329835"/>
              <a:ext cx="2865331" cy="999100"/>
              <a:chOff x="2771600" y="526920"/>
              <a:chExt cx="3480300" cy="1145100"/>
            </a:xfrm>
          </p:grpSpPr>
          <p:sp>
            <p:nvSpPr>
              <p:cNvPr id="2459" name="Google Shape;2459;p37"/>
              <p:cNvSpPr/>
              <p:nvPr/>
            </p:nvSpPr>
            <p:spPr>
              <a:xfrm>
                <a:off x="2771600" y="526920"/>
                <a:ext cx="3480300" cy="1145100"/>
              </a:xfrm>
              <a:prstGeom prst="roundRect">
                <a:avLst>
                  <a:gd fmla="val 16667" name="adj"/>
                </a:avLst>
              </a:prstGeom>
              <a:solidFill>
                <a:srgbClr val="FF806D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7"/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1" name="Google Shape;2461;p37"/>
            <p:cNvSpPr txBox="1"/>
            <p:nvPr/>
          </p:nvSpPr>
          <p:spPr>
            <a:xfrm>
              <a:off x="4601425" y="1996840"/>
              <a:ext cx="28683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94949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Tipos de ofertas</a:t>
              </a:r>
              <a:endParaRPr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462" name="Google Shape;2462;p37"/>
            <p:cNvSpPr txBox="1"/>
            <p:nvPr/>
          </p:nvSpPr>
          <p:spPr>
            <a:xfrm>
              <a:off x="4601425" y="1537141"/>
              <a:ext cx="2868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806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10</a:t>
              </a:r>
              <a:endParaRPr sz="3600">
                <a:solidFill>
                  <a:srgbClr val="FF806D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grpSp>
        <p:nvGrpSpPr>
          <p:cNvPr id="2463" name="Google Shape;2463;p37"/>
          <p:cNvGrpSpPr/>
          <p:nvPr/>
        </p:nvGrpSpPr>
        <p:grpSpPr>
          <a:xfrm>
            <a:off x="4372825" y="1038160"/>
            <a:ext cx="2870466" cy="999100"/>
            <a:chOff x="4601425" y="1329835"/>
            <a:chExt cx="2870466" cy="999100"/>
          </a:xfrm>
        </p:grpSpPr>
        <p:grpSp>
          <p:nvGrpSpPr>
            <p:cNvPr id="2464" name="Google Shape;2464;p37"/>
            <p:cNvGrpSpPr/>
            <p:nvPr/>
          </p:nvGrpSpPr>
          <p:grpSpPr>
            <a:xfrm>
              <a:off x="4606560" y="1329835"/>
              <a:ext cx="2865331" cy="999100"/>
              <a:chOff x="2771600" y="526920"/>
              <a:chExt cx="3480300" cy="1145100"/>
            </a:xfrm>
          </p:grpSpPr>
          <p:sp>
            <p:nvSpPr>
              <p:cNvPr id="2465" name="Google Shape;2465;p37"/>
              <p:cNvSpPr/>
              <p:nvPr/>
            </p:nvSpPr>
            <p:spPr>
              <a:xfrm>
                <a:off x="2771600" y="526920"/>
                <a:ext cx="3480300" cy="1145100"/>
              </a:xfrm>
              <a:prstGeom prst="roundRect">
                <a:avLst>
                  <a:gd fmla="val 16667" name="adj"/>
                </a:avLst>
              </a:prstGeom>
              <a:solidFill>
                <a:srgbClr val="FF806D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7"/>
              <p:cNvSpPr/>
              <p:nvPr/>
            </p:nvSpPr>
            <p:spPr>
              <a:xfrm>
                <a:off x="2849650" y="606775"/>
                <a:ext cx="3324000" cy="985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3D3D3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7" name="Google Shape;2467;p37"/>
            <p:cNvSpPr txBox="1"/>
            <p:nvPr/>
          </p:nvSpPr>
          <p:spPr>
            <a:xfrm>
              <a:off x="4601425" y="1996840"/>
              <a:ext cx="2868300" cy="2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94949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Transações</a:t>
              </a:r>
              <a:endParaRPr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2468" name="Google Shape;2468;p37"/>
            <p:cNvSpPr txBox="1"/>
            <p:nvPr/>
          </p:nvSpPr>
          <p:spPr>
            <a:xfrm>
              <a:off x="4601425" y="1537141"/>
              <a:ext cx="28683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FF806D"/>
                  </a:solidFill>
                  <a:latin typeface="Fjalla One"/>
                  <a:ea typeface="Fjalla One"/>
                  <a:cs typeface="Fjalla One"/>
                  <a:sym typeface="Fjalla One"/>
                </a:rPr>
                <a:t>306.534</a:t>
              </a:r>
              <a:endParaRPr sz="3600">
                <a:solidFill>
                  <a:srgbClr val="FF806D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2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38"/>
          <p:cNvSpPr txBox="1"/>
          <p:nvPr>
            <p:ph type="title"/>
          </p:nvPr>
        </p:nvSpPr>
        <p:spPr>
          <a:xfrm>
            <a:off x="1867975" y="234598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Clientes</a:t>
            </a:r>
            <a:endParaRPr/>
          </a:p>
        </p:txBody>
      </p:sp>
      <p:sp>
        <p:nvSpPr>
          <p:cNvPr id="2474" name="Google Shape;2474;p38"/>
          <p:cNvSpPr txBox="1"/>
          <p:nvPr>
            <p:ph idx="1" type="subTitle"/>
          </p:nvPr>
        </p:nvSpPr>
        <p:spPr>
          <a:xfrm>
            <a:off x="6774525" y="2818800"/>
            <a:ext cx="20385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Aderiu a oferta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5" name="Google Shape;2475;p38"/>
          <p:cNvSpPr txBox="1"/>
          <p:nvPr>
            <p:ph idx="2" type="subTitle"/>
          </p:nvPr>
        </p:nvSpPr>
        <p:spPr>
          <a:xfrm>
            <a:off x="134112" y="1482590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6" name="Google Shape;2476;p38"/>
          <p:cNvSpPr txBox="1"/>
          <p:nvPr>
            <p:ph idx="3" type="subTitle"/>
          </p:nvPr>
        </p:nvSpPr>
        <p:spPr>
          <a:xfrm>
            <a:off x="4684776" y="2180368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Visualizaram a oferta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7" name="Google Shape;2477;p38"/>
          <p:cNvSpPr/>
          <p:nvPr/>
        </p:nvSpPr>
        <p:spPr>
          <a:xfrm>
            <a:off x="265675" y="1884900"/>
            <a:ext cx="1602300" cy="3254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D6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3"/>
              </a:highlight>
            </a:endParaRPr>
          </a:p>
        </p:txBody>
      </p:sp>
      <p:sp>
        <p:nvSpPr>
          <p:cNvPr id="2478" name="Google Shape;2478;p38"/>
          <p:cNvSpPr/>
          <p:nvPr/>
        </p:nvSpPr>
        <p:spPr>
          <a:xfrm>
            <a:off x="6994850" y="3424950"/>
            <a:ext cx="1602300" cy="171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38"/>
          <p:cNvSpPr/>
          <p:nvPr/>
        </p:nvSpPr>
        <p:spPr>
          <a:xfrm>
            <a:off x="4814100" y="2985475"/>
            <a:ext cx="1602300" cy="2158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B9E9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38"/>
          <p:cNvSpPr txBox="1"/>
          <p:nvPr>
            <p:ph idx="5" type="subTitle"/>
          </p:nvPr>
        </p:nvSpPr>
        <p:spPr>
          <a:xfrm>
            <a:off x="168000" y="2097899"/>
            <a:ext cx="18654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16.994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1" name="Google Shape;2481;p38"/>
          <p:cNvSpPr txBox="1"/>
          <p:nvPr>
            <p:ph idx="3" type="subTitle"/>
          </p:nvPr>
        </p:nvSpPr>
        <p:spPr>
          <a:xfrm>
            <a:off x="2517676" y="1765093"/>
            <a:ext cx="18654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Receberam Oferta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82" name="Google Shape;2482;p38"/>
          <p:cNvSpPr/>
          <p:nvPr/>
        </p:nvSpPr>
        <p:spPr>
          <a:xfrm>
            <a:off x="2604300" y="2243250"/>
            <a:ext cx="1602300" cy="2900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4CCCC"/>
              </a:highlight>
            </a:endParaRPr>
          </a:p>
        </p:txBody>
      </p:sp>
      <p:pic>
        <p:nvPicPr>
          <p:cNvPr id="2483" name="Google Shape;24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50" y="1116900"/>
            <a:ext cx="40230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4" name="Google Shape;24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510" y="1287338"/>
            <a:ext cx="475875" cy="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5" name="Google Shape;24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9400" y="1760313"/>
            <a:ext cx="475875" cy="4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6" name="Google Shape;248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8325" y="2397725"/>
            <a:ext cx="475875" cy="4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7" name="Google Shape;2487;p38"/>
          <p:cNvSpPr txBox="1"/>
          <p:nvPr>
            <p:ph idx="5" type="subTitle"/>
          </p:nvPr>
        </p:nvSpPr>
        <p:spPr>
          <a:xfrm>
            <a:off x="2472750" y="2500200"/>
            <a:ext cx="18654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16.659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98.02%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76.277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Transações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0.24%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8" name="Google Shape;2488;p38"/>
          <p:cNvSpPr txBox="1"/>
          <p:nvPr>
            <p:ph idx="5" type="subTitle"/>
          </p:nvPr>
        </p:nvSpPr>
        <p:spPr>
          <a:xfrm>
            <a:off x="4668025" y="3189201"/>
            <a:ext cx="18654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16.160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95.09%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57.725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Transações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0.19%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9" name="Google Shape;2489;p38"/>
          <p:cNvSpPr txBox="1"/>
          <p:nvPr>
            <p:ph idx="5" type="subTitle"/>
          </p:nvPr>
        </p:nvSpPr>
        <p:spPr>
          <a:xfrm>
            <a:off x="6892350" y="3503051"/>
            <a:ext cx="18654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12.208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Clientes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71.83%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33.182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Transações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0.11%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90" name="Google Shape;2490;p38"/>
          <p:cNvSpPr txBox="1"/>
          <p:nvPr>
            <p:ph idx="5" type="subTitle"/>
          </p:nvPr>
        </p:nvSpPr>
        <p:spPr>
          <a:xfrm>
            <a:off x="131400" y="2985474"/>
            <a:ext cx="18654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306.137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Transações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39"/>
          <p:cNvSpPr txBox="1"/>
          <p:nvPr>
            <p:ph type="title"/>
          </p:nvPr>
        </p:nvSpPr>
        <p:spPr>
          <a:xfrm>
            <a:off x="1568850" y="294175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Perfil </a:t>
            </a:r>
            <a:r>
              <a:rPr lang="en"/>
              <a:t>dos Clientes</a:t>
            </a:r>
            <a:endParaRPr/>
          </a:p>
        </p:txBody>
      </p:sp>
      <p:sp>
        <p:nvSpPr>
          <p:cNvPr id="2496" name="Google Shape;2496;p39"/>
          <p:cNvSpPr txBox="1"/>
          <p:nvPr/>
        </p:nvSpPr>
        <p:spPr>
          <a:xfrm>
            <a:off x="1329679" y="962425"/>
            <a:ext cx="2220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Idade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97" name="Google Shape;2497;p39"/>
          <p:cNvSpPr txBox="1"/>
          <p:nvPr/>
        </p:nvSpPr>
        <p:spPr>
          <a:xfrm>
            <a:off x="1352966" y="3048800"/>
            <a:ext cx="2316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Canal Preferido</a:t>
            </a:r>
            <a:endParaRPr sz="1800">
              <a:solidFill>
                <a:srgbClr val="FF806D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98" name="Google Shape;2498;p39"/>
          <p:cNvSpPr txBox="1"/>
          <p:nvPr/>
        </p:nvSpPr>
        <p:spPr>
          <a:xfrm>
            <a:off x="4808387" y="3048792"/>
            <a:ext cx="3218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Limite de Crédito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499" name="Google Shape;2499;p39"/>
          <p:cNvSpPr txBox="1"/>
          <p:nvPr/>
        </p:nvSpPr>
        <p:spPr>
          <a:xfrm>
            <a:off x="4578387" y="962417"/>
            <a:ext cx="3218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Tempo de Cadastro (Anos)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2500" name="Google Shape;2500;p3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925" y="1330175"/>
            <a:ext cx="2599702" cy="152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p3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377" y="1335725"/>
            <a:ext cx="2599701" cy="1516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2" name="Google Shape;2502;p39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475" y="3416550"/>
            <a:ext cx="2773897" cy="169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39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1375" y="3351413"/>
            <a:ext cx="2935699" cy="17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p4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Ofertas</a:t>
            </a:r>
            <a:endParaRPr/>
          </a:p>
        </p:txBody>
      </p:sp>
      <p:sp>
        <p:nvSpPr>
          <p:cNvPr id="2509" name="Google Shape;2509;p40"/>
          <p:cNvSpPr txBox="1"/>
          <p:nvPr/>
        </p:nvSpPr>
        <p:spPr>
          <a:xfrm>
            <a:off x="5323904" y="2545525"/>
            <a:ext cx="8709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99.9</a:t>
            </a:r>
            <a:r>
              <a:rPr lang="en" sz="16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endParaRPr sz="16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10" name="Google Shape;2510;p40"/>
          <p:cNvSpPr txBox="1"/>
          <p:nvPr/>
        </p:nvSpPr>
        <p:spPr>
          <a:xfrm>
            <a:off x="6904039" y="2545525"/>
            <a:ext cx="13737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0.1</a:t>
            </a:r>
            <a:r>
              <a:rPr lang="en" sz="1600">
                <a:solidFill>
                  <a:srgbClr val="494949"/>
                </a:solidFill>
                <a:latin typeface="Fjalla One"/>
                <a:ea typeface="Fjalla One"/>
                <a:cs typeface="Fjalla One"/>
                <a:sym typeface="Fjalla One"/>
              </a:rPr>
              <a:t>%</a:t>
            </a:r>
            <a:endParaRPr sz="1600">
              <a:solidFill>
                <a:srgbClr val="494949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511" name="Google Shape;2511;p40"/>
          <p:cNvSpPr/>
          <p:nvPr/>
        </p:nvSpPr>
        <p:spPr>
          <a:xfrm rot="5400000">
            <a:off x="6687589" y="1038174"/>
            <a:ext cx="218100" cy="27513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40"/>
          <p:cNvSpPr txBox="1"/>
          <p:nvPr/>
        </p:nvSpPr>
        <p:spPr>
          <a:xfrm>
            <a:off x="1253475" y="1454650"/>
            <a:ext cx="22206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Transações em que a oferta foi aceita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13" name="Google Shape;2513;p40"/>
          <p:cNvSpPr txBox="1"/>
          <p:nvPr/>
        </p:nvSpPr>
        <p:spPr>
          <a:xfrm>
            <a:off x="5589600" y="1345350"/>
            <a:ext cx="22206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Transações com Oferta Aceita</a:t>
            </a:r>
            <a:r>
              <a:rPr lang="en" sz="1800">
                <a:solidFill>
                  <a:srgbClr val="435D74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endParaRPr sz="1800">
              <a:solidFill>
                <a:srgbClr val="435D74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514" name="Google Shape;2514;p40"/>
          <p:cNvSpPr/>
          <p:nvPr/>
        </p:nvSpPr>
        <p:spPr>
          <a:xfrm rot="5400000">
            <a:off x="8008024" y="2358625"/>
            <a:ext cx="218100" cy="110400"/>
          </a:xfrm>
          <a:prstGeom prst="rect">
            <a:avLst/>
          </a:prstGeom>
          <a:solidFill>
            <a:srgbClr val="FF8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5" name="Google Shape;2515;p40"/>
          <p:cNvGrpSpPr/>
          <p:nvPr/>
        </p:nvGrpSpPr>
        <p:grpSpPr>
          <a:xfrm>
            <a:off x="5421004" y="1932240"/>
            <a:ext cx="308234" cy="308234"/>
            <a:chOff x="2081650" y="4993750"/>
            <a:chExt cx="483125" cy="483125"/>
          </a:xfrm>
        </p:grpSpPr>
        <p:sp>
          <p:nvSpPr>
            <p:cNvPr id="2516" name="Google Shape;2516;p40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17" name="Google Shape;2517;p40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18" name="Google Shape;2518;p40"/>
          <p:cNvGrpSpPr/>
          <p:nvPr/>
        </p:nvGrpSpPr>
        <p:grpSpPr>
          <a:xfrm>
            <a:off x="7783557" y="1932240"/>
            <a:ext cx="308234" cy="308234"/>
            <a:chOff x="1487200" y="4993750"/>
            <a:chExt cx="483125" cy="483125"/>
          </a:xfrm>
        </p:grpSpPr>
        <p:sp>
          <p:nvSpPr>
            <p:cNvPr id="2519" name="Google Shape;2519;p4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20" name="Google Shape;2520;p4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21" name="Google Shape;2521;p4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14" y="2165150"/>
            <a:ext cx="4003725" cy="247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6" name="Google Shape;2526;p41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2527" name="Google Shape;2527;p41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1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9" name="Google Shape;2529;p41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Projeção</a:t>
            </a:r>
            <a:endParaRPr/>
          </a:p>
        </p:txBody>
      </p:sp>
      <p:sp>
        <p:nvSpPr>
          <p:cNvPr id="2530" name="Google Shape;2530;p41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 modelo preditivo (classificação + Ranking) onde podemos chegar?</a:t>
            </a:r>
            <a:endParaRPr sz="1600"/>
          </a:p>
        </p:txBody>
      </p:sp>
      <p:sp>
        <p:nvSpPr>
          <p:cNvPr id="2531" name="Google Shape;2531;p41"/>
          <p:cNvSpPr txBox="1"/>
          <p:nvPr/>
        </p:nvSpPr>
        <p:spPr>
          <a:xfrm>
            <a:off x="3424150" y="881675"/>
            <a:ext cx="2355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5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