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72FE-DFEA-A549-A2A8-ABC823A5CD3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6B5A-FE62-1C4E-8306-AEDA71C9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5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56D0-417A-9244-914E-F73A7D488E0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A479-E248-A442-BEFF-9F0ACD42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9144000" cy="5120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1914" y="2379528"/>
            <a:ext cx="161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CF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6386" y="2670777"/>
            <a:ext cx="134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CF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4628" y="4338712"/>
            <a:ext cx="69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CF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6520" y="4101135"/>
            <a:ext cx="116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CF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1219" y="3287126"/>
            <a:ext cx="116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CF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7818" y="3885231"/>
            <a:ext cx="6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CF6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0975" y="3651160"/>
            <a:ext cx="316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06428" y="2110722"/>
            <a:ext cx="316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4660" y="2393188"/>
            <a:ext cx="316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2647" y="3023457"/>
            <a:ext cx="316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39949" y="4082047"/>
            <a:ext cx="316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5865" y="3872992"/>
            <a:ext cx="316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69909" y="3589604"/>
            <a:ext cx="6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FF 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3577" y="4843158"/>
            <a:ext cx="102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FF 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97242" y="2659785"/>
            <a:ext cx="6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FF 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51262" y="3633226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FF 5</a:t>
            </a:r>
          </a:p>
        </p:txBody>
      </p:sp>
      <p:pic>
        <p:nvPicPr>
          <p:cNvPr id="2049" name="Picture 1" descr="south american contin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91" y="863600"/>
            <a:ext cx="1227255" cy="17868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04266" y="1179435"/>
            <a:ext cx="736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ÇlÇr ñæí©" charset="0"/>
              </a:rPr>
              <a:t>Manaus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71323" y="854154"/>
            <a:ext cx="316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/>
                <a:cs typeface="Arial"/>
              </a:rPr>
              <a:t>.</a:t>
            </a:r>
          </a:p>
        </p:txBody>
      </p:sp>
      <p:sp>
        <p:nvSpPr>
          <p:cNvPr id="28" name="Extract 27"/>
          <p:cNvSpPr/>
          <p:nvPr/>
        </p:nvSpPr>
        <p:spPr>
          <a:xfrm>
            <a:off x="7358999" y="1131025"/>
            <a:ext cx="185653" cy="235532"/>
          </a:xfrm>
          <a:prstGeom prst="flowChartExtra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85301" y="1304605"/>
            <a:ext cx="351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lang="en-US" dirty="0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7301853" y="1684066"/>
            <a:ext cx="305769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57376" y="1698706"/>
            <a:ext cx="6196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3000 m</a:t>
            </a:r>
            <a:endParaRPr lang="en-US" sz="1000" dirty="0"/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733097" y="5709885"/>
            <a:ext cx="1359077" cy="27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60° 05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’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00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”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W</a:t>
            </a:r>
            <a:endParaRPr kumimoji="0" lang="en-US" sz="15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Rectangle 24"/>
          <p:cNvSpPr>
            <a:spLocks noChangeArrowheads="1"/>
          </p:cNvSpPr>
          <p:nvPr/>
        </p:nvSpPr>
        <p:spPr bwMode="auto">
          <a:xfrm>
            <a:off x="4016390" y="5709885"/>
            <a:ext cx="1419560" cy="27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59°  55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’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00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”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W</a:t>
            </a:r>
            <a:endParaRPr kumimoji="0" lang="en-US" sz="15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7553008" y="5709885"/>
            <a:ext cx="1419558" cy="27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59°  45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’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00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”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W</a:t>
            </a:r>
            <a:endParaRPr kumimoji="0" lang="en-US" sz="15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 rot="16200000">
            <a:off x="-473419" y="1307237"/>
            <a:ext cx="1298411" cy="38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2° 20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’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00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”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S</a:t>
            </a:r>
            <a:endParaRPr kumimoji="0" lang="en-US" sz="15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 rot="16200000">
            <a:off x="-438755" y="5067603"/>
            <a:ext cx="1261853" cy="38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2° 30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’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00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”</a:t>
            </a:r>
            <a:r>
              <a:rPr kumimoji="0" 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ÇlÇr ñæí©" charset="0"/>
              </a:rPr>
              <a:t> S</a:t>
            </a:r>
            <a:endParaRPr kumimoji="0" lang="en-US" sz="15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03CF0-7FCA-8542-8B2B-4F60B5DB2ED1}"/>
              </a:ext>
            </a:extLst>
          </p:cNvPr>
          <p:cNvSpPr txBox="1"/>
          <p:nvPr/>
        </p:nvSpPr>
        <p:spPr>
          <a:xfrm>
            <a:off x="6682409" y="3712715"/>
            <a:ext cx="102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FF 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62B88C-68ED-CB49-B08F-0E7142F13E74}"/>
              </a:ext>
            </a:extLst>
          </p:cNvPr>
          <p:cNvSpPr txBox="1"/>
          <p:nvPr/>
        </p:nvSpPr>
        <p:spPr>
          <a:xfrm>
            <a:off x="428206" y="3926894"/>
            <a:ext cx="84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FF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21227-01A4-6E49-B457-B3A0B3851D2D}"/>
              </a:ext>
            </a:extLst>
          </p:cNvPr>
          <p:cNvSpPr txBox="1"/>
          <p:nvPr/>
        </p:nvSpPr>
        <p:spPr>
          <a:xfrm>
            <a:off x="733097" y="3644263"/>
            <a:ext cx="84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FF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39CD31-98F1-3041-9505-E5B604A45C67}"/>
              </a:ext>
            </a:extLst>
          </p:cNvPr>
          <p:cNvCxnSpPr>
            <a:cxnSpLocks/>
          </p:cNvCxnSpPr>
          <p:nvPr/>
        </p:nvCxnSpPr>
        <p:spPr>
          <a:xfrm flipH="1" flipV="1">
            <a:off x="653988" y="3403422"/>
            <a:ext cx="197370" cy="285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C0DC86-5E4A-EC48-854D-E8D33F7ECD13}"/>
              </a:ext>
            </a:extLst>
          </p:cNvPr>
          <p:cNvCxnSpPr>
            <a:cxnSpLocks/>
          </p:cNvCxnSpPr>
          <p:nvPr/>
        </p:nvCxnSpPr>
        <p:spPr>
          <a:xfrm flipH="1" flipV="1">
            <a:off x="490162" y="3430264"/>
            <a:ext cx="163826" cy="4935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1A1DDE-A00E-3843-8BBB-E9EB108C6836}"/>
              </a:ext>
            </a:extLst>
          </p:cNvPr>
          <p:cNvCxnSpPr>
            <a:cxnSpLocks/>
          </p:cNvCxnSpPr>
          <p:nvPr/>
        </p:nvCxnSpPr>
        <p:spPr>
          <a:xfrm flipV="1">
            <a:off x="192171" y="3471792"/>
            <a:ext cx="140192" cy="205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7946F1-8F9A-A84C-937C-F78E36013DEB}"/>
              </a:ext>
            </a:extLst>
          </p:cNvPr>
          <p:cNvCxnSpPr>
            <a:cxnSpLocks/>
          </p:cNvCxnSpPr>
          <p:nvPr/>
        </p:nvCxnSpPr>
        <p:spPr>
          <a:xfrm flipH="1">
            <a:off x="4016390" y="2958424"/>
            <a:ext cx="182725" cy="3248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FA931F-3456-8A40-B63F-0E641A10247B}"/>
              </a:ext>
            </a:extLst>
          </p:cNvPr>
          <p:cNvCxnSpPr>
            <a:cxnSpLocks/>
          </p:cNvCxnSpPr>
          <p:nvPr/>
        </p:nvCxnSpPr>
        <p:spPr>
          <a:xfrm flipH="1" flipV="1">
            <a:off x="3804646" y="3757160"/>
            <a:ext cx="378380" cy="171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1807E8-7056-DC43-A933-7F0E71364225}"/>
              </a:ext>
            </a:extLst>
          </p:cNvPr>
          <p:cNvCxnSpPr>
            <a:cxnSpLocks/>
          </p:cNvCxnSpPr>
          <p:nvPr/>
        </p:nvCxnSpPr>
        <p:spPr>
          <a:xfrm flipH="1" flipV="1">
            <a:off x="6175227" y="4254563"/>
            <a:ext cx="145728" cy="5776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95FACA-62ED-9344-ADEB-2988E863B5B6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235485" y="3897381"/>
            <a:ext cx="446924" cy="2037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3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M  Bruna</dc:creator>
  <cp:lastModifiedBy>Bruna, Emilio M.</cp:lastModifiedBy>
  <cp:revision>7</cp:revision>
  <dcterms:created xsi:type="dcterms:W3CDTF">2015-08-02T16:44:37Z</dcterms:created>
  <dcterms:modified xsi:type="dcterms:W3CDTF">2021-09-24T17:34:25Z</dcterms:modified>
</cp:coreProperties>
</file>