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8"/>
  </p:normalViewPr>
  <p:slideViewPr>
    <p:cSldViewPr snapToGrid="0" showGuides="1">
      <p:cViewPr varScale="1">
        <p:scale>
          <a:sx n="115" d="100"/>
          <a:sy n="115" d="100"/>
        </p:scale>
        <p:origin x="208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FAAE7-E930-A444-AC7A-F857FA1BB74D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E0F1-2792-0749-B76F-C174B963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8E0F1-2792-0749-B76F-C174B9633F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F45-895D-B045-BB46-AA17077CBF6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974-AF9E-3441-B154-9F620D7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F45-895D-B045-BB46-AA17077CBF6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974-AF9E-3441-B154-9F620D7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F45-895D-B045-BB46-AA17077CBF6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974-AF9E-3441-B154-9F620D7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F45-895D-B045-BB46-AA17077CBF6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974-AF9E-3441-B154-9F620D7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F45-895D-B045-BB46-AA17077CBF6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974-AF9E-3441-B154-9F620D7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F45-895D-B045-BB46-AA17077CBF6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974-AF9E-3441-B154-9F620D7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F45-895D-B045-BB46-AA17077CBF6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974-AF9E-3441-B154-9F620D7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3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F45-895D-B045-BB46-AA17077CBF6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974-AF9E-3441-B154-9F620D7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F45-895D-B045-BB46-AA17077CBF6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974-AF9E-3441-B154-9F620D7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F45-895D-B045-BB46-AA17077CBF6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974-AF9E-3441-B154-9F620D7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3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F45-895D-B045-BB46-AA17077CBF6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974-AF9E-3441-B154-9F620D7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08F45-895D-B045-BB46-AA17077CBF6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4974-AF9E-3441-B154-9F620D7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721063-29F2-97E0-0C31-03E77276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14" y="0"/>
            <a:ext cx="6791093" cy="67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6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66510E-312A-1854-FAA2-87305B76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73" y="211873"/>
            <a:ext cx="6434254" cy="64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77981-F788-109E-0EE2-218D17F2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-16726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4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B7E84A-562C-2DF9-31EF-AB94A2B4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4" y="139390"/>
            <a:ext cx="6579220" cy="65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8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99762-B78C-09A4-EB51-0FC16139C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4"/>
          <a:stretch/>
        </p:blipFill>
        <p:spPr>
          <a:xfrm>
            <a:off x="1153841" y="172983"/>
            <a:ext cx="6836318" cy="65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1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D6200-474A-658B-9A1E-09CD68A3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61" y="-128239"/>
            <a:ext cx="7114478" cy="71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4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A367CA-F85A-0697-7FDD-024595D2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24" y="185234"/>
            <a:ext cx="6487532" cy="64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6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8C8B4C-604A-263C-3218-EFCB3840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49" y="-89210"/>
            <a:ext cx="6824546" cy="68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92F843-9EAC-D4A9-4701-5E58DCF6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0" y="-483840"/>
            <a:ext cx="7825679" cy="78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0B1A6B-EB8C-C8B8-A541-E0BA52D3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63" y="78058"/>
            <a:ext cx="6701883" cy="670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0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4CA5E0-597C-5275-4D72-4A74AAF1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12" y="-373566"/>
            <a:ext cx="7605132" cy="76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6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1680</TotalTime>
  <Words>1</Words>
  <Application>Microsoft Macintosh PowerPoint</Application>
  <PresentationFormat>Letter Paper (8.5x11 in)</PresentationFormat>
  <Paragraphs>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Emilio M.</dc:creator>
  <cp:lastModifiedBy>Bruna, Emilio M.</cp:lastModifiedBy>
  <cp:revision>1</cp:revision>
  <dcterms:created xsi:type="dcterms:W3CDTF">2023-08-11T01:08:44Z</dcterms:created>
  <dcterms:modified xsi:type="dcterms:W3CDTF">2023-08-12T05:08:59Z</dcterms:modified>
</cp:coreProperties>
</file>