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1948-179D-8D4B-8CDB-C922B3CE4BFF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776D-1D1E-AD40-9CED-4CA645D8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20,804 Mango Fruit Stock Photos, Pictures &amp;amp; Royalty-Free Images - iStock">
            <a:extLst>
              <a:ext uri="{FF2B5EF4-FFF2-40B4-BE49-F238E27FC236}">
                <a16:creationId xmlns:a16="http://schemas.microsoft.com/office/drawing/2014/main" id="{3B8FC6EA-CAF8-CF49-A932-6B699DF5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320604" y="370506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Mango </a:t>
            </a:r>
          </a:p>
          <a:p>
            <a:pPr algn="ctr"/>
            <a:r>
              <a:rPr lang="en-US" sz="4000" i="1" dirty="0"/>
              <a:t>Mangifera indica</a:t>
            </a:r>
          </a:p>
        </p:txBody>
      </p:sp>
    </p:spTree>
    <p:extLst>
      <p:ext uri="{BB962C8B-B14F-4D97-AF65-F5344CB8AC3E}">
        <p14:creationId xmlns:p14="http://schemas.microsoft.com/office/powerpoint/2010/main" val="1100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52490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Cashew</a:t>
            </a:r>
          </a:p>
          <a:p>
            <a:pPr algn="ctr"/>
            <a:r>
              <a:rPr lang="en-US" sz="4000" i="1" dirty="0"/>
              <a:t>Anacardium occidentale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23311-4897-4D78-BD0C-D3E24FCD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77" b="1377"/>
          <a:stretch/>
        </p:blipFill>
        <p:spPr>
          <a:xfrm>
            <a:off x="1961563" y="2222996"/>
            <a:ext cx="3207434" cy="43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Tamarillo</a:t>
            </a:r>
          </a:p>
          <a:p>
            <a:pPr algn="ctr"/>
            <a:r>
              <a:rPr lang="en-US" sz="4000" i="1" dirty="0"/>
              <a:t>Solanum </a:t>
            </a:r>
            <a:r>
              <a:rPr lang="en-US" sz="4000" i="1" dirty="0" err="1"/>
              <a:t>betaceum</a:t>
            </a:r>
            <a:endParaRPr lang="en-US" sz="4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2DFBD-0FA8-07AA-83A6-9586CECA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4" r="23437" b="15763"/>
          <a:stretch/>
        </p:blipFill>
        <p:spPr>
          <a:xfrm>
            <a:off x="2011680" y="2607994"/>
            <a:ext cx="3207434" cy="47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6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Papaya</a:t>
            </a:r>
          </a:p>
          <a:p>
            <a:pPr algn="ctr"/>
            <a:r>
              <a:rPr lang="en-US" sz="40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Carica</a:t>
            </a:r>
            <a:r>
              <a:rPr lang="en-US" sz="40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papaya</a:t>
            </a:r>
            <a:endParaRPr lang="en-US" sz="4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sliced yellow fruit on yellow surface">
            <a:extLst>
              <a:ext uri="{FF2B5EF4-FFF2-40B4-BE49-F238E27FC236}">
                <a16:creationId xmlns:a16="http://schemas.microsoft.com/office/drawing/2014/main" id="{0EF78848-255F-225E-E6B0-96B4CC990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7600" y1="35003" x2="44500" y2="45436"/>
                        <a14:backgroundMark x1="44500" y1="45436" x2="50400" y2="38504"/>
                        <a14:backgroundMark x1="50400" y1="38504" x2="40100" y2="33974"/>
                        <a14:backgroundMark x1="40100" y1="33974" x2="28500" y2="34660"/>
                        <a14:backgroundMark x1="28500" y1="34660" x2="26900" y2="352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83" t="27904" b="27649"/>
          <a:stretch/>
        </p:blipFill>
        <p:spPr bwMode="auto">
          <a:xfrm rot="15627303">
            <a:off x="1368179" y="1981240"/>
            <a:ext cx="4121642" cy="518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320604" y="370506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Guava</a:t>
            </a:r>
          </a:p>
          <a:p>
            <a:pPr algn="ctr"/>
            <a:r>
              <a:rPr lang="en-US" sz="4000" i="1" dirty="0"/>
              <a:t>Psidium guajava</a:t>
            </a:r>
          </a:p>
        </p:txBody>
      </p:sp>
      <p:pic>
        <p:nvPicPr>
          <p:cNvPr id="3" name="Picture 2" descr="A close-up of a fruit&#10;&#10;Description automatically generated with low confidence">
            <a:extLst>
              <a:ext uri="{FF2B5EF4-FFF2-40B4-BE49-F238E27FC236}">
                <a16:creationId xmlns:a16="http://schemas.microsoft.com/office/drawing/2014/main" id="{388A954C-6A35-FF48-B74A-3256B9D7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5" y="2112056"/>
            <a:ext cx="5728667" cy="41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306749" y="772288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Passion Fruit</a:t>
            </a:r>
          </a:p>
          <a:p>
            <a:pPr algn="ctr"/>
            <a:r>
              <a:rPr lang="en-US" sz="4000" i="1" dirty="0"/>
              <a:t>Passiflora edulis</a:t>
            </a:r>
          </a:p>
        </p:txBody>
      </p:sp>
      <p:pic>
        <p:nvPicPr>
          <p:cNvPr id="3" name="Picture 2" descr="A picture containing food, fruit, bowl, passion fruit&#10;&#10;Description automatically generated">
            <a:extLst>
              <a:ext uri="{FF2B5EF4-FFF2-40B4-BE49-F238E27FC236}">
                <a16:creationId xmlns:a16="http://schemas.microsoft.com/office/drawing/2014/main" id="{F7FBBA4E-F304-9043-995D-E25C825D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87600"/>
            <a:ext cx="5715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085445" y="1457737"/>
            <a:ext cx="5261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Guanabana aka Soursop</a:t>
            </a:r>
          </a:p>
          <a:p>
            <a:pPr algn="ctr"/>
            <a:r>
              <a:rPr lang="en-US" sz="4000" i="1" dirty="0"/>
              <a:t>Annona muricata</a:t>
            </a:r>
          </a:p>
        </p:txBody>
      </p:sp>
      <p:pic>
        <p:nvPicPr>
          <p:cNvPr id="6" name="Picture 5" descr="A picture containing custard apple, fruit, gear&#10;&#10;Description automatically generated">
            <a:extLst>
              <a:ext uri="{FF2B5EF4-FFF2-40B4-BE49-F238E27FC236}">
                <a16:creationId xmlns:a16="http://schemas.microsoft.com/office/drawing/2014/main" id="{639F6F17-9C4C-A24B-8A4A-CBA19899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4" y="3111582"/>
            <a:ext cx="6148352" cy="40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149154" y="81253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Tamarind</a:t>
            </a:r>
          </a:p>
          <a:p>
            <a:pPr algn="ctr"/>
            <a:r>
              <a:rPr lang="en-US" sz="4000" i="1" dirty="0"/>
              <a:t>Tamarindus indica</a:t>
            </a:r>
          </a:p>
        </p:txBody>
      </p:sp>
      <p:pic>
        <p:nvPicPr>
          <p:cNvPr id="3" name="Picture 2" descr="A picture containing fruit, green, tamarind, kiwi&#10;&#10;Description automatically generated">
            <a:extLst>
              <a:ext uri="{FF2B5EF4-FFF2-40B4-BE49-F238E27FC236}">
                <a16:creationId xmlns:a16="http://schemas.microsoft.com/office/drawing/2014/main" id="{B154B8B8-2A91-F244-B160-3297BB64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8" y="2421157"/>
            <a:ext cx="6474702" cy="43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1149154" y="807816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Lulo</a:t>
            </a:r>
            <a:endParaRPr lang="en-US" sz="4000" dirty="0"/>
          </a:p>
          <a:p>
            <a:pPr algn="ctr"/>
            <a:r>
              <a:rPr lang="en-US" sz="4000" i="1" dirty="0"/>
              <a:t>Solanum </a:t>
            </a:r>
            <a:r>
              <a:rPr lang="en-US" sz="4000" i="1" dirty="0" err="1"/>
              <a:t>quitoense</a:t>
            </a:r>
            <a:endParaRPr lang="en-US" sz="4000" i="1" dirty="0"/>
          </a:p>
        </p:txBody>
      </p:sp>
      <p:pic>
        <p:nvPicPr>
          <p:cNvPr id="8" name="Picture 7" descr="A picture containing food, bowl, orange, fruit&#10;&#10;Description automatically generated">
            <a:extLst>
              <a:ext uri="{FF2B5EF4-FFF2-40B4-BE49-F238E27FC236}">
                <a16:creationId xmlns:a16="http://schemas.microsoft.com/office/drawing/2014/main" id="{67DAA418-28F6-3644-9683-1543D4372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600" l="600" r="90000">
                        <a14:foregroundMark x1="9100" y1="19000" x2="1600" y2="27600"/>
                        <a14:foregroundMark x1="1600" y1="27600" x2="400" y2="46200"/>
                        <a14:foregroundMark x1="400" y1="46200" x2="3100" y2="57300"/>
                        <a14:foregroundMark x1="3100" y1="57300" x2="12600" y2="65000"/>
                        <a14:foregroundMark x1="12600" y1="65000" x2="24900" y2="67400"/>
                        <a14:foregroundMark x1="24900" y1="67400" x2="33300" y2="88700"/>
                        <a14:foregroundMark x1="33300" y1="88700" x2="43300" y2="95500"/>
                        <a14:foregroundMark x1="43300" y1="95500" x2="55000" y2="97600"/>
                        <a14:foregroundMark x1="55000" y1="97600" x2="79600" y2="94000"/>
                        <a14:foregroundMark x1="79600" y1="94000" x2="88900" y2="84400"/>
                        <a14:foregroundMark x1="88900" y1="84400" x2="91500" y2="73400"/>
                        <a14:foregroundMark x1="91500" y1="73400" x2="90700" y2="62100"/>
                        <a14:foregroundMark x1="90700" y1="62100" x2="86176" y2="54511"/>
                        <a14:foregroundMark x1="63646" y1="44505" x2="61700" y2="44200"/>
                        <a14:foregroundMark x1="65237" y1="44753" x2="64871" y2="44696"/>
                        <a14:foregroundMark x1="61700" y1="44200" x2="53100" y2="36100"/>
                        <a14:foregroundMark x1="53100" y1="36100" x2="49100" y2="25200"/>
                        <a14:foregroundMark x1="49100" y1="25200" x2="40800" y2="16800"/>
                        <a14:foregroundMark x1="40800" y1="16800" x2="29500" y2="12000"/>
                        <a14:foregroundMark x1="29500" y1="12000" x2="16500" y2="11700"/>
                        <a14:foregroundMark x1="16500" y1="11700" x2="6800" y2="17300"/>
                        <a14:foregroundMark x1="6800" y1="17300" x2="12000" y2="20000"/>
                        <a14:foregroundMark x1="50700" y1="32800" x2="50200" y2="44300"/>
                        <a14:foregroundMark x1="50200" y1="44300" x2="53400" y2="32100"/>
                        <a14:foregroundMark x1="53400" y1="32100" x2="50300" y2="32500"/>
                        <a14:foregroundMark x1="6400" y1="26900" x2="800" y2="36700"/>
                        <a14:foregroundMark x1="800" y1="36700" x2="1500" y2="49500"/>
                        <a14:foregroundMark x1="1500" y1="49500" x2="6800" y2="60000"/>
                        <a14:foregroundMark x1="6800" y1="60000" x2="14700" y2="68200"/>
                        <a14:foregroundMark x1="14700" y1="68200" x2="26000" y2="68300"/>
                        <a14:foregroundMark x1="26000" y1="68300" x2="32400" y2="58100"/>
                        <a14:foregroundMark x1="32400" y1="58100" x2="4900" y2="29200"/>
                        <a14:foregroundMark x1="4900" y1="29200" x2="4500" y2="28200"/>
                        <a14:foregroundMark x1="8400" y1="32800" x2="700" y2="44900"/>
                        <a14:foregroundMark x1="700" y1="44900" x2="12000" y2="44700"/>
                        <a14:foregroundMark x1="12000" y1="44700" x2="9400" y2="33800"/>
                        <a14:foregroundMark x1="55300" y1="81000" x2="26400" y2="79800"/>
                        <a14:foregroundMark x1="26400" y1="79800" x2="24100" y2="91300"/>
                        <a14:foregroundMark x1="24100" y1="91300" x2="66700" y2="97900"/>
                        <a14:foregroundMark x1="66700" y1="97900" x2="79300" y2="96600"/>
                        <a14:foregroundMark x1="79300" y1="96600" x2="75000" y2="85700"/>
                        <a14:foregroundMark x1="75000" y1="85700" x2="60800" y2="79800"/>
                        <a14:foregroundMark x1="60800" y1="79800" x2="54000" y2="80000"/>
                        <a14:backgroundMark x1="94900" y1="7800" x2="72500" y2="13900"/>
                        <a14:backgroundMark x1="72500" y1="13900" x2="62400" y2="22700"/>
                        <a14:backgroundMark x1="62400" y1="22700" x2="60200" y2="34000"/>
                        <a14:backgroundMark x1="60200" y1="34000" x2="65500" y2="44400"/>
                        <a14:backgroundMark x1="65500" y1="44400" x2="77300" y2="47100"/>
                        <a14:backgroundMark x1="77300" y1="47100" x2="86300" y2="54400"/>
                        <a14:backgroundMark x1="86300" y1="54400" x2="90300" y2="39500"/>
                        <a14:backgroundMark x1="90300" y1="39500" x2="88900" y2="24900"/>
                        <a14:backgroundMark x1="88900" y1="24900" x2="94600" y2="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157" y="2440744"/>
            <a:ext cx="4262511" cy="4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Nance</a:t>
            </a:r>
          </a:p>
          <a:p>
            <a:pPr algn="ctr"/>
            <a:r>
              <a:rPr lang="en-US" sz="4000" i="1" dirty="0" err="1"/>
              <a:t>Byrsonima</a:t>
            </a:r>
            <a:r>
              <a:rPr lang="en-US" sz="4000" i="1" dirty="0"/>
              <a:t> </a:t>
            </a:r>
            <a:r>
              <a:rPr lang="en-US" sz="4000" i="1" dirty="0" err="1"/>
              <a:t>crassifolia</a:t>
            </a:r>
            <a:endParaRPr lang="en-US" sz="4000" i="1" dirty="0"/>
          </a:p>
        </p:txBody>
      </p:sp>
      <p:pic>
        <p:nvPicPr>
          <p:cNvPr id="14" name="Picture 13" descr="A close-up of some fruit&#10;&#10;Description automatically generated with low confidence">
            <a:extLst>
              <a:ext uri="{FF2B5EF4-FFF2-40B4-BE49-F238E27FC236}">
                <a16:creationId xmlns:a16="http://schemas.microsoft.com/office/drawing/2014/main" id="{AA804CFA-AA61-DD42-957D-0A2CC94CC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061" t="17108" r="13816" b="7531"/>
          <a:stretch/>
        </p:blipFill>
        <p:spPr>
          <a:xfrm>
            <a:off x="1297544" y="3421483"/>
            <a:ext cx="4262912" cy="30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Açaí</a:t>
            </a:r>
            <a:endParaRPr lang="en-US" sz="4000" dirty="0"/>
          </a:p>
          <a:p>
            <a:pPr algn="ctr"/>
            <a:r>
              <a:rPr lang="en-US" sz="4000" i="1" dirty="0"/>
              <a:t>Euterpe </a:t>
            </a:r>
            <a:r>
              <a:rPr lang="en-US" sz="4000" i="1" dirty="0" err="1"/>
              <a:t>oleraceae</a:t>
            </a:r>
            <a:endParaRPr lang="en-US" sz="4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83CD8-B534-8005-A792-87DFD92F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65" y="2546350"/>
            <a:ext cx="3828269" cy="51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B88DA4-E651-3142-9A3E-8C45D483C073}"/>
              </a:ext>
            </a:extLst>
          </p:cNvPr>
          <p:cNvSpPr/>
          <p:nvPr/>
        </p:nvSpPr>
        <p:spPr>
          <a:xfrm>
            <a:off x="940776" y="651861"/>
            <a:ext cx="45596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/>
              <a:t>Mamey</a:t>
            </a:r>
            <a:endParaRPr lang="en-US" sz="4000" dirty="0"/>
          </a:p>
          <a:p>
            <a:pPr algn="ctr"/>
            <a:r>
              <a:rPr lang="en-US" sz="4000" i="1" dirty="0"/>
              <a:t>Pouteria sapota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FEABA-01BF-0040-ECCC-C0873DBD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964961"/>
            <a:ext cx="4051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39</Words>
  <Application>Microsoft Macintosh PowerPoint</Application>
  <PresentationFormat>Letter Paper (8.5x11 in)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3</cp:revision>
  <cp:lastPrinted>2022-11-17T02:37:59Z</cp:lastPrinted>
  <dcterms:created xsi:type="dcterms:W3CDTF">2021-11-04T10:29:25Z</dcterms:created>
  <dcterms:modified xsi:type="dcterms:W3CDTF">2022-11-17T02:38:12Z</dcterms:modified>
</cp:coreProperties>
</file>