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7"/>
  </p:notesMasterIdLst>
  <p:sldIdLst>
    <p:sldId id="821" r:id="rId2"/>
    <p:sldId id="834" r:id="rId3"/>
    <p:sldId id="835" r:id="rId4"/>
    <p:sldId id="836" r:id="rId5"/>
    <p:sldId id="8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0"/>
    <p:restoredTop sz="86560"/>
  </p:normalViewPr>
  <p:slideViewPr>
    <p:cSldViewPr snapToGrid="0" snapToObjects="1">
      <p:cViewPr varScale="1">
        <p:scale>
          <a:sx n="182" d="100"/>
          <a:sy n="182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3EAAB-1673-3E42-AE91-4069821E3AD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3C7-2A9E-8A42-9133-C997F99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918F64-1114-7840-AA8B-9094C5A23D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59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0153-D2DC-B24B-A2F3-1096D0E2520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4B88-482C-7A4B-B06C-12DEC647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ptile, lizard&#10;&#10;Description automatically generated">
            <a:extLst>
              <a:ext uri="{FF2B5EF4-FFF2-40B4-BE49-F238E27FC236}">
                <a16:creationId xmlns:a16="http://schemas.microsoft.com/office/drawing/2014/main" id="{A5731463-3F57-B249-AC3F-CDAB8695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78"/>
            <a:ext cx="10112829" cy="6699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866DB3-ECC0-2543-BD5B-F5061C29BB2D}"/>
              </a:ext>
            </a:extLst>
          </p:cNvPr>
          <p:cNvSpPr/>
          <p:nvPr/>
        </p:nvSpPr>
        <p:spPr>
          <a:xfrm>
            <a:off x="4559810" y="305134"/>
            <a:ext cx="7030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Future of Tropical Rain Forests IDS 2935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916AE-5C95-3D40-A56F-EA76026768ED}"/>
              </a:ext>
            </a:extLst>
          </p:cNvPr>
          <p:cNvSpPr/>
          <p:nvPr/>
        </p:nvSpPr>
        <p:spPr>
          <a:xfrm>
            <a:off x="7520848" y="2426592"/>
            <a:ext cx="4069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13-1 Protected Areas</a:t>
            </a:r>
          </a:p>
        </p:txBody>
      </p:sp>
    </p:spTree>
    <p:extLst>
      <p:ext uri="{BB962C8B-B14F-4D97-AF65-F5344CB8AC3E}">
        <p14:creationId xmlns:p14="http://schemas.microsoft.com/office/powerpoint/2010/main" val="372807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63B0BB-B4D5-F743-B0F5-CB67BF13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80" y="0"/>
            <a:ext cx="7173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14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61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6676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12</Words>
  <Application>Microsoft Macintosh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Whose Anthropocene?</dc:title>
  <dc:creator>Bruna, Emilio M.</dc:creator>
  <cp:lastModifiedBy>Bruna, Emilio M.</cp:lastModifiedBy>
  <cp:revision>19</cp:revision>
  <dcterms:created xsi:type="dcterms:W3CDTF">2021-09-13T18:25:51Z</dcterms:created>
  <dcterms:modified xsi:type="dcterms:W3CDTF">2021-11-16T00:03:05Z</dcterms:modified>
</cp:coreProperties>
</file>