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4" r:id="rId3"/>
    <p:sldId id="275"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0"/>
    <p:restoredTop sz="96327"/>
  </p:normalViewPr>
  <p:slideViewPr>
    <p:cSldViewPr snapToGrid="0" snapToObjects="1">
      <p:cViewPr varScale="1">
        <p:scale>
          <a:sx n="117" d="100"/>
          <a:sy n="117" d="100"/>
        </p:scale>
        <p:origin x="184"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D0AB-08CA-734B-AF70-B5FE761A26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1DA7AE-814B-B148-9E8F-0C67F71D49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906A75-4029-3045-81F2-768C6687D7D6}"/>
              </a:ext>
            </a:extLst>
          </p:cNvPr>
          <p:cNvSpPr>
            <a:spLocks noGrp="1"/>
          </p:cNvSpPr>
          <p:nvPr>
            <p:ph type="dt" sz="half" idx="10"/>
          </p:nvPr>
        </p:nvSpPr>
        <p:spPr/>
        <p:txBody>
          <a:bodyPr/>
          <a:lstStyle/>
          <a:p>
            <a:fld id="{0B80FF06-A12C-E543-A23D-B9092E492EA3}" type="datetimeFigureOut">
              <a:rPr lang="en-US" smtClean="0"/>
              <a:t>3/5/21</a:t>
            </a:fld>
            <a:endParaRPr lang="en-US"/>
          </a:p>
        </p:txBody>
      </p:sp>
      <p:sp>
        <p:nvSpPr>
          <p:cNvPr id="5" name="Footer Placeholder 4">
            <a:extLst>
              <a:ext uri="{FF2B5EF4-FFF2-40B4-BE49-F238E27FC236}">
                <a16:creationId xmlns:a16="http://schemas.microsoft.com/office/drawing/2014/main" id="{FE3DE0E7-2A88-8A4D-9825-0C4724068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969780-2FEC-6C40-A0F6-818414169F63}"/>
              </a:ext>
            </a:extLst>
          </p:cNvPr>
          <p:cNvSpPr>
            <a:spLocks noGrp="1"/>
          </p:cNvSpPr>
          <p:nvPr>
            <p:ph type="sldNum" sz="quarter" idx="12"/>
          </p:nvPr>
        </p:nvSpPr>
        <p:spPr/>
        <p:txBody>
          <a:bodyPr/>
          <a:lstStyle/>
          <a:p>
            <a:fld id="{2B5A30F0-E0E6-8D4D-B094-544EBDC84642}" type="slidenum">
              <a:rPr lang="en-US" smtClean="0"/>
              <a:t>‹#›</a:t>
            </a:fld>
            <a:endParaRPr lang="en-US"/>
          </a:p>
        </p:txBody>
      </p:sp>
    </p:spTree>
    <p:extLst>
      <p:ext uri="{BB962C8B-B14F-4D97-AF65-F5344CB8AC3E}">
        <p14:creationId xmlns:p14="http://schemas.microsoft.com/office/powerpoint/2010/main" val="1590076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6F1C4-0BF0-C841-8FB2-BE5C389552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BFB07B-7822-1C47-AA0D-B190276D5E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3CA95F-F5E2-7745-B35C-5C69AF041568}"/>
              </a:ext>
            </a:extLst>
          </p:cNvPr>
          <p:cNvSpPr>
            <a:spLocks noGrp="1"/>
          </p:cNvSpPr>
          <p:nvPr>
            <p:ph type="dt" sz="half" idx="10"/>
          </p:nvPr>
        </p:nvSpPr>
        <p:spPr/>
        <p:txBody>
          <a:bodyPr/>
          <a:lstStyle/>
          <a:p>
            <a:fld id="{0B80FF06-A12C-E543-A23D-B9092E492EA3}" type="datetimeFigureOut">
              <a:rPr lang="en-US" smtClean="0"/>
              <a:t>3/5/21</a:t>
            </a:fld>
            <a:endParaRPr lang="en-US"/>
          </a:p>
        </p:txBody>
      </p:sp>
      <p:sp>
        <p:nvSpPr>
          <p:cNvPr id="5" name="Footer Placeholder 4">
            <a:extLst>
              <a:ext uri="{FF2B5EF4-FFF2-40B4-BE49-F238E27FC236}">
                <a16:creationId xmlns:a16="http://schemas.microsoft.com/office/drawing/2014/main" id="{BCF0509D-1CA1-654B-A917-A2B2925F4A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EFB7B0-666E-844A-811B-2DD198BA69BF}"/>
              </a:ext>
            </a:extLst>
          </p:cNvPr>
          <p:cNvSpPr>
            <a:spLocks noGrp="1"/>
          </p:cNvSpPr>
          <p:nvPr>
            <p:ph type="sldNum" sz="quarter" idx="12"/>
          </p:nvPr>
        </p:nvSpPr>
        <p:spPr/>
        <p:txBody>
          <a:bodyPr/>
          <a:lstStyle/>
          <a:p>
            <a:fld id="{2B5A30F0-E0E6-8D4D-B094-544EBDC84642}" type="slidenum">
              <a:rPr lang="en-US" smtClean="0"/>
              <a:t>‹#›</a:t>
            </a:fld>
            <a:endParaRPr lang="en-US"/>
          </a:p>
        </p:txBody>
      </p:sp>
    </p:spTree>
    <p:extLst>
      <p:ext uri="{BB962C8B-B14F-4D97-AF65-F5344CB8AC3E}">
        <p14:creationId xmlns:p14="http://schemas.microsoft.com/office/powerpoint/2010/main" val="2036080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853900-25FA-224D-9282-9F9E1D5389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803978-B4B1-9E45-9A26-4D316811FE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B9CD1C-1544-DD41-8835-51A7E8FB979C}"/>
              </a:ext>
            </a:extLst>
          </p:cNvPr>
          <p:cNvSpPr>
            <a:spLocks noGrp="1"/>
          </p:cNvSpPr>
          <p:nvPr>
            <p:ph type="dt" sz="half" idx="10"/>
          </p:nvPr>
        </p:nvSpPr>
        <p:spPr/>
        <p:txBody>
          <a:bodyPr/>
          <a:lstStyle/>
          <a:p>
            <a:fld id="{0B80FF06-A12C-E543-A23D-B9092E492EA3}" type="datetimeFigureOut">
              <a:rPr lang="en-US" smtClean="0"/>
              <a:t>3/5/21</a:t>
            </a:fld>
            <a:endParaRPr lang="en-US"/>
          </a:p>
        </p:txBody>
      </p:sp>
      <p:sp>
        <p:nvSpPr>
          <p:cNvPr id="5" name="Footer Placeholder 4">
            <a:extLst>
              <a:ext uri="{FF2B5EF4-FFF2-40B4-BE49-F238E27FC236}">
                <a16:creationId xmlns:a16="http://schemas.microsoft.com/office/drawing/2014/main" id="{1B227F0B-E20C-204B-B088-DE7373C282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5199C8-30F3-B942-B23E-FEA71438ED39}"/>
              </a:ext>
            </a:extLst>
          </p:cNvPr>
          <p:cNvSpPr>
            <a:spLocks noGrp="1"/>
          </p:cNvSpPr>
          <p:nvPr>
            <p:ph type="sldNum" sz="quarter" idx="12"/>
          </p:nvPr>
        </p:nvSpPr>
        <p:spPr/>
        <p:txBody>
          <a:bodyPr/>
          <a:lstStyle/>
          <a:p>
            <a:fld id="{2B5A30F0-E0E6-8D4D-B094-544EBDC84642}" type="slidenum">
              <a:rPr lang="en-US" smtClean="0"/>
              <a:t>‹#›</a:t>
            </a:fld>
            <a:endParaRPr lang="en-US"/>
          </a:p>
        </p:txBody>
      </p:sp>
    </p:spTree>
    <p:extLst>
      <p:ext uri="{BB962C8B-B14F-4D97-AF65-F5344CB8AC3E}">
        <p14:creationId xmlns:p14="http://schemas.microsoft.com/office/powerpoint/2010/main" val="2526411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02F17-E14C-3C43-AA57-655B621C10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D93E27-1AFC-E943-B47C-6253990BA3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BE5123-D0F1-DB48-BEE5-4F9E317A6BBE}"/>
              </a:ext>
            </a:extLst>
          </p:cNvPr>
          <p:cNvSpPr>
            <a:spLocks noGrp="1"/>
          </p:cNvSpPr>
          <p:nvPr>
            <p:ph type="dt" sz="half" idx="10"/>
          </p:nvPr>
        </p:nvSpPr>
        <p:spPr/>
        <p:txBody>
          <a:bodyPr/>
          <a:lstStyle/>
          <a:p>
            <a:fld id="{0B80FF06-A12C-E543-A23D-B9092E492EA3}" type="datetimeFigureOut">
              <a:rPr lang="en-US" smtClean="0"/>
              <a:t>3/5/21</a:t>
            </a:fld>
            <a:endParaRPr lang="en-US"/>
          </a:p>
        </p:txBody>
      </p:sp>
      <p:sp>
        <p:nvSpPr>
          <p:cNvPr id="5" name="Footer Placeholder 4">
            <a:extLst>
              <a:ext uri="{FF2B5EF4-FFF2-40B4-BE49-F238E27FC236}">
                <a16:creationId xmlns:a16="http://schemas.microsoft.com/office/drawing/2014/main" id="{AFCBBC77-477E-E748-86D4-CFA6655CD1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279D2E-1CB2-824F-B729-6B95BD4A51A3}"/>
              </a:ext>
            </a:extLst>
          </p:cNvPr>
          <p:cNvSpPr>
            <a:spLocks noGrp="1"/>
          </p:cNvSpPr>
          <p:nvPr>
            <p:ph type="sldNum" sz="quarter" idx="12"/>
          </p:nvPr>
        </p:nvSpPr>
        <p:spPr/>
        <p:txBody>
          <a:bodyPr/>
          <a:lstStyle/>
          <a:p>
            <a:fld id="{2B5A30F0-E0E6-8D4D-B094-544EBDC84642}" type="slidenum">
              <a:rPr lang="en-US" smtClean="0"/>
              <a:t>‹#›</a:t>
            </a:fld>
            <a:endParaRPr lang="en-US"/>
          </a:p>
        </p:txBody>
      </p:sp>
    </p:spTree>
    <p:extLst>
      <p:ext uri="{BB962C8B-B14F-4D97-AF65-F5344CB8AC3E}">
        <p14:creationId xmlns:p14="http://schemas.microsoft.com/office/powerpoint/2010/main" val="3504956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A1EE6-D690-224D-9D4B-486A3A8477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B79914-12EA-0341-B9E4-3EF619E8DA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54EB2F-7BBD-8746-953A-31338917F20E}"/>
              </a:ext>
            </a:extLst>
          </p:cNvPr>
          <p:cNvSpPr>
            <a:spLocks noGrp="1"/>
          </p:cNvSpPr>
          <p:nvPr>
            <p:ph type="dt" sz="half" idx="10"/>
          </p:nvPr>
        </p:nvSpPr>
        <p:spPr/>
        <p:txBody>
          <a:bodyPr/>
          <a:lstStyle/>
          <a:p>
            <a:fld id="{0B80FF06-A12C-E543-A23D-B9092E492EA3}" type="datetimeFigureOut">
              <a:rPr lang="en-US" smtClean="0"/>
              <a:t>3/5/21</a:t>
            </a:fld>
            <a:endParaRPr lang="en-US"/>
          </a:p>
        </p:txBody>
      </p:sp>
      <p:sp>
        <p:nvSpPr>
          <p:cNvPr id="5" name="Footer Placeholder 4">
            <a:extLst>
              <a:ext uri="{FF2B5EF4-FFF2-40B4-BE49-F238E27FC236}">
                <a16:creationId xmlns:a16="http://schemas.microsoft.com/office/drawing/2014/main" id="{5D2CECAC-05D0-F94D-A214-3998C5452A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916940-4D34-4C4E-BF45-97659FEFC0C9}"/>
              </a:ext>
            </a:extLst>
          </p:cNvPr>
          <p:cNvSpPr>
            <a:spLocks noGrp="1"/>
          </p:cNvSpPr>
          <p:nvPr>
            <p:ph type="sldNum" sz="quarter" idx="12"/>
          </p:nvPr>
        </p:nvSpPr>
        <p:spPr/>
        <p:txBody>
          <a:bodyPr/>
          <a:lstStyle/>
          <a:p>
            <a:fld id="{2B5A30F0-E0E6-8D4D-B094-544EBDC84642}" type="slidenum">
              <a:rPr lang="en-US" smtClean="0"/>
              <a:t>‹#›</a:t>
            </a:fld>
            <a:endParaRPr lang="en-US"/>
          </a:p>
        </p:txBody>
      </p:sp>
    </p:spTree>
    <p:extLst>
      <p:ext uri="{BB962C8B-B14F-4D97-AF65-F5344CB8AC3E}">
        <p14:creationId xmlns:p14="http://schemas.microsoft.com/office/powerpoint/2010/main" val="2451910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EF7DD-1A98-884C-8718-A9E09B1436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445E2E-5EF7-EA44-8C2D-A576A41382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3708E1-000E-8A40-9718-1558477F38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32EB9C-5FF6-9E42-AE75-96165CD5A21A}"/>
              </a:ext>
            </a:extLst>
          </p:cNvPr>
          <p:cNvSpPr>
            <a:spLocks noGrp="1"/>
          </p:cNvSpPr>
          <p:nvPr>
            <p:ph type="dt" sz="half" idx="10"/>
          </p:nvPr>
        </p:nvSpPr>
        <p:spPr/>
        <p:txBody>
          <a:bodyPr/>
          <a:lstStyle/>
          <a:p>
            <a:fld id="{0B80FF06-A12C-E543-A23D-B9092E492EA3}" type="datetimeFigureOut">
              <a:rPr lang="en-US" smtClean="0"/>
              <a:t>3/5/21</a:t>
            </a:fld>
            <a:endParaRPr lang="en-US"/>
          </a:p>
        </p:txBody>
      </p:sp>
      <p:sp>
        <p:nvSpPr>
          <p:cNvPr id="6" name="Footer Placeholder 5">
            <a:extLst>
              <a:ext uri="{FF2B5EF4-FFF2-40B4-BE49-F238E27FC236}">
                <a16:creationId xmlns:a16="http://schemas.microsoft.com/office/drawing/2014/main" id="{27CA6B41-15CD-124E-A95A-8917ADF9D7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7A2911-8D96-1342-BFB2-AC9A2D8AB32B}"/>
              </a:ext>
            </a:extLst>
          </p:cNvPr>
          <p:cNvSpPr>
            <a:spLocks noGrp="1"/>
          </p:cNvSpPr>
          <p:nvPr>
            <p:ph type="sldNum" sz="quarter" idx="12"/>
          </p:nvPr>
        </p:nvSpPr>
        <p:spPr/>
        <p:txBody>
          <a:bodyPr/>
          <a:lstStyle/>
          <a:p>
            <a:fld id="{2B5A30F0-E0E6-8D4D-B094-544EBDC84642}" type="slidenum">
              <a:rPr lang="en-US" smtClean="0"/>
              <a:t>‹#›</a:t>
            </a:fld>
            <a:endParaRPr lang="en-US"/>
          </a:p>
        </p:txBody>
      </p:sp>
    </p:spTree>
    <p:extLst>
      <p:ext uri="{BB962C8B-B14F-4D97-AF65-F5344CB8AC3E}">
        <p14:creationId xmlns:p14="http://schemas.microsoft.com/office/powerpoint/2010/main" val="928547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55FB3-3CEE-B844-AFB1-6FA71E6A98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30AC26-2C22-824A-9D0E-C32AC410B0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58B3AC-C935-1045-835A-123ECB3241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6E7291-ADF3-9148-8DA5-2D14F69732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227EF7-9592-8249-BDF3-B1BB15C5F8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A84564-D566-CB44-BCBA-B31DBAA1BCB6}"/>
              </a:ext>
            </a:extLst>
          </p:cNvPr>
          <p:cNvSpPr>
            <a:spLocks noGrp="1"/>
          </p:cNvSpPr>
          <p:nvPr>
            <p:ph type="dt" sz="half" idx="10"/>
          </p:nvPr>
        </p:nvSpPr>
        <p:spPr/>
        <p:txBody>
          <a:bodyPr/>
          <a:lstStyle/>
          <a:p>
            <a:fld id="{0B80FF06-A12C-E543-A23D-B9092E492EA3}" type="datetimeFigureOut">
              <a:rPr lang="en-US" smtClean="0"/>
              <a:t>3/5/21</a:t>
            </a:fld>
            <a:endParaRPr lang="en-US"/>
          </a:p>
        </p:txBody>
      </p:sp>
      <p:sp>
        <p:nvSpPr>
          <p:cNvPr id="8" name="Footer Placeholder 7">
            <a:extLst>
              <a:ext uri="{FF2B5EF4-FFF2-40B4-BE49-F238E27FC236}">
                <a16:creationId xmlns:a16="http://schemas.microsoft.com/office/drawing/2014/main" id="{584ABBEE-AFCC-5E4F-8D7D-C945B53C92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43B37C-0CAB-BD4B-A881-83CF78535192}"/>
              </a:ext>
            </a:extLst>
          </p:cNvPr>
          <p:cNvSpPr>
            <a:spLocks noGrp="1"/>
          </p:cNvSpPr>
          <p:nvPr>
            <p:ph type="sldNum" sz="quarter" idx="12"/>
          </p:nvPr>
        </p:nvSpPr>
        <p:spPr/>
        <p:txBody>
          <a:bodyPr/>
          <a:lstStyle/>
          <a:p>
            <a:fld id="{2B5A30F0-E0E6-8D4D-B094-544EBDC84642}" type="slidenum">
              <a:rPr lang="en-US" smtClean="0"/>
              <a:t>‹#›</a:t>
            </a:fld>
            <a:endParaRPr lang="en-US"/>
          </a:p>
        </p:txBody>
      </p:sp>
    </p:spTree>
    <p:extLst>
      <p:ext uri="{BB962C8B-B14F-4D97-AF65-F5344CB8AC3E}">
        <p14:creationId xmlns:p14="http://schemas.microsoft.com/office/powerpoint/2010/main" val="2442916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08F04-6288-8A4E-A84D-3476507EA8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179B0F-00C3-954D-AA31-640FF35F8A91}"/>
              </a:ext>
            </a:extLst>
          </p:cNvPr>
          <p:cNvSpPr>
            <a:spLocks noGrp="1"/>
          </p:cNvSpPr>
          <p:nvPr>
            <p:ph type="dt" sz="half" idx="10"/>
          </p:nvPr>
        </p:nvSpPr>
        <p:spPr/>
        <p:txBody>
          <a:bodyPr/>
          <a:lstStyle/>
          <a:p>
            <a:fld id="{0B80FF06-A12C-E543-A23D-B9092E492EA3}" type="datetimeFigureOut">
              <a:rPr lang="en-US" smtClean="0"/>
              <a:t>3/5/21</a:t>
            </a:fld>
            <a:endParaRPr lang="en-US"/>
          </a:p>
        </p:txBody>
      </p:sp>
      <p:sp>
        <p:nvSpPr>
          <p:cNvPr id="4" name="Footer Placeholder 3">
            <a:extLst>
              <a:ext uri="{FF2B5EF4-FFF2-40B4-BE49-F238E27FC236}">
                <a16:creationId xmlns:a16="http://schemas.microsoft.com/office/drawing/2014/main" id="{895A54D8-24A3-AA4A-8B8C-7564CF902A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321FC4-4ACA-7D4F-AFFD-31455AEA0C89}"/>
              </a:ext>
            </a:extLst>
          </p:cNvPr>
          <p:cNvSpPr>
            <a:spLocks noGrp="1"/>
          </p:cNvSpPr>
          <p:nvPr>
            <p:ph type="sldNum" sz="quarter" idx="12"/>
          </p:nvPr>
        </p:nvSpPr>
        <p:spPr/>
        <p:txBody>
          <a:bodyPr/>
          <a:lstStyle/>
          <a:p>
            <a:fld id="{2B5A30F0-E0E6-8D4D-B094-544EBDC84642}" type="slidenum">
              <a:rPr lang="en-US" smtClean="0"/>
              <a:t>‹#›</a:t>
            </a:fld>
            <a:endParaRPr lang="en-US"/>
          </a:p>
        </p:txBody>
      </p:sp>
    </p:spTree>
    <p:extLst>
      <p:ext uri="{BB962C8B-B14F-4D97-AF65-F5344CB8AC3E}">
        <p14:creationId xmlns:p14="http://schemas.microsoft.com/office/powerpoint/2010/main" val="2828802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B79C7F-9C57-9D47-824B-5528E8A79C06}"/>
              </a:ext>
            </a:extLst>
          </p:cNvPr>
          <p:cNvSpPr>
            <a:spLocks noGrp="1"/>
          </p:cNvSpPr>
          <p:nvPr>
            <p:ph type="dt" sz="half" idx="10"/>
          </p:nvPr>
        </p:nvSpPr>
        <p:spPr/>
        <p:txBody>
          <a:bodyPr/>
          <a:lstStyle/>
          <a:p>
            <a:fld id="{0B80FF06-A12C-E543-A23D-B9092E492EA3}" type="datetimeFigureOut">
              <a:rPr lang="en-US" smtClean="0"/>
              <a:t>3/5/21</a:t>
            </a:fld>
            <a:endParaRPr lang="en-US"/>
          </a:p>
        </p:txBody>
      </p:sp>
      <p:sp>
        <p:nvSpPr>
          <p:cNvPr id="3" name="Footer Placeholder 2">
            <a:extLst>
              <a:ext uri="{FF2B5EF4-FFF2-40B4-BE49-F238E27FC236}">
                <a16:creationId xmlns:a16="http://schemas.microsoft.com/office/drawing/2014/main" id="{4655D957-28FF-9542-916D-7592C8E725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B2FAF8-AFFD-5441-B72C-12DF92E30D8D}"/>
              </a:ext>
            </a:extLst>
          </p:cNvPr>
          <p:cNvSpPr>
            <a:spLocks noGrp="1"/>
          </p:cNvSpPr>
          <p:nvPr>
            <p:ph type="sldNum" sz="quarter" idx="12"/>
          </p:nvPr>
        </p:nvSpPr>
        <p:spPr/>
        <p:txBody>
          <a:bodyPr/>
          <a:lstStyle/>
          <a:p>
            <a:fld id="{2B5A30F0-E0E6-8D4D-B094-544EBDC84642}" type="slidenum">
              <a:rPr lang="en-US" smtClean="0"/>
              <a:t>‹#›</a:t>
            </a:fld>
            <a:endParaRPr lang="en-US"/>
          </a:p>
        </p:txBody>
      </p:sp>
    </p:spTree>
    <p:extLst>
      <p:ext uri="{BB962C8B-B14F-4D97-AF65-F5344CB8AC3E}">
        <p14:creationId xmlns:p14="http://schemas.microsoft.com/office/powerpoint/2010/main" val="612339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89531-FA0C-5845-8CB2-41358BA3EA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2FA88B-AE1D-7643-96DD-4CF59D12E4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38ADF7-AA4F-804D-9A9B-26EDED8B06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50B294-38CF-2440-A0A9-C8A9C666F093}"/>
              </a:ext>
            </a:extLst>
          </p:cNvPr>
          <p:cNvSpPr>
            <a:spLocks noGrp="1"/>
          </p:cNvSpPr>
          <p:nvPr>
            <p:ph type="dt" sz="half" idx="10"/>
          </p:nvPr>
        </p:nvSpPr>
        <p:spPr/>
        <p:txBody>
          <a:bodyPr/>
          <a:lstStyle/>
          <a:p>
            <a:fld id="{0B80FF06-A12C-E543-A23D-B9092E492EA3}" type="datetimeFigureOut">
              <a:rPr lang="en-US" smtClean="0"/>
              <a:t>3/5/21</a:t>
            </a:fld>
            <a:endParaRPr lang="en-US"/>
          </a:p>
        </p:txBody>
      </p:sp>
      <p:sp>
        <p:nvSpPr>
          <p:cNvPr id="6" name="Footer Placeholder 5">
            <a:extLst>
              <a:ext uri="{FF2B5EF4-FFF2-40B4-BE49-F238E27FC236}">
                <a16:creationId xmlns:a16="http://schemas.microsoft.com/office/drawing/2014/main" id="{D4444E20-3995-584B-8DFF-D8A706CBCA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3FD6BF-E8E1-DA43-AC50-E5859D0EE728}"/>
              </a:ext>
            </a:extLst>
          </p:cNvPr>
          <p:cNvSpPr>
            <a:spLocks noGrp="1"/>
          </p:cNvSpPr>
          <p:nvPr>
            <p:ph type="sldNum" sz="quarter" idx="12"/>
          </p:nvPr>
        </p:nvSpPr>
        <p:spPr/>
        <p:txBody>
          <a:bodyPr/>
          <a:lstStyle/>
          <a:p>
            <a:fld id="{2B5A30F0-E0E6-8D4D-B094-544EBDC84642}" type="slidenum">
              <a:rPr lang="en-US" smtClean="0"/>
              <a:t>‹#›</a:t>
            </a:fld>
            <a:endParaRPr lang="en-US"/>
          </a:p>
        </p:txBody>
      </p:sp>
    </p:spTree>
    <p:extLst>
      <p:ext uri="{BB962C8B-B14F-4D97-AF65-F5344CB8AC3E}">
        <p14:creationId xmlns:p14="http://schemas.microsoft.com/office/powerpoint/2010/main" val="1522223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F45EB-0016-5344-9829-8B6C42AF94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C3EBC8-D9D4-6E4D-BB2E-B5F420611E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E9FBF1-0E8D-8B4F-825A-55A7CA519E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CC98A7-EDE4-974B-A6AE-5A28E87903A0}"/>
              </a:ext>
            </a:extLst>
          </p:cNvPr>
          <p:cNvSpPr>
            <a:spLocks noGrp="1"/>
          </p:cNvSpPr>
          <p:nvPr>
            <p:ph type="dt" sz="half" idx="10"/>
          </p:nvPr>
        </p:nvSpPr>
        <p:spPr/>
        <p:txBody>
          <a:bodyPr/>
          <a:lstStyle/>
          <a:p>
            <a:fld id="{0B80FF06-A12C-E543-A23D-B9092E492EA3}" type="datetimeFigureOut">
              <a:rPr lang="en-US" smtClean="0"/>
              <a:t>3/5/21</a:t>
            </a:fld>
            <a:endParaRPr lang="en-US"/>
          </a:p>
        </p:txBody>
      </p:sp>
      <p:sp>
        <p:nvSpPr>
          <p:cNvPr id="6" name="Footer Placeholder 5">
            <a:extLst>
              <a:ext uri="{FF2B5EF4-FFF2-40B4-BE49-F238E27FC236}">
                <a16:creationId xmlns:a16="http://schemas.microsoft.com/office/drawing/2014/main" id="{678F9FF3-1451-7141-BBB3-357BF5AAE6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FB3A05-6CDC-1F4A-A341-357EB4C1BB33}"/>
              </a:ext>
            </a:extLst>
          </p:cNvPr>
          <p:cNvSpPr>
            <a:spLocks noGrp="1"/>
          </p:cNvSpPr>
          <p:nvPr>
            <p:ph type="sldNum" sz="quarter" idx="12"/>
          </p:nvPr>
        </p:nvSpPr>
        <p:spPr/>
        <p:txBody>
          <a:bodyPr/>
          <a:lstStyle/>
          <a:p>
            <a:fld id="{2B5A30F0-E0E6-8D4D-B094-544EBDC84642}" type="slidenum">
              <a:rPr lang="en-US" smtClean="0"/>
              <a:t>‹#›</a:t>
            </a:fld>
            <a:endParaRPr lang="en-US"/>
          </a:p>
        </p:txBody>
      </p:sp>
    </p:spTree>
    <p:extLst>
      <p:ext uri="{BB962C8B-B14F-4D97-AF65-F5344CB8AC3E}">
        <p14:creationId xmlns:p14="http://schemas.microsoft.com/office/powerpoint/2010/main" val="4188317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6D9391-A2A5-6340-B194-0BB541FAB4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E93381-13EB-FC4E-BAD2-C9C61D4CA8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333EA9-5EA4-CC4F-A497-80B19C7CF2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80FF06-A12C-E543-A23D-B9092E492EA3}" type="datetimeFigureOut">
              <a:rPr lang="en-US" smtClean="0"/>
              <a:t>3/5/21</a:t>
            </a:fld>
            <a:endParaRPr lang="en-US"/>
          </a:p>
        </p:txBody>
      </p:sp>
      <p:sp>
        <p:nvSpPr>
          <p:cNvPr id="5" name="Footer Placeholder 4">
            <a:extLst>
              <a:ext uri="{FF2B5EF4-FFF2-40B4-BE49-F238E27FC236}">
                <a16:creationId xmlns:a16="http://schemas.microsoft.com/office/drawing/2014/main" id="{E505222B-C083-024C-8B04-1209E3C8CA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5CB11A-5D2D-9746-A0E5-FEE8D14BC5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5A30F0-E0E6-8D4D-B094-544EBDC84642}" type="slidenum">
              <a:rPr lang="en-US" smtClean="0"/>
              <a:t>‹#›</a:t>
            </a:fld>
            <a:endParaRPr lang="en-US"/>
          </a:p>
        </p:txBody>
      </p:sp>
    </p:spTree>
    <p:extLst>
      <p:ext uri="{BB962C8B-B14F-4D97-AF65-F5344CB8AC3E}">
        <p14:creationId xmlns:p14="http://schemas.microsoft.com/office/powerpoint/2010/main" val="2384878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9FACBC-EF33-A14B-BF05-7D9BE8FFCDE1}"/>
              </a:ext>
            </a:extLst>
          </p:cNvPr>
          <p:cNvSpPr/>
          <p:nvPr/>
        </p:nvSpPr>
        <p:spPr>
          <a:xfrm>
            <a:off x="5720246" y="5927631"/>
            <a:ext cx="6279284" cy="369332"/>
          </a:xfrm>
          <a:prstGeom prst="rect">
            <a:avLst/>
          </a:prstGeom>
        </p:spPr>
        <p:txBody>
          <a:bodyPr wrap="none">
            <a:spAutoFit/>
          </a:bodyPr>
          <a:lstStyle/>
          <a:p>
            <a:pPr algn="ctr"/>
            <a:r>
              <a:rPr lang="en-US" dirty="0">
                <a:latin typeface="source sans pro" panose="020F0502020204030204" pitchFamily="34" charset="0"/>
              </a:rPr>
              <a:t>Photo: FWC Fish &amp; Wildlife Research Institute (</a:t>
            </a:r>
            <a:r>
              <a:rPr lang="en-US" i="0" dirty="0">
                <a:effectLst/>
                <a:latin typeface="source sans pro" panose="020F0502020204030204" pitchFamily="34" charset="0"/>
              </a:rPr>
              <a:t>CC BY-NC-ND 2.0)</a:t>
            </a:r>
          </a:p>
        </p:txBody>
      </p:sp>
      <p:pic>
        <p:nvPicPr>
          <p:cNvPr id="6" name="Picture 5" descr="A picture containing text, person, indoor, computer&#10;&#10;Description automatically generated">
            <a:extLst>
              <a:ext uri="{FF2B5EF4-FFF2-40B4-BE49-F238E27FC236}">
                <a16:creationId xmlns:a16="http://schemas.microsoft.com/office/drawing/2014/main" id="{1EB9367C-7397-CD4F-8F8A-50EEBDB4A3FD}"/>
              </a:ext>
            </a:extLst>
          </p:cNvPr>
          <p:cNvPicPr>
            <a:picLocks noChangeAspect="1"/>
          </p:cNvPicPr>
          <p:nvPr/>
        </p:nvPicPr>
        <p:blipFill>
          <a:blip r:embed="rId2"/>
          <a:stretch>
            <a:fillRect/>
          </a:stretch>
        </p:blipFill>
        <p:spPr>
          <a:xfrm>
            <a:off x="3685992" y="0"/>
            <a:ext cx="8506008" cy="5674221"/>
          </a:xfrm>
          <a:prstGeom prst="rect">
            <a:avLst/>
          </a:prstGeom>
        </p:spPr>
      </p:pic>
      <p:sp>
        <p:nvSpPr>
          <p:cNvPr id="7" name="Rectangle 6">
            <a:extLst>
              <a:ext uri="{FF2B5EF4-FFF2-40B4-BE49-F238E27FC236}">
                <a16:creationId xmlns:a16="http://schemas.microsoft.com/office/drawing/2014/main" id="{2CB150AA-E0DF-824A-B370-D4D708931E69}"/>
              </a:ext>
            </a:extLst>
          </p:cNvPr>
          <p:cNvSpPr/>
          <p:nvPr/>
        </p:nvSpPr>
        <p:spPr>
          <a:xfrm>
            <a:off x="186955" y="1474602"/>
            <a:ext cx="3315730" cy="2031325"/>
          </a:xfrm>
          <a:prstGeom prst="rect">
            <a:avLst/>
          </a:prstGeom>
        </p:spPr>
        <p:txBody>
          <a:bodyPr wrap="square">
            <a:spAutoFit/>
          </a:bodyPr>
          <a:lstStyle/>
          <a:p>
            <a:r>
              <a:rPr lang="en-US" b="0" i="0" dirty="0">
                <a:solidFill>
                  <a:srgbClr val="212124"/>
                </a:solidFill>
                <a:effectLst/>
                <a:latin typeface="Proxima Nova"/>
              </a:rPr>
              <a:t>After collecting </a:t>
            </a:r>
            <a:r>
              <a:rPr lang="en-US" dirty="0">
                <a:solidFill>
                  <a:srgbClr val="212124"/>
                </a:solidFill>
                <a:latin typeface="Proxima Nova"/>
              </a:rPr>
              <a:t>lizards in traps, </a:t>
            </a:r>
            <a:r>
              <a:rPr lang="en-US" b="0" i="0" dirty="0">
                <a:solidFill>
                  <a:srgbClr val="212124"/>
                </a:solidFill>
                <a:effectLst/>
                <a:latin typeface="Proxima Nova"/>
              </a:rPr>
              <a:t>a piece of each animal’s liver is removed, weighed using a scale, and stored in a plast</a:t>
            </a:r>
            <a:r>
              <a:rPr lang="en-US" dirty="0">
                <a:solidFill>
                  <a:srgbClr val="212124"/>
                </a:solidFill>
                <a:latin typeface="Proxima Nova"/>
              </a:rPr>
              <a:t>ic tube filled with ethanol</a:t>
            </a:r>
            <a:r>
              <a:rPr lang="en-US" b="0" i="0" dirty="0">
                <a:solidFill>
                  <a:srgbClr val="212124"/>
                </a:solidFill>
                <a:effectLst/>
                <a:latin typeface="Proxima Nova"/>
              </a:rPr>
              <a:t>. The data are later entered into a spreadsheet for analysis</a:t>
            </a:r>
            <a:endParaRPr lang="en-US" dirty="0"/>
          </a:p>
        </p:txBody>
      </p:sp>
      <p:sp>
        <p:nvSpPr>
          <p:cNvPr id="8" name="Rectangle 7">
            <a:extLst>
              <a:ext uri="{FF2B5EF4-FFF2-40B4-BE49-F238E27FC236}">
                <a16:creationId xmlns:a16="http://schemas.microsoft.com/office/drawing/2014/main" id="{20F0EC4F-4D60-0D45-8DF7-DE5C928997DA}"/>
              </a:ext>
            </a:extLst>
          </p:cNvPr>
          <p:cNvSpPr/>
          <p:nvPr/>
        </p:nvSpPr>
        <p:spPr>
          <a:xfrm>
            <a:off x="689315" y="0"/>
            <a:ext cx="885179" cy="1631216"/>
          </a:xfrm>
          <a:prstGeom prst="rect">
            <a:avLst/>
          </a:prstGeom>
        </p:spPr>
        <p:txBody>
          <a:bodyPr wrap="none">
            <a:spAutoFit/>
          </a:bodyPr>
          <a:lstStyle/>
          <a:p>
            <a:r>
              <a:rPr lang="en-US" sz="10000" b="0" i="0" dirty="0">
                <a:solidFill>
                  <a:srgbClr val="212124"/>
                </a:solidFill>
                <a:effectLst/>
                <a:latin typeface="Proxima Nova"/>
              </a:rPr>
              <a:t>1</a:t>
            </a:r>
            <a:endParaRPr lang="en-US" sz="10000" dirty="0"/>
          </a:p>
        </p:txBody>
      </p:sp>
    </p:spTree>
    <p:extLst>
      <p:ext uri="{BB962C8B-B14F-4D97-AF65-F5344CB8AC3E}">
        <p14:creationId xmlns:p14="http://schemas.microsoft.com/office/powerpoint/2010/main" val="558436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B945C2-76CD-AC47-944E-BE8ABA90257B}"/>
              </a:ext>
            </a:extLst>
          </p:cNvPr>
          <p:cNvPicPr>
            <a:picLocks noChangeAspect="1"/>
          </p:cNvPicPr>
          <p:nvPr/>
        </p:nvPicPr>
        <p:blipFill>
          <a:blip r:embed="rId2"/>
          <a:stretch>
            <a:fillRect/>
          </a:stretch>
        </p:blipFill>
        <p:spPr>
          <a:xfrm>
            <a:off x="3945238" y="0"/>
            <a:ext cx="8362092" cy="4732588"/>
          </a:xfrm>
          <a:prstGeom prst="rect">
            <a:avLst/>
          </a:prstGeom>
        </p:spPr>
      </p:pic>
      <p:sp>
        <p:nvSpPr>
          <p:cNvPr id="5" name="Rectangle 4">
            <a:extLst>
              <a:ext uri="{FF2B5EF4-FFF2-40B4-BE49-F238E27FC236}">
                <a16:creationId xmlns:a16="http://schemas.microsoft.com/office/drawing/2014/main" id="{EC4636E1-006E-B549-B4C2-CFEF1E8D7533}"/>
              </a:ext>
            </a:extLst>
          </p:cNvPr>
          <p:cNvSpPr/>
          <p:nvPr/>
        </p:nvSpPr>
        <p:spPr>
          <a:xfrm>
            <a:off x="6929712" y="5927631"/>
            <a:ext cx="3860352" cy="369332"/>
          </a:xfrm>
          <a:prstGeom prst="rect">
            <a:avLst/>
          </a:prstGeom>
        </p:spPr>
        <p:txBody>
          <a:bodyPr wrap="none">
            <a:spAutoFit/>
          </a:bodyPr>
          <a:lstStyle/>
          <a:p>
            <a:pPr algn="ctr"/>
            <a:r>
              <a:rPr lang="en-US" dirty="0">
                <a:latin typeface="source sans pro" panose="020F0502020204030204" pitchFamily="34" charset="0"/>
              </a:rPr>
              <a:t>Photo: Life Forestry (</a:t>
            </a:r>
            <a:r>
              <a:rPr lang="en-US" i="0" dirty="0">
                <a:effectLst/>
                <a:latin typeface="source sans pro" panose="020F0502020204030204" pitchFamily="34" charset="0"/>
              </a:rPr>
              <a:t>CC BY-NC-ND 2.0)</a:t>
            </a:r>
          </a:p>
        </p:txBody>
      </p:sp>
      <p:sp>
        <p:nvSpPr>
          <p:cNvPr id="6" name="Rectangle 5">
            <a:extLst>
              <a:ext uri="{FF2B5EF4-FFF2-40B4-BE49-F238E27FC236}">
                <a16:creationId xmlns:a16="http://schemas.microsoft.com/office/drawing/2014/main" id="{CCA791CD-DF1E-1149-B255-460B8ED95836}"/>
              </a:ext>
            </a:extLst>
          </p:cNvPr>
          <p:cNvSpPr/>
          <p:nvPr/>
        </p:nvSpPr>
        <p:spPr>
          <a:xfrm>
            <a:off x="186955" y="1474602"/>
            <a:ext cx="3315730" cy="3970318"/>
          </a:xfrm>
          <a:prstGeom prst="rect">
            <a:avLst/>
          </a:prstGeom>
        </p:spPr>
        <p:txBody>
          <a:bodyPr wrap="square">
            <a:spAutoFit/>
          </a:bodyPr>
          <a:lstStyle/>
          <a:p>
            <a:r>
              <a:rPr lang="en-US">
                <a:solidFill>
                  <a:srgbClr val="212124"/>
                </a:solidFill>
                <a:latin typeface="Proxima Nova"/>
              </a:rPr>
              <a:t>Each tree </a:t>
            </a:r>
            <a:r>
              <a:rPr lang="en-US" dirty="0">
                <a:solidFill>
                  <a:srgbClr val="212124"/>
                </a:solidFill>
                <a:latin typeface="Proxima Nova"/>
              </a:rPr>
              <a:t>in the plot is identified to species and marked with a unique ID number. The diameter of each tree in the survey plot is measured with a tape measure. A leaf is collected from each tree and saved in a plastic bag for later DNA analysis. The diameter, species, and location (</a:t>
            </a:r>
            <a:r>
              <a:rPr lang="en-US" dirty="0" err="1">
                <a:solidFill>
                  <a:srgbClr val="212124"/>
                </a:solidFill>
                <a:latin typeface="Proxima Nova"/>
              </a:rPr>
              <a:t>x,y</a:t>
            </a:r>
            <a:r>
              <a:rPr lang="en-US" dirty="0">
                <a:solidFill>
                  <a:srgbClr val="212124"/>
                </a:solidFill>
                <a:latin typeface="Proxima Nova"/>
              </a:rPr>
              <a:t> coordinates) are recorded and entered into a spreadsheet after returning to the office.</a:t>
            </a:r>
            <a:endParaRPr lang="en-US" dirty="0"/>
          </a:p>
        </p:txBody>
      </p:sp>
      <p:sp>
        <p:nvSpPr>
          <p:cNvPr id="8" name="Rectangle 7">
            <a:extLst>
              <a:ext uri="{FF2B5EF4-FFF2-40B4-BE49-F238E27FC236}">
                <a16:creationId xmlns:a16="http://schemas.microsoft.com/office/drawing/2014/main" id="{1646ECFA-6D6C-7C4F-8C80-4F3FB326519C}"/>
              </a:ext>
            </a:extLst>
          </p:cNvPr>
          <p:cNvSpPr/>
          <p:nvPr/>
        </p:nvSpPr>
        <p:spPr>
          <a:xfrm>
            <a:off x="689315" y="0"/>
            <a:ext cx="885179" cy="1631216"/>
          </a:xfrm>
          <a:prstGeom prst="rect">
            <a:avLst/>
          </a:prstGeom>
        </p:spPr>
        <p:txBody>
          <a:bodyPr wrap="none">
            <a:spAutoFit/>
          </a:bodyPr>
          <a:lstStyle/>
          <a:p>
            <a:r>
              <a:rPr lang="en-US" sz="10000" b="0" i="0" dirty="0">
                <a:solidFill>
                  <a:srgbClr val="212124"/>
                </a:solidFill>
                <a:effectLst/>
                <a:latin typeface="Proxima Nova"/>
              </a:rPr>
              <a:t>2</a:t>
            </a:r>
            <a:endParaRPr lang="en-US" sz="10000" dirty="0"/>
          </a:p>
        </p:txBody>
      </p:sp>
    </p:spTree>
    <p:extLst>
      <p:ext uri="{BB962C8B-B14F-4D97-AF65-F5344CB8AC3E}">
        <p14:creationId xmlns:p14="http://schemas.microsoft.com/office/powerpoint/2010/main" val="4263740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E51419-4A4B-8440-8F76-5EBAA589B185}"/>
              </a:ext>
            </a:extLst>
          </p:cNvPr>
          <p:cNvSpPr/>
          <p:nvPr/>
        </p:nvSpPr>
        <p:spPr>
          <a:xfrm>
            <a:off x="7030995" y="6327077"/>
            <a:ext cx="5363331" cy="369332"/>
          </a:xfrm>
          <a:prstGeom prst="rect">
            <a:avLst/>
          </a:prstGeom>
        </p:spPr>
        <p:txBody>
          <a:bodyPr wrap="square">
            <a:spAutoFit/>
          </a:bodyPr>
          <a:lstStyle/>
          <a:p>
            <a:r>
              <a:rPr lang="en-US" i="0" dirty="0">
                <a:effectLst/>
                <a:latin typeface="source sans pro" panose="020B0503030403020204" pitchFamily="34" charset="0"/>
              </a:rPr>
              <a:t>Photo: </a:t>
            </a:r>
            <a:r>
              <a:rPr lang="en-US" b="0" i="0" dirty="0" err="1">
                <a:solidFill>
                  <a:srgbClr val="212124"/>
                </a:solidFill>
                <a:effectLst/>
                <a:latin typeface="Proxima Nova"/>
              </a:rPr>
              <a:t>Nkumi</a:t>
            </a:r>
            <a:r>
              <a:rPr lang="en-US" b="0" i="0" dirty="0">
                <a:solidFill>
                  <a:srgbClr val="212124"/>
                </a:solidFill>
                <a:effectLst/>
                <a:latin typeface="Proxima Nova"/>
              </a:rPr>
              <a:t> </a:t>
            </a:r>
            <a:r>
              <a:rPr lang="en-US" b="0" i="0" dirty="0" err="1">
                <a:solidFill>
                  <a:srgbClr val="212124"/>
                </a:solidFill>
                <a:effectLst/>
                <a:latin typeface="Proxima Nova"/>
              </a:rPr>
              <a:t>Mtimgwa</a:t>
            </a:r>
            <a:r>
              <a:rPr lang="en-US" b="0" i="0" dirty="0">
                <a:solidFill>
                  <a:srgbClr val="212124"/>
                </a:solidFill>
                <a:effectLst/>
                <a:latin typeface="Proxima Nova"/>
              </a:rPr>
              <a:t>/CIFOR </a:t>
            </a:r>
            <a:r>
              <a:rPr lang="en-US" i="0" dirty="0">
                <a:effectLst/>
                <a:latin typeface="source sans pro" panose="020B0503030403020204" pitchFamily="34" charset="0"/>
              </a:rPr>
              <a:t>(CC BY-NC-ND 2.0)</a:t>
            </a:r>
          </a:p>
        </p:txBody>
      </p:sp>
      <p:pic>
        <p:nvPicPr>
          <p:cNvPr id="4" name="Picture 3" descr="A picture containing person, outdoor, ground, tree&#10;&#10;Description automatically generated">
            <a:extLst>
              <a:ext uri="{FF2B5EF4-FFF2-40B4-BE49-F238E27FC236}">
                <a16:creationId xmlns:a16="http://schemas.microsoft.com/office/drawing/2014/main" id="{BB388E3B-3E35-9244-9626-FEC63C1E2832}"/>
              </a:ext>
            </a:extLst>
          </p:cNvPr>
          <p:cNvPicPr>
            <a:picLocks noChangeAspect="1"/>
          </p:cNvPicPr>
          <p:nvPr/>
        </p:nvPicPr>
        <p:blipFill>
          <a:blip r:embed="rId2"/>
          <a:stretch>
            <a:fillRect/>
          </a:stretch>
        </p:blipFill>
        <p:spPr>
          <a:xfrm>
            <a:off x="4625574" y="0"/>
            <a:ext cx="7566426" cy="5350476"/>
          </a:xfrm>
          <a:prstGeom prst="rect">
            <a:avLst/>
          </a:prstGeom>
        </p:spPr>
      </p:pic>
      <p:sp>
        <p:nvSpPr>
          <p:cNvPr id="5" name="Rectangle 4">
            <a:extLst>
              <a:ext uri="{FF2B5EF4-FFF2-40B4-BE49-F238E27FC236}">
                <a16:creationId xmlns:a16="http://schemas.microsoft.com/office/drawing/2014/main" id="{8C54D187-59E3-5A48-9C9E-F83CBAD4650F}"/>
              </a:ext>
            </a:extLst>
          </p:cNvPr>
          <p:cNvSpPr/>
          <p:nvPr/>
        </p:nvSpPr>
        <p:spPr>
          <a:xfrm>
            <a:off x="0" y="1341097"/>
            <a:ext cx="4469055" cy="5355312"/>
          </a:xfrm>
          <a:prstGeom prst="rect">
            <a:avLst/>
          </a:prstGeom>
        </p:spPr>
        <p:txBody>
          <a:bodyPr wrap="square">
            <a:spAutoFit/>
          </a:bodyPr>
          <a:lstStyle/>
          <a:p>
            <a:r>
              <a:rPr lang="en-US" b="0" i="0" dirty="0">
                <a:solidFill>
                  <a:srgbClr val="212124"/>
                </a:solidFill>
                <a:effectLst/>
                <a:latin typeface="Proxima Nova"/>
              </a:rPr>
              <a:t>Villagers in Tanzania were interviewed to understand their agricultural practices. In addition to the interview, conducted via a translator, the participants were asked to make a “resource allocation map”: a drawing of the relative amount of their budget allocated to things like food, education, farming supplies, etc..</a:t>
            </a:r>
          </a:p>
          <a:p>
            <a:br>
              <a:rPr lang="en-US" dirty="0">
                <a:solidFill>
                  <a:srgbClr val="212124"/>
                </a:solidFill>
                <a:latin typeface="Proxima Nova"/>
              </a:rPr>
            </a:br>
            <a:r>
              <a:rPr lang="en-US" dirty="0">
                <a:solidFill>
                  <a:srgbClr val="212124"/>
                </a:solidFill>
                <a:latin typeface="Proxima Nova"/>
              </a:rPr>
              <a:t>The recorded interviews were translated and transcribed to MS Word documents by bilingual students from the university. The maps were brought back to university so the researchers could compare each subject’s responses during the interview with the budget allocations they drew on the map. Data about each map (subject who made it, location, content, etc. were recorded in a spreadsheet). </a:t>
            </a:r>
            <a:endParaRPr lang="en-US" b="0" i="0" dirty="0">
              <a:solidFill>
                <a:srgbClr val="212124"/>
              </a:solidFill>
              <a:effectLst/>
              <a:latin typeface="Proxima Nova"/>
            </a:endParaRPr>
          </a:p>
        </p:txBody>
      </p:sp>
      <p:sp>
        <p:nvSpPr>
          <p:cNvPr id="6" name="Rectangle 5">
            <a:extLst>
              <a:ext uri="{FF2B5EF4-FFF2-40B4-BE49-F238E27FC236}">
                <a16:creationId xmlns:a16="http://schemas.microsoft.com/office/drawing/2014/main" id="{F2416348-A02F-B94E-AFC9-B61346A0068E}"/>
              </a:ext>
            </a:extLst>
          </p:cNvPr>
          <p:cNvSpPr/>
          <p:nvPr/>
        </p:nvSpPr>
        <p:spPr>
          <a:xfrm>
            <a:off x="269185" y="-172995"/>
            <a:ext cx="885179" cy="1631216"/>
          </a:xfrm>
          <a:prstGeom prst="rect">
            <a:avLst/>
          </a:prstGeom>
        </p:spPr>
        <p:txBody>
          <a:bodyPr wrap="none">
            <a:spAutoFit/>
          </a:bodyPr>
          <a:lstStyle/>
          <a:p>
            <a:r>
              <a:rPr lang="en-US" sz="10000" dirty="0">
                <a:solidFill>
                  <a:srgbClr val="212124"/>
                </a:solidFill>
                <a:latin typeface="Proxima Nova"/>
              </a:rPr>
              <a:t>3</a:t>
            </a:r>
            <a:endParaRPr lang="en-US" sz="10000" dirty="0"/>
          </a:p>
        </p:txBody>
      </p:sp>
    </p:spTree>
    <p:extLst>
      <p:ext uri="{BB962C8B-B14F-4D97-AF65-F5344CB8AC3E}">
        <p14:creationId xmlns:p14="http://schemas.microsoft.com/office/powerpoint/2010/main" val="3137843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278</Words>
  <Application>Microsoft Macintosh PowerPoint</Application>
  <PresentationFormat>Widescreen</PresentationFormat>
  <Paragraphs>10</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Proxima Nova</vt:lpstr>
      <vt:lpstr>source sans pro</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Bruna, Emilio M.</dc:creator>
  <cp:lastModifiedBy>Bruna, Emilio M.</cp:lastModifiedBy>
  <cp:revision>6</cp:revision>
  <dcterms:created xsi:type="dcterms:W3CDTF">2021-03-05T17:33:01Z</dcterms:created>
  <dcterms:modified xsi:type="dcterms:W3CDTF">2021-03-06T03:12:57Z</dcterms:modified>
</cp:coreProperties>
</file>