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97" r:id="rId3"/>
    <p:sldId id="395" r:id="rId4"/>
    <p:sldId id="399" r:id="rId5"/>
    <p:sldId id="398" r:id="rId6"/>
    <p:sldId id="400" r:id="rId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8"/>
    <p:restoredTop sz="96327"/>
  </p:normalViewPr>
  <p:slideViewPr>
    <p:cSldViewPr snapToGrid="0" snapToObjects="1">
      <p:cViewPr varScale="1">
        <p:scale>
          <a:sx n="198" d="100"/>
          <a:sy n="198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A793E-F1D8-4047-9FA0-CA50C4D2DF3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F1AE-3BE8-1346-B25B-507B73B37583}">
      <dgm:prSet phldrT="[Text]" custT="1"/>
      <dgm:spPr/>
      <dgm:t>
        <a:bodyPr/>
        <a:lstStyle/>
        <a:p>
          <a:r>
            <a:rPr lang="en-US" sz="2100" dirty="0"/>
            <a:t>Project </a:t>
          </a:r>
        </a:p>
        <a:p>
          <a:r>
            <a:rPr lang="en-US" sz="2100" dirty="0"/>
            <a:t>Planning</a:t>
          </a:r>
        </a:p>
      </dgm:t>
    </dgm:pt>
    <dgm:pt modelId="{61D79B55-20AF-F443-AD7A-B1B6042413DD}" type="parTrans" cxnId="{2B58D636-D890-1E45-8FC5-F840BDDAD95D}">
      <dgm:prSet/>
      <dgm:spPr/>
      <dgm:t>
        <a:bodyPr/>
        <a:lstStyle/>
        <a:p>
          <a:endParaRPr lang="en-US" sz="1600"/>
        </a:p>
      </dgm:t>
    </dgm:pt>
    <dgm:pt modelId="{AF27B857-6A3C-F649-B0D6-02F056E9E2CD}" type="sibTrans" cxnId="{2B58D636-D890-1E45-8FC5-F840BDDAD95D}">
      <dgm:prSet/>
      <dgm:spPr>
        <a:ln w="25400"/>
      </dgm:spPr>
      <dgm:t>
        <a:bodyPr/>
        <a:lstStyle/>
        <a:p>
          <a:endParaRPr lang="en-US" sz="1600"/>
        </a:p>
      </dgm:t>
    </dgm:pt>
    <dgm:pt modelId="{06020DBA-5F5F-ED45-8146-42C38E16D048}">
      <dgm:prSet/>
      <dgm:spPr/>
      <dgm:t>
        <a:bodyPr/>
        <a:lstStyle/>
        <a:p>
          <a:r>
            <a:rPr lang="en-US" dirty="0"/>
            <a:t>Data Acquisition </a:t>
          </a:r>
        </a:p>
      </dgm:t>
    </dgm:pt>
    <dgm:pt modelId="{49128A73-EFF5-8A4A-8A7F-4B1FB25E20AE}" type="parTrans" cxnId="{A1C1DC47-0B30-AF4C-9F83-0451966A3E7D}">
      <dgm:prSet/>
      <dgm:spPr/>
      <dgm:t>
        <a:bodyPr/>
        <a:lstStyle/>
        <a:p>
          <a:endParaRPr lang="en-US"/>
        </a:p>
      </dgm:t>
    </dgm:pt>
    <dgm:pt modelId="{92422BCE-6B0B-4D4D-BBB7-94AC4FD95068}" type="sibTrans" cxnId="{A1C1DC47-0B30-AF4C-9F83-0451966A3E7D}">
      <dgm:prSet/>
      <dgm:spPr/>
      <dgm:t>
        <a:bodyPr/>
        <a:lstStyle/>
        <a:p>
          <a:endParaRPr lang="en-US"/>
        </a:p>
      </dgm:t>
    </dgm:pt>
    <dgm:pt modelId="{55EBB0F5-EA6B-E841-B65A-38DB0AC8EBB9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0E96C089-3D74-BC40-8F88-AE00FB72C9BC}" type="parTrans" cxnId="{90CD8E35-9C54-B244-B56F-39C8B2FB21C6}">
      <dgm:prSet/>
      <dgm:spPr/>
      <dgm:t>
        <a:bodyPr/>
        <a:lstStyle/>
        <a:p>
          <a:endParaRPr lang="en-US"/>
        </a:p>
      </dgm:t>
    </dgm:pt>
    <dgm:pt modelId="{7129F4CB-183D-BD4A-9405-40B18EE00CE9}" type="sibTrans" cxnId="{90CD8E35-9C54-B244-B56F-39C8B2FB21C6}">
      <dgm:prSet/>
      <dgm:spPr/>
      <dgm:t>
        <a:bodyPr/>
        <a:lstStyle/>
        <a:p>
          <a:endParaRPr lang="en-US"/>
        </a:p>
      </dgm:t>
    </dgm:pt>
    <dgm:pt modelId="{5758485C-BA91-D44D-84C7-0234B7FF2EEC}">
      <dgm:prSet/>
      <dgm:spPr/>
      <dgm:t>
        <a:bodyPr/>
        <a:lstStyle/>
        <a:p>
          <a:r>
            <a:rPr lang="en-US" dirty="0"/>
            <a:t>Publications</a:t>
          </a:r>
        </a:p>
      </dgm:t>
    </dgm:pt>
    <dgm:pt modelId="{D69E7CFF-62F0-2447-A84D-72432EA9B45A}" type="parTrans" cxnId="{242A92C0-40D8-DD46-A0A1-C0E43EC28BBF}">
      <dgm:prSet/>
      <dgm:spPr/>
      <dgm:t>
        <a:bodyPr/>
        <a:lstStyle/>
        <a:p>
          <a:endParaRPr lang="en-US"/>
        </a:p>
      </dgm:t>
    </dgm:pt>
    <dgm:pt modelId="{C1E85310-27E6-3A47-A804-4C13D1AE88DE}" type="sibTrans" cxnId="{242A92C0-40D8-DD46-A0A1-C0E43EC28BBF}">
      <dgm:prSet/>
      <dgm:spPr/>
      <dgm:t>
        <a:bodyPr/>
        <a:lstStyle/>
        <a:p>
          <a:endParaRPr lang="en-US"/>
        </a:p>
      </dgm:t>
    </dgm:pt>
    <dgm:pt modelId="{8D60C9EA-5E5C-FA45-A04C-10CA1DB37033}" type="pres">
      <dgm:prSet presAssocID="{5FBA793E-F1D8-4047-9FA0-CA50C4D2DF34}" presName="Name0" presStyleCnt="0">
        <dgm:presLayoutVars>
          <dgm:dir/>
          <dgm:resizeHandles val="exact"/>
        </dgm:presLayoutVars>
      </dgm:prSet>
      <dgm:spPr/>
    </dgm:pt>
    <dgm:pt modelId="{4C96C120-B8C9-0E43-8B86-47861D41CC21}" type="pres">
      <dgm:prSet presAssocID="{59C0F1AE-3BE8-1346-B25B-507B73B37583}" presName="node" presStyleLbl="node1" presStyleIdx="0" presStyleCnt="4">
        <dgm:presLayoutVars>
          <dgm:bulletEnabled val="1"/>
        </dgm:presLayoutVars>
      </dgm:prSet>
      <dgm:spPr/>
    </dgm:pt>
    <dgm:pt modelId="{6DD1B311-82D4-7C4D-9050-E6B6B3833845}" type="pres">
      <dgm:prSet presAssocID="{AF27B857-6A3C-F649-B0D6-02F056E9E2CD}" presName="sibTrans" presStyleLbl="sibTrans2D1" presStyleIdx="0" presStyleCnt="3"/>
      <dgm:spPr/>
    </dgm:pt>
    <dgm:pt modelId="{7B9090B6-8C79-6C40-A14E-E11ABBECFBC3}" type="pres">
      <dgm:prSet presAssocID="{AF27B857-6A3C-F649-B0D6-02F056E9E2CD}" presName="connectorText" presStyleLbl="sibTrans2D1" presStyleIdx="0" presStyleCnt="3"/>
      <dgm:spPr/>
    </dgm:pt>
    <dgm:pt modelId="{87DA8B2C-B14A-B146-BAB4-8E4633693725}" type="pres">
      <dgm:prSet presAssocID="{06020DBA-5F5F-ED45-8146-42C38E16D048}" presName="node" presStyleLbl="node1" presStyleIdx="1" presStyleCnt="4">
        <dgm:presLayoutVars>
          <dgm:bulletEnabled val="1"/>
        </dgm:presLayoutVars>
      </dgm:prSet>
      <dgm:spPr/>
    </dgm:pt>
    <dgm:pt modelId="{2CB00537-1F8C-504B-9052-975BAE389859}" type="pres">
      <dgm:prSet presAssocID="{92422BCE-6B0B-4D4D-BBB7-94AC4FD95068}" presName="sibTrans" presStyleLbl="sibTrans2D1" presStyleIdx="1" presStyleCnt="3"/>
      <dgm:spPr/>
    </dgm:pt>
    <dgm:pt modelId="{BE4AFC2D-AFC6-FF4C-9CA7-E10278141AC3}" type="pres">
      <dgm:prSet presAssocID="{92422BCE-6B0B-4D4D-BBB7-94AC4FD95068}" presName="connectorText" presStyleLbl="sibTrans2D1" presStyleIdx="1" presStyleCnt="3"/>
      <dgm:spPr/>
    </dgm:pt>
    <dgm:pt modelId="{2D8D257B-A8B3-5642-92FD-E335B6A6457D}" type="pres">
      <dgm:prSet presAssocID="{55EBB0F5-EA6B-E841-B65A-38DB0AC8EBB9}" presName="node" presStyleLbl="node1" presStyleIdx="2" presStyleCnt="4">
        <dgm:presLayoutVars>
          <dgm:bulletEnabled val="1"/>
        </dgm:presLayoutVars>
      </dgm:prSet>
      <dgm:spPr/>
    </dgm:pt>
    <dgm:pt modelId="{362B74CD-5200-D847-A654-DCADF9159766}" type="pres">
      <dgm:prSet presAssocID="{7129F4CB-183D-BD4A-9405-40B18EE00CE9}" presName="sibTrans" presStyleLbl="sibTrans2D1" presStyleIdx="2" presStyleCnt="3"/>
      <dgm:spPr/>
    </dgm:pt>
    <dgm:pt modelId="{2CCDF6A8-2D01-2146-A9A6-3D383DF04F42}" type="pres">
      <dgm:prSet presAssocID="{7129F4CB-183D-BD4A-9405-40B18EE00CE9}" presName="connectorText" presStyleLbl="sibTrans2D1" presStyleIdx="2" presStyleCnt="3"/>
      <dgm:spPr/>
    </dgm:pt>
    <dgm:pt modelId="{AFA4D35A-46B7-934B-87A1-A699ED4DDF4B}" type="pres">
      <dgm:prSet presAssocID="{5758485C-BA91-D44D-84C7-0234B7FF2EEC}" presName="node" presStyleLbl="node1" presStyleIdx="3" presStyleCnt="4">
        <dgm:presLayoutVars>
          <dgm:bulletEnabled val="1"/>
        </dgm:presLayoutVars>
      </dgm:prSet>
      <dgm:spPr/>
    </dgm:pt>
  </dgm:ptLst>
  <dgm:cxnLst>
    <dgm:cxn modelId="{6308B102-75F1-894B-8B68-D56BEA66E6B8}" type="presOf" srcId="{5758485C-BA91-D44D-84C7-0234B7FF2EEC}" destId="{AFA4D35A-46B7-934B-87A1-A699ED4DDF4B}" srcOrd="0" destOrd="0" presId="urn:microsoft.com/office/officeart/2005/8/layout/process1"/>
    <dgm:cxn modelId="{CF7CA833-9EA1-C94B-9F58-1124B506D25A}" type="presOf" srcId="{92422BCE-6B0B-4D4D-BBB7-94AC4FD95068}" destId="{2CB00537-1F8C-504B-9052-975BAE389859}" srcOrd="0" destOrd="0" presId="urn:microsoft.com/office/officeart/2005/8/layout/process1"/>
    <dgm:cxn modelId="{90CD8E35-9C54-B244-B56F-39C8B2FB21C6}" srcId="{5FBA793E-F1D8-4047-9FA0-CA50C4D2DF34}" destId="{55EBB0F5-EA6B-E841-B65A-38DB0AC8EBB9}" srcOrd="2" destOrd="0" parTransId="{0E96C089-3D74-BC40-8F88-AE00FB72C9BC}" sibTransId="{7129F4CB-183D-BD4A-9405-40B18EE00CE9}"/>
    <dgm:cxn modelId="{2B58D636-D890-1E45-8FC5-F840BDDAD95D}" srcId="{5FBA793E-F1D8-4047-9FA0-CA50C4D2DF34}" destId="{59C0F1AE-3BE8-1346-B25B-507B73B37583}" srcOrd="0" destOrd="0" parTransId="{61D79B55-20AF-F443-AD7A-B1B6042413DD}" sibTransId="{AF27B857-6A3C-F649-B0D6-02F056E9E2CD}"/>
    <dgm:cxn modelId="{A1C1DC47-0B30-AF4C-9F83-0451966A3E7D}" srcId="{5FBA793E-F1D8-4047-9FA0-CA50C4D2DF34}" destId="{06020DBA-5F5F-ED45-8146-42C38E16D048}" srcOrd="1" destOrd="0" parTransId="{49128A73-EFF5-8A4A-8A7F-4B1FB25E20AE}" sibTransId="{92422BCE-6B0B-4D4D-BBB7-94AC4FD95068}"/>
    <dgm:cxn modelId="{272BFF49-7467-804D-A9C0-BB22AB5D49A3}" type="presOf" srcId="{06020DBA-5F5F-ED45-8146-42C38E16D048}" destId="{87DA8B2C-B14A-B146-BAB4-8E4633693725}" srcOrd="0" destOrd="0" presId="urn:microsoft.com/office/officeart/2005/8/layout/process1"/>
    <dgm:cxn modelId="{E275D06B-4064-AD46-A858-7BD90F29EA16}" type="presOf" srcId="{59C0F1AE-3BE8-1346-B25B-507B73B37583}" destId="{4C96C120-B8C9-0E43-8B86-47861D41CC21}" srcOrd="0" destOrd="0" presId="urn:microsoft.com/office/officeart/2005/8/layout/process1"/>
    <dgm:cxn modelId="{98A05A92-AF58-4047-9AB5-DF628FB067FD}" type="presOf" srcId="{5FBA793E-F1D8-4047-9FA0-CA50C4D2DF34}" destId="{8D60C9EA-5E5C-FA45-A04C-10CA1DB37033}" srcOrd="0" destOrd="0" presId="urn:microsoft.com/office/officeart/2005/8/layout/process1"/>
    <dgm:cxn modelId="{E3BDBC92-BE2A-024C-9E4B-C34910005507}" type="presOf" srcId="{7129F4CB-183D-BD4A-9405-40B18EE00CE9}" destId="{362B74CD-5200-D847-A654-DCADF9159766}" srcOrd="0" destOrd="0" presId="urn:microsoft.com/office/officeart/2005/8/layout/process1"/>
    <dgm:cxn modelId="{465EC09A-A41C-2440-B863-B964263CE093}" type="presOf" srcId="{92422BCE-6B0B-4D4D-BBB7-94AC4FD95068}" destId="{BE4AFC2D-AFC6-FF4C-9CA7-E10278141AC3}" srcOrd="1" destOrd="0" presId="urn:microsoft.com/office/officeart/2005/8/layout/process1"/>
    <dgm:cxn modelId="{8AC620AB-F7B4-134A-BD79-3F5F0A4917F1}" type="presOf" srcId="{55EBB0F5-EA6B-E841-B65A-38DB0AC8EBB9}" destId="{2D8D257B-A8B3-5642-92FD-E335B6A6457D}" srcOrd="0" destOrd="0" presId="urn:microsoft.com/office/officeart/2005/8/layout/process1"/>
    <dgm:cxn modelId="{92DC5BAB-D783-E645-851A-2D4A3CE57DBE}" type="presOf" srcId="{AF27B857-6A3C-F649-B0D6-02F056E9E2CD}" destId="{6DD1B311-82D4-7C4D-9050-E6B6B3833845}" srcOrd="0" destOrd="0" presId="urn:microsoft.com/office/officeart/2005/8/layout/process1"/>
    <dgm:cxn modelId="{242A92C0-40D8-DD46-A0A1-C0E43EC28BBF}" srcId="{5FBA793E-F1D8-4047-9FA0-CA50C4D2DF34}" destId="{5758485C-BA91-D44D-84C7-0234B7FF2EEC}" srcOrd="3" destOrd="0" parTransId="{D69E7CFF-62F0-2447-A84D-72432EA9B45A}" sibTransId="{C1E85310-27E6-3A47-A804-4C13D1AE88DE}"/>
    <dgm:cxn modelId="{B67F9CCE-660B-6A43-899B-B303A3468190}" type="presOf" srcId="{7129F4CB-183D-BD4A-9405-40B18EE00CE9}" destId="{2CCDF6A8-2D01-2146-A9A6-3D383DF04F42}" srcOrd="1" destOrd="0" presId="urn:microsoft.com/office/officeart/2005/8/layout/process1"/>
    <dgm:cxn modelId="{DB2D0CFA-FC35-5F46-9A29-56D27379BA0B}" type="presOf" srcId="{AF27B857-6A3C-F649-B0D6-02F056E9E2CD}" destId="{7B9090B6-8C79-6C40-A14E-E11ABBECFBC3}" srcOrd="1" destOrd="0" presId="urn:microsoft.com/office/officeart/2005/8/layout/process1"/>
    <dgm:cxn modelId="{EFBECC82-261D-7244-82D1-7C2719B6069B}" type="presParOf" srcId="{8D60C9EA-5E5C-FA45-A04C-10CA1DB37033}" destId="{4C96C120-B8C9-0E43-8B86-47861D41CC21}" srcOrd="0" destOrd="0" presId="urn:microsoft.com/office/officeart/2005/8/layout/process1"/>
    <dgm:cxn modelId="{3B5B103E-8AE5-0A44-9823-6ECE79EC7AD9}" type="presParOf" srcId="{8D60C9EA-5E5C-FA45-A04C-10CA1DB37033}" destId="{6DD1B311-82D4-7C4D-9050-E6B6B3833845}" srcOrd="1" destOrd="0" presId="urn:microsoft.com/office/officeart/2005/8/layout/process1"/>
    <dgm:cxn modelId="{727070BD-118A-4548-9D7F-AC4CA6A4CE1E}" type="presParOf" srcId="{6DD1B311-82D4-7C4D-9050-E6B6B3833845}" destId="{7B9090B6-8C79-6C40-A14E-E11ABBECFBC3}" srcOrd="0" destOrd="0" presId="urn:microsoft.com/office/officeart/2005/8/layout/process1"/>
    <dgm:cxn modelId="{5CE6D24A-8362-6345-B2F2-B7CD95AC53C9}" type="presParOf" srcId="{8D60C9EA-5E5C-FA45-A04C-10CA1DB37033}" destId="{87DA8B2C-B14A-B146-BAB4-8E4633693725}" srcOrd="2" destOrd="0" presId="urn:microsoft.com/office/officeart/2005/8/layout/process1"/>
    <dgm:cxn modelId="{3F6CD29F-E26C-A04D-8C80-DFE409045A42}" type="presParOf" srcId="{8D60C9EA-5E5C-FA45-A04C-10CA1DB37033}" destId="{2CB00537-1F8C-504B-9052-975BAE389859}" srcOrd="3" destOrd="0" presId="urn:microsoft.com/office/officeart/2005/8/layout/process1"/>
    <dgm:cxn modelId="{0446B92C-E424-7B46-8799-4A113B8C1B93}" type="presParOf" srcId="{2CB00537-1F8C-504B-9052-975BAE389859}" destId="{BE4AFC2D-AFC6-FF4C-9CA7-E10278141AC3}" srcOrd="0" destOrd="0" presId="urn:microsoft.com/office/officeart/2005/8/layout/process1"/>
    <dgm:cxn modelId="{FF264316-2F02-5B43-8B6E-9CC07722E3B8}" type="presParOf" srcId="{8D60C9EA-5E5C-FA45-A04C-10CA1DB37033}" destId="{2D8D257B-A8B3-5642-92FD-E335B6A6457D}" srcOrd="4" destOrd="0" presId="urn:microsoft.com/office/officeart/2005/8/layout/process1"/>
    <dgm:cxn modelId="{AD1126A5-90E7-C44B-BD9F-D30F4EA57774}" type="presParOf" srcId="{8D60C9EA-5E5C-FA45-A04C-10CA1DB37033}" destId="{362B74CD-5200-D847-A654-DCADF9159766}" srcOrd="5" destOrd="0" presId="urn:microsoft.com/office/officeart/2005/8/layout/process1"/>
    <dgm:cxn modelId="{B149EBBE-2F09-954E-86C6-2F272E65725E}" type="presParOf" srcId="{362B74CD-5200-D847-A654-DCADF9159766}" destId="{2CCDF6A8-2D01-2146-A9A6-3D383DF04F42}" srcOrd="0" destOrd="0" presId="urn:microsoft.com/office/officeart/2005/8/layout/process1"/>
    <dgm:cxn modelId="{509A70C1-B1D8-314F-847A-BD26C236BDE1}" type="presParOf" srcId="{8D60C9EA-5E5C-FA45-A04C-10CA1DB37033}" destId="{AFA4D35A-46B7-934B-87A1-A699ED4DDF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BA793E-F1D8-4047-9FA0-CA50C4D2DF34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F1AE-3BE8-1346-B25B-507B73B37583}">
      <dgm:prSet phldrT="[Text]" custT="1"/>
      <dgm:spPr/>
      <dgm:t>
        <a:bodyPr/>
        <a:lstStyle/>
        <a:p>
          <a:r>
            <a:rPr lang="en-US" sz="1600" dirty="0"/>
            <a:t>Project Planning </a:t>
          </a:r>
        </a:p>
        <a:p>
          <a:r>
            <a:rPr lang="en-US" sz="1600" i="1" dirty="0"/>
            <a:t>includes plans for data management</a:t>
          </a:r>
        </a:p>
      </dgm:t>
    </dgm:pt>
    <dgm:pt modelId="{61D79B55-20AF-F443-AD7A-B1B6042413DD}" type="parTrans" cxnId="{2B58D636-D890-1E45-8FC5-F840BDDAD95D}">
      <dgm:prSet/>
      <dgm:spPr/>
      <dgm:t>
        <a:bodyPr/>
        <a:lstStyle/>
        <a:p>
          <a:endParaRPr lang="en-US" sz="1600"/>
        </a:p>
      </dgm:t>
    </dgm:pt>
    <dgm:pt modelId="{AF27B857-6A3C-F649-B0D6-02F056E9E2CD}" type="sibTrans" cxnId="{2B58D636-D890-1E45-8FC5-F840BDDAD95D}">
      <dgm:prSet/>
      <dgm:spPr>
        <a:ln w="25400"/>
      </dgm:spPr>
      <dgm:t>
        <a:bodyPr/>
        <a:lstStyle/>
        <a:p>
          <a:endParaRPr lang="en-US" sz="1600"/>
        </a:p>
      </dgm:t>
    </dgm:pt>
    <dgm:pt modelId="{EE1A5AEF-ED2A-4D4E-B2A1-CA79E1E29014}">
      <dgm:prSet phldrT="[Text]" custT="1"/>
      <dgm:spPr/>
      <dgm:t>
        <a:bodyPr/>
        <a:lstStyle/>
        <a:p>
          <a:r>
            <a:rPr lang="en-US" sz="1600" dirty="0"/>
            <a:t>Data Collection</a:t>
          </a:r>
        </a:p>
      </dgm:t>
    </dgm:pt>
    <dgm:pt modelId="{825BEE3B-2D6C-484D-870F-26E1C15528DD}" type="parTrans" cxnId="{94F73D47-07ED-F04D-A72E-D75E42798B98}">
      <dgm:prSet/>
      <dgm:spPr/>
      <dgm:t>
        <a:bodyPr/>
        <a:lstStyle/>
        <a:p>
          <a:endParaRPr lang="en-US" sz="1600"/>
        </a:p>
      </dgm:t>
    </dgm:pt>
    <dgm:pt modelId="{268357AA-2C40-0045-BDDB-EE69C77A6BB1}" type="sibTrans" cxnId="{94F73D47-07ED-F04D-A72E-D75E42798B98}">
      <dgm:prSet/>
      <dgm:spPr>
        <a:ln w="25400"/>
      </dgm:spPr>
      <dgm:t>
        <a:bodyPr/>
        <a:lstStyle/>
        <a:p>
          <a:endParaRPr lang="en-US" sz="1600"/>
        </a:p>
      </dgm:t>
    </dgm:pt>
    <dgm:pt modelId="{80969855-1F17-E54D-B863-503F9CF7B9B0}">
      <dgm:prSet phldrT="[Text]" custT="1"/>
      <dgm:spPr/>
      <dgm:t>
        <a:bodyPr/>
        <a:lstStyle/>
        <a:p>
          <a:r>
            <a:rPr lang="en-US" sz="1600" dirty="0"/>
            <a:t>Data Analysis</a:t>
          </a:r>
        </a:p>
      </dgm:t>
    </dgm:pt>
    <dgm:pt modelId="{B0A9B397-9DEE-5D41-B420-1611B47F0FA6}" type="parTrans" cxnId="{37333633-3FCA-4541-B2A1-95C1C06D6634}">
      <dgm:prSet/>
      <dgm:spPr/>
      <dgm:t>
        <a:bodyPr/>
        <a:lstStyle/>
        <a:p>
          <a:endParaRPr lang="en-US" sz="1600"/>
        </a:p>
      </dgm:t>
    </dgm:pt>
    <dgm:pt modelId="{B9138890-E93B-3142-BEDC-019EAD96889F}" type="sibTrans" cxnId="{37333633-3FCA-4541-B2A1-95C1C06D6634}">
      <dgm:prSet/>
      <dgm:spPr>
        <a:ln w="25400"/>
      </dgm:spPr>
      <dgm:t>
        <a:bodyPr/>
        <a:lstStyle/>
        <a:p>
          <a:endParaRPr lang="en-US" sz="1600"/>
        </a:p>
      </dgm:t>
    </dgm:pt>
    <dgm:pt modelId="{24AC81C6-93AD-E445-B5B3-29C14172FE73}">
      <dgm:prSet phldrT="[Text]" custT="1"/>
      <dgm:spPr/>
      <dgm:t>
        <a:bodyPr/>
        <a:lstStyle/>
        <a:p>
          <a:r>
            <a:rPr lang="en-US" sz="1600" dirty="0"/>
            <a:t>Publication </a:t>
          </a:r>
        </a:p>
        <a:p>
          <a:r>
            <a:rPr lang="en-US" sz="1600" dirty="0"/>
            <a:t>&amp; Data Archiving</a:t>
          </a:r>
        </a:p>
      </dgm:t>
    </dgm:pt>
    <dgm:pt modelId="{7CC555DA-1A6B-AA4C-90D3-A17C57072A3E}" type="parTrans" cxnId="{E9B7AE7D-C515-6A44-B060-394B898834C9}">
      <dgm:prSet/>
      <dgm:spPr/>
      <dgm:t>
        <a:bodyPr/>
        <a:lstStyle/>
        <a:p>
          <a:endParaRPr lang="en-US" sz="1600"/>
        </a:p>
      </dgm:t>
    </dgm:pt>
    <dgm:pt modelId="{22C3A129-C148-014D-8C8B-A01BEF06F683}" type="sibTrans" cxnId="{E9B7AE7D-C515-6A44-B060-394B898834C9}">
      <dgm:prSet/>
      <dgm:spPr>
        <a:ln w="25400"/>
      </dgm:spPr>
      <dgm:t>
        <a:bodyPr/>
        <a:lstStyle/>
        <a:p>
          <a:endParaRPr lang="en-US" sz="1600"/>
        </a:p>
      </dgm:t>
    </dgm:pt>
    <dgm:pt modelId="{17DDB35D-DDD7-4248-A87B-BA6647116FF7}">
      <dgm:prSet phldrT="[Text]" custT="1"/>
      <dgm:spPr/>
      <dgm:t>
        <a:bodyPr/>
        <a:lstStyle/>
        <a:p>
          <a:r>
            <a:rPr lang="en-US" sz="1600" dirty="0"/>
            <a:t>Data Rediscovery &amp; Reuse</a:t>
          </a:r>
        </a:p>
      </dgm:t>
    </dgm:pt>
    <dgm:pt modelId="{FB2D78A7-A6B4-804E-A566-134B48336C84}" type="parTrans" cxnId="{F705F6E8-9A06-7A43-AF0A-2D7F0E58F082}">
      <dgm:prSet/>
      <dgm:spPr/>
      <dgm:t>
        <a:bodyPr/>
        <a:lstStyle/>
        <a:p>
          <a:endParaRPr lang="en-US" sz="1600"/>
        </a:p>
      </dgm:t>
    </dgm:pt>
    <dgm:pt modelId="{A56350F5-9E9B-9549-B583-E2713745605B}" type="sibTrans" cxnId="{F705F6E8-9A06-7A43-AF0A-2D7F0E58F082}">
      <dgm:prSet/>
      <dgm:spPr>
        <a:ln w="25400"/>
      </dgm:spPr>
      <dgm:t>
        <a:bodyPr/>
        <a:lstStyle/>
        <a:p>
          <a:endParaRPr lang="en-US" sz="1600"/>
        </a:p>
      </dgm:t>
    </dgm:pt>
    <dgm:pt modelId="{3DA7C1A8-C5CE-BE4F-8B25-C6D5079F1188}" type="pres">
      <dgm:prSet presAssocID="{5FBA793E-F1D8-4047-9FA0-CA50C4D2DF34}" presName="cycle" presStyleCnt="0">
        <dgm:presLayoutVars>
          <dgm:dir/>
          <dgm:resizeHandles val="exact"/>
        </dgm:presLayoutVars>
      </dgm:prSet>
      <dgm:spPr/>
    </dgm:pt>
    <dgm:pt modelId="{6F7C7A4E-D8FE-2B47-8368-A87B33A78D19}" type="pres">
      <dgm:prSet presAssocID="{59C0F1AE-3BE8-1346-B25B-507B73B37583}" presName="node" presStyleLbl="node1" presStyleIdx="0" presStyleCnt="5" custScaleX="115960" custRadScaleRad="99510" custRadScaleInc="-11707">
        <dgm:presLayoutVars>
          <dgm:bulletEnabled val="1"/>
        </dgm:presLayoutVars>
      </dgm:prSet>
      <dgm:spPr/>
    </dgm:pt>
    <dgm:pt modelId="{2A24A06E-550D-384D-BE63-C3AAA5588A60}" type="pres">
      <dgm:prSet presAssocID="{59C0F1AE-3BE8-1346-B25B-507B73B37583}" presName="spNode" presStyleCnt="0"/>
      <dgm:spPr/>
    </dgm:pt>
    <dgm:pt modelId="{DAA5FDF4-4FC5-C649-BFB3-9E41EA8B12E1}" type="pres">
      <dgm:prSet presAssocID="{AF27B857-6A3C-F649-B0D6-02F056E9E2CD}" presName="sibTrans" presStyleLbl="sibTrans1D1" presStyleIdx="0" presStyleCnt="5"/>
      <dgm:spPr/>
    </dgm:pt>
    <dgm:pt modelId="{C20D6CF4-48F4-404C-A854-0BD77CC05F93}" type="pres">
      <dgm:prSet presAssocID="{EE1A5AEF-ED2A-4D4E-B2A1-CA79E1E29014}" presName="node" presStyleLbl="node1" presStyleIdx="1" presStyleCnt="5">
        <dgm:presLayoutVars>
          <dgm:bulletEnabled val="1"/>
        </dgm:presLayoutVars>
      </dgm:prSet>
      <dgm:spPr/>
    </dgm:pt>
    <dgm:pt modelId="{A2B534EE-40BF-544A-8DD9-6B82841B58D4}" type="pres">
      <dgm:prSet presAssocID="{EE1A5AEF-ED2A-4D4E-B2A1-CA79E1E29014}" presName="spNode" presStyleCnt="0"/>
      <dgm:spPr/>
    </dgm:pt>
    <dgm:pt modelId="{57AF20E2-7D6F-D749-9BF2-16972B21D8A3}" type="pres">
      <dgm:prSet presAssocID="{268357AA-2C40-0045-BDDB-EE69C77A6BB1}" presName="sibTrans" presStyleLbl="sibTrans1D1" presStyleIdx="1" presStyleCnt="5"/>
      <dgm:spPr/>
    </dgm:pt>
    <dgm:pt modelId="{81F487A8-3824-234A-8461-0C0060CD7EBE}" type="pres">
      <dgm:prSet presAssocID="{80969855-1F17-E54D-B863-503F9CF7B9B0}" presName="node" presStyleLbl="node1" presStyleIdx="2" presStyleCnt="5">
        <dgm:presLayoutVars>
          <dgm:bulletEnabled val="1"/>
        </dgm:presLayoutVars>
      </dgm:prSet>
      <dgm:spPr/>
    </dgm:pt>
    <dgm:pt modelId="{FC8A563A-6072-8A44-8034-BC763D1ACF9B}" type="pres">
      <dgm:prSet presAssocID="{80969855-1F17-E54D-B863-503F9CF7B9B0}" presName="spNode" presStyleCnt="0"/>
      <dgm:spPr/>
    </dgm:pt>
    <dgm:pt modelId="{CBD71671-7459-3248-B64D-2E6158130760}" type="pres">
      <dgm:prSet presAssocID="{B9138890-E93B-3142-BEDC-019EAD96889F}" presName="sibTrans" presStyleLbl="sibTrans1D1" presStyleIdx="2" presStyleCnt="5"/>
      <dgm:spPr/>
    </dgm:pt>
    <dgm:pt modelId="{8BAEE57C-46A3-4B46-9BCE-E8E614F0CCAF}" type="pres">
      <dgm:prSet presAssocID="{24AC81C6-93AD-E445-B5B3-29C14172FE73}" presName="node" presStyleLbl="node1" presStyleIdx="3" presStyleCnt="5">
        <dgm:presLayoutVars>
          <dgm:bulletEnabled val="1"/>
        </dgm:presLayoutVars>
      </dgm:prSet>
      <dgm:spPr/>
    </dgm:pt>
    <dgm:pt modelId="{75592FB0-1D21-E542-B528-5A7566863EA5}" type="pres">
      <dgm:prSet presAssocID="{24AC81C6-93AD-E445-B5B3-29C14172FE73}" presName="spNode" presStyleCnt="0"/>
      <dgm:spPr/>
    </dgm:pt>
    <dgm:pt modelId="{96DE8C67-514D-7046-83AB-B2378DF97BDD}" type="pres">
      <dgm:prSet presAssocID="{22C3A129-C148-014D-8C8B-A01BEF06F683}" presName="sibTrans" presStyleLbl="sibTrans1D1" presStyleIdx="3" presStyleCnt="5"/>
      <dgm:spPr/>
    </dgm:pt>
    <dgm:pt modelId="{6B75A776-EDD9-F448-B171-2975EF0122E0}" type="pres">
      <dgm:prSet presAssocID="{17DDB35D-DDD7-4248-A87B-BA6647116FF7}" presName="node" presStyleLbl="node1" presStyleIdx="4" presStyleCnt="5">
        <dgm:presLayoutVars>
          <dgm:bulletEnabled val="1"/>
        </dgm:presLayoutVars>
      </dgm:prSet>
      <dgm:spPr/>
    </dgm:pt>
    <dgm:pt modelId="{AD47DB91-269E-F245-9272-D7DECA93F620}" type="pres">
      <dgm:prSet presAssocID="{17DDB35D-DDD7-4248-A87B-BA6647116FF7}" presName="spNode" presStyleCnt="0"/>
      <dgm:spPr/>
    </dgm:pt>
    <dgm:pt modelId="{1371BFB8-7242-5149-83C9-0E4FD1599C9A}" type="pres">
      <dgm:prSet presAssocID="{A56350F5-9E9B-9549-B583-E2713745605B}" presName="sibTrans" presStyleLbl="sibTrans1D1" presStyleIdx="4" presStyleCnt="5"/>
      <dgm:spPr/>
    </dgm:pt>
  </dgm:ptLst>
  <dgm:cxnLst>
    <dgm:cxn modelId="{91E76C24-2D23-B343-A53C-735F1F55D44C}" type="presOf" srcId="{A56350F5-9E9B-9549-B583-E2713745605B}" destId="{1371BFB8-7242-5149-83C9-0E4FD1599C9A}" srcOrd="0" destOrd="0" presId="urn:microsoft.com/office/officeart/2005/8/layout/cycle5"/>
    <dgm:cxn modelId="{98F02525-81D3-CF40-8FCE-2FCFE921274B}" type="presOf" srcId="{B9138890-E93B-3142-BEDC-019EAD96889F}" destId="{CBD71671-7459-3248-B64D-2E6158130760}" srcOrd="0" destOrd="0" presId="urn:microsoft.com/office/officeart/2005/8/layout/cycle5"/>
    <dgm:cxn modelId="{8A9A5E26-744F-3D49-8561-4CB7273B747D}" type="presOf" srcId="{AF27B857-6A3C-F649-B0D6-02F056E9E2CD}" destId="{DAA5FDF4-4FC5-C649-BFB3-9E41EA8B12E1}" srcOrd="0" destOrd="0" presId="urn:microsoft.com/office/officeart/2005/8/layout/cycle5"/>
    <dgm:cxn modelId="{455FE929-DE32-6C46-AFB9-995E9B5E5F6A}" type="presOf" srcId="{80969855-1F17-E54D-B863-503F9CF7B9B0}" destId="{81F487A8-3824-234A-8461-0C0060CD7EBE}" srcOrd="0" destOrd="0" presId="urn:microsoft.com/office/officeart/2005/8/layout/cycle5"/>
    <dgm:cxn modelId="{37333633-3FCA-4541-B2A1-95C1C06D6634}" srcId="{5FBA793E-F1D8-4047-9FA0-CA50C4D2DF34}" destId="{80969855-1F17-E54D-B863-503F9CF7B9B0}" srcOrd="2" destOrd="0" parTransId="{B0A9B397-9DEE-5D41-B420-1611B47F0FA6}" sibTransId="{B9138890-E93B-3142-BEDC-019EAD96889F}"/>
    <dgm:cxn modelId="{2B58D636-D890-1E45-8FC5-F840BDDAD95D}" srcId="{5FBA793E-F1D8-4047-9FA0-CA50C4D2DF34}" destId="{59C0F1AE-3BE8-1346-B25B-507B73B37583}" srcOrd="0" destOrd="0" parTransId="{61D79B55-20AF-F443-AD7A-B1B6042413DD}" sibTransId="{AF27B857-6A3C-F649-B0D6-02F056E9E2CD}"/>
    <dgm:cxn modelId="{3F4EE23E-63A0-EA46-AFB5-8A28CF8B4DEA}" type="presOf" srcId="{24AC81C6-93AD-E445-B5B3-29C14172FE73}" destId="{8BAEE57C-46A3-4B46-9BCE-E8E614F0CCAF}" srcOrd="0" destOrd="0" presId="urn:microsoft.com/office/officeart/2005/8/layout/cycle5"/>
    <dgm:cxn modelId="{BC21D842-A464-C749-B467-FBEA1D6244A1}" type="presOf" srcId="{268357AA-2C40-0045-BDDB-EE69C77A6BB1}" destId="{57AF20E2-7D6F-D749-9BF2-16972B21D8A3}" srcOrd="0" destOrd="0" presId="urn:microsoft.com/office/officeart/2005/8/layout/cycle5"/>
    <dgm:cxn modelId="{94F73D47-07ED-F04D-A72E-D75E42798B98}" srcId="{5FBA793E-F1D8-4047-9FA0-CA50C4D2DF34}" destId="{EE1A5AEF-ED2A-4D4E-B2A1-CA79E1E29014}" srcOrd="1" destOrd="0" parTransId="{825BEE3B-2D6C-484D-870F-26E1C15528DD}" sibTransId="{268357AA-2C40-0045-BDDB-EE69C77A6BB1}"/>
    <dgm:cxn modelId="{CA34826C-35D9-8B41-95AA-A2D9DCE32B73}" type="presOf" srcId="{59C0F1AE-3BE8-1346-B25B-507B73B37583}" destId="{6F7C7A4E-D8FE-2B47-8368-A87B33A78D19}" srcOrd="0" destOrd="0" presId="urn:microsoft.com/office/officeart/2005/8/layout/cycle5"/>
    <dgm:cxn modelId="{E9B7AE7D-C515-6A44-B060-394B898834C9}" srcId="{5FBA793E-F1D8-4047-9FA0-CA50C4D2DF34}" destId="{24AC81C6-93AD-E445-B5B3-29C14172FE73}" srcOrd="3" destOrd="0" parTransId="{7CC555DA-1A6B-AA4C-90D3-A17C57072A3E}" sibTransId="{22C3A129-C148-014D-8C8B-A01BEF06F683}"/>
    <dgm:cxn modelId="{C62B19A2-8875-4C4E-AF06-BC5373DECD0D}" type="presOf" srcId="{17DDB35D-DDD7-4248-A87B-BA6647116FF7}" destId="{6B75A776-EDD9-F448-B171-2975EF0122E0}" srcOrd="0" destOrd="0" presId="urn:microsoft.com/office/officeart/2005/8/layout/cycle5"/>
    <dgm:cxn modelId="{A75705C6-B6B3-8F4C-80FC-230D0F221849}" type="presOf" srcId="{5FBA793E-F1D8-4047-9FA0-CA50C4D2DF34}" destId="{3DA7C1A8-C5CE-BE4F-8B25-C6D5079F1188}" srcOrd="0" destOrd="0" presId="urn:microsoft.com/office/officeart/2005/8/layout/cycle5"/>
    <dgm:cxn modelId="{A43508C7-987C-2148-8D25-E297B4D95002}" type="presOf" srcId="{22C3A129-C148-014D-8C8B-A01BEF06F683}" destId="{96DE8C67-514D-7046-83AB-B2378DF97BDD}" srcOrd="0" destOrd="0" presId="urn:microsoft.com/office/officeart/2005/8/layout/cycle5"/>
    <dgm:cxn modelId="{F705F6E8-9A06-7A43-AF0A-2D7F0E58F082}" srcId="{5FBA793E-F1D8-4047-9FA0-CA50C4D2DF34}" destId="{17DDB35D-DDD7-4248-A87B-BA6647116FF7}" srcOrd="4" destOrd="0" parTransId="{FB2D78A7-A6B4-804E-A566-134B48336C84}" sibTransId="{A56350F5-9E9B-9549-B583-E2713745605B}"/>
    <dgm:cxn modelId="{F8E919F7-7056-844C-BFC6-ACF6E97C0FF6}" type="presOf" srcId="{EE1A5AEF-ED2A-4D4E-B2A1-CA79E1E29014}" destId="{C20D6CF4-48F4-404C-A854-0BD77CC05F93}" srcOrd="0" destOrd="0" presId="urn:microsoft.com/office/officeart/2005/8/layout/cycle5"/>
    <dgm:cxn modelId="{FAA51C27-7F78-5F45-A29C-539CC9A2FD39}" type="presParOf" srcId="{3DA7C1A8-C5CE-BE4F-8B25-C6D5079F1188}" destId="{6F7C7A4E-D8FE-2B47-8368-A87B33A78D19}" srcOrd="0" destOrd="0" presId="urn:microsoft.com/office/officeart/2005/8/layout/cycle5"/>
    <dgm:cxn modelId="{C4FCD5A1-E106-1D45-86CE-D606F49FA576}" type="presParOf" srcId="{3DA7C1A8-C5CE-BE4F-8B25-C6D5079F1188}" destId="{2A24A06E-550D-384D-BE63-C3AAA5588A60}" srcOrd="1" destOrd="0" presId="urn:microsoft.com/office/officeart/2005/8/layout/cycle5"/>
    <dgm:cxn modelId="{BAC11C52-8D1C-524A-90C0-95BCF3880E4B}" type="presParOf" srcId="{3DA7C1A8-C5CE-BE4F-8B25-C6D5079F1188}" destId="{DAA5FDF4-4FC5-C649-BFB3-9E41EA8B12E1}" srcOrd="2" destOrd="0" presId="urn:microsoft.com/office/officeart/2005/8/layout/cycle5"/>
    <dgm:cxn modelId="{0654D211-6389-7E40-B29A-95BD67D4A072}" type="presParOf" srcId="{3DA7C1A8-C5CE-BE4F-8B25-C6D5079F1188}" destId="{C20D6CF4-48F4-404C-A854-0BD77CC05F93}" srcOrd="3" destOrd="0" presId="urn:microsoft.com/office/officeart/2005/8/layout/cycle5"/>
    <dgm:cxn modelId="{386BB1D0-1750-724F-A8AF-122A57F9F946}" type="presParOf" srcId="{3DA7C1A8-C5CE-BE4F-8B25-C6D5079F1188}" destId="{A2B534EE-40BF-544A-8DD9-6B82841B58D4}" srcOrd="4" destOrd="0" presId="urn:microsoft.com/office/officeart/2005/8/layout/cycle5"/>
    <dgm:cxn modelId="{D1944CC0-C35A-644C-9E84-6BA7C1571D04}" type="presParOf" srcId="{3DA7C1A8-C5CE-BE4F-8B25-C6D5079F1188}" destId="{57AF20E2-7D6F-D749-9BF2-16972B21D8A3}" srcOrd="5" destOrd="0" presId="urn:microsoft.com/office/officeart/2005/8/layout/cycle5"/>
    <dgm:cxn modelId="{A05416E8-2D34-104C-A48B-1EEFA0D8F47E}" type="presParOf" srcId="{3DA7C1A8-C5CE-BE4F-8B25-C6D5079F1188}" destId="{81F487A8-3824-234A-8461-0C0060CD7EBE}" srcOrd="6" destOrd="0" presId="urn:microsoft.com/office/officeart/2005/8/layout/cycle5"/>
    <dgm:cxn modelId="{F9687182-F4F9-5A4C-9777-0D3FEDB45624}" type="presParOf" srcId="{3DA7C1A8-C5CE-BE4F-8B25-C6D5079F1188}" destId="{FC8A563A-6072-8A44-8034-BC763D1ACF9B}" srcOrd="7" destOrd="0" presId="urn:microsoft.com/office/officeart/2005/8/layout/cycle5"/>
    <dgm:cxn modelId="{0F487AA7-138B-1843-A76B-1E18AC6F4B78}" type="presParOf" srcId="{3DA7C1A8-C5CE-BE4F-8B25-C6D5079F1188}" destId="{CBD71671-7459-3248-B64D-2E6158130760}" srcOrd="8" destOrd="0" presId="urn:microsoft.com/office/officeart/2005/8/layout/cycle5"/>
    <dgm:cxn modelId="{D9C64979-5D34-494F-9A28-95B0A4A21620}" type="presParOf" srcId="{3DA7C1A8-C5CE-BE4F-8B25-C6D5079F1188}" destId="{8BAEE57C-46A3-4B46-9BCE-E8E614F0CCAF}" srcOrd="9" destOrd="0" presId="urn:microsoft.com/office/officeart/2005/8/layout/cycle5"/>
    <dgm:cxn modelId="{BB7A9594-E88D-6147-B4A8-05B093AFC394}" type="presParOf" srcId="{3DA7C1A8-C5CE-BE4F-8B25-C6D5079F1188}" destId="{75592FB0-1D21-E542-B528-5A7566863EA5}" srcOrd="10" destOrd="0" presId="urn:microsoft.com/office/officeart/2005/8/layout/cycle5"/>
    <dgm:cxn modelId="{C4775FB7-D4F2-8143-ACFF-1BB1B9982CDD}" type="presParOf" srcId="{3DA7C1A8-C5CE-BE4F-8B25-C6D5079F1188}" destId="{96DE8C67-514D-7046-83AB-B2378DF97BDD}" srcOrd="11" destOrd="0" presId="urn:microsoft.com/office/officeart/2005/8/layout/cycle5"/>
    <dgm:cxn modelId="{47923676-4ECD-6547-8F33-89C43F883644}" type="presParOf" srcId="{3DA7C1A8-C5CE-BE4F-8B25-C6D5079F1188}" destId="{6B75A776-EDD9-F448-B171-2975EF0122E0}" srcOrd="12" destOrd="0" presId="urn:microsoft.com/office/officeart/2005/8/layout/cycle5"/>
    <dgm:cxn modelId="{9C2101BA-1C37-6F47-B383-7F4D42C698D9}" type="presParOf" srcId="{3DA7C1A8-C5CE-BE4F-8B25-C6D5079F1188}" destId="{AD47DB91-269E-F245-9272-D7DECA93F620}" srcOrd="13" destOrd="0" presId="urn:microsoft.com/office/officeart/2005/8/layout/cycle5"/>
    <dgm:cxn modelId="{3FFB8A85-18DE-ED49-9191-F14760A3D1E4}" type="presParOf" srcId="{3DA7C1A8-C5CE-BE4F-8B25-C6D5079F1188}" destId="{1371BFB8-7242-5149-83C9-0E4FD1599C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C120-B8C9-0E43-8B86-47861D41CC21}">
      <dsp:nvSpPr>
        <dsp:cNvPr id="0" name=""/>
        <dsp:cNvSpPr/>
      </dsp:nvSpPr>
      <dsp:spPr>
        <a:xfrm>
          <a:off x="3495" y="615395"/>
          <a:ext cx="1528123" cy="91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Planning</a:t>
          </a:r>
        </a:p>
      </dsp:txBody>
      <dsp:txXfrm>
        <a:off x="30349" y="642249"/>
        <a:ext cx="1474415" cy="863165"/>
      </dsp:txXfrm>
    </dsp:sp>
    <dsp:sp modelId="{6DD1B311-82D4-7C4D-9050-E6B6B3833845}">
      <dsp:nvSpPr>
        <dsp:cNvPr id="0" name=""/>
        <dsp:cNvSpPr/>
      </dsp:nvSpPr>
      <dsp:spPr>
        <a:xfrm>
          <a:off x="1684430" y="884344"/>
          <a:ext cx="323962" cy="37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84430" y="960139"/>
        <a:ext cx="226773" cy="227384"/>
      </dsp:txXfrm>
    </dsp:sp>
    <dsp:sp modelId="{87DA8B2C-B14A-B146-BAB4-8E4633693725}">
      <dsp:nvSpPr>
        <dsp:cNvPr id="0" name=""/>
        <dsp:cNvSpPr/>
      </dsp:nvSpPr>
      <dsp:spPr>
        <a:xfrm>
          <a:off x="2142867" y="615395"/>
          <a:ext cx="1528123" cy="91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Acquisition </a:t>
          </a:r>
        </a:p>
      </dsp:txBody>
      <dsp:txXfrm>
        <a:off x="2169721" y="642249"/>
        <a:ext cx="1474415" cy="863165"/>
      </dsp:txXfrm>
    </dsp:sp>
    <dsp:sp modelId="{2CB00537-1F8C-504B-9052-975BAE389859}">
      <dsp:nvSpPr>
        <dsp:cNvPr id="0" name=""/>
        <dsp:cNvSpPr/>
      </dsp:nvSpPr>
      <dsp:spPr>
        <a:xfrm>
          <a:off x="3823803" y="884344"/>
          <a:ext cx="323962" cy="37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23803" y="960139"/>
        <a:ext cx="226773" cy="227384"/>
      </dsp:txXfrm>
    </dsp:sp>
    <dsp:sp modelId="{2D8D257B-A8B3-5642-92FD-E335B6A6457D}">
      <dsp:nvSpPr>
        <dsp:cNvPr id="0" name=""/>
        <dsp:cNvSpPr/>
      </dsp:nvSpPr>
      <dsp:spPr>
        <a:xfrm>
          <a:off x="4282240" y="615395"/>
          <a:ext cx="1528123" cy="91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Analysis</a:t>
          </a:r>
        </a:p>
      </dsp:txBody>
      <dsp:txXfrm>
        <a:off x="4309094" y="642249"/>
        <a:ext cx="1474415" cy="863165"/>
      </dsp:txXfrm>
    </dsp:sp>
    <dsp:sp modelId="{362B74CD-5200-D847-A654-DCADF9159766}">
      <dsp:nvSpPr>
        <dsp:cNvPr id="0" name=""/>
        <dsp:cNvSpPr/>
      </dsp:nvSpPr>
      <dsp:spPr>
        <a:xfrm>
          <a:off x="5963175" y="884344"/>
          <a:ext cx="323962" cy="37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63175" y="960139"/>
        <a:ext cx="226773" cy="227384"/>
      </dsp:txXfrm>
    </dsp:sp>
    <dsp:sp modelId="{AFA4D35A-46B7-934B-87A1-A699ED4DDF4B}">
      <dsp:nvSpPr>
        <dsp:cNvPr id="0" name=""/>
        <dsp:cNvSpPr/>
      </dsp:nvSpPr>
      <dsp:spPr>
        <a:xfrm>
          <a:off x="6421612" y="615395"/>
          <a:ext cx="1528123" cy="91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Publications</a:t>
          </a:r>
        </a:p>
      </dsp:txBody>
      <dsp:txXfrm>
        <a:off x="6448466" y="642249"/>
        <a:ext cx="1474415" cy="863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C7A4E-D8FE-2B47-8368-A87B33A78D19}">
      <dsp:nvSpPr>
        <dsp:cNvPr id="0" name=""/>
        <dsp:cNvSpPr/>
      </dsp:nvSpPr>
      <dsp:spPr>
        <a:xfrm>
          <a:off x="3061298" y="13789"/>
          <a:ext cx="1808925" cy="101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Planning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includes plans for data management</a:t>
          </a:r>
        </a:p>
      </dsp:txBody>
      <dsp:txXfrm>
        <a:off x="3110796" y="63287"/>
        <a:ext cx="1709929" cy="914975"/>
      </dsp:txXfrm>
    </dsp:sp>
    <dsp:sp modelId="{DAA5FDF4-4FC5-C649-BFB3-9E41EA8B12E1}">
      <dsp:nvSpPr>
        <dsp:cNvPr id="0" name=""/>
        <dsp:cNvSpPr/>
      </dsp:nvSpPr>
      <dsp:spPr>
        <a:xfrm>
          <a:off x="2048363" y="523730"/>
          <a:ext cx="4053370" cy="4053370"/>
        </a:xfrm>
        <a:custGeom>
          <a:avLst/>
          <a:gdLst/>
          <a:ahLst/>
          <a:cxnLst/>
          <a:rect l="0" t="0" r="0" b="0"/>
          <a:pathLst>
            <a:path>
              <a:moveTo>
                <a:pt x="3024380" y="262583"/>
              </a:moveTo>
              <a:arcTo wR="2026685" hR="2026685" stAng="17969432" swAng="1175859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D6CF4-48F4-404C-A854-0BD77CC05F93}">
      <dsp:nvSpPr>
        <dsp:cNvPr id="0" name=""/>
        <dsp:cNvSpPr/>
      </dsp:nvSpPr>
      <dsp:spPr>
        <a:xfrm>
          <a:off x="5212133" y="1401839"/>
          <a:ext cx="1559956" cy="101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</a:p>
      </dsp:txBody>
      <dsp:txXfrm>
        <a:off x="5261631" y="1451337"/>
        <a:ext cx="1460960" cy="914975"/>
      </dsp:txXfrm>
    </dsp:sp>
    <dsp:sp modelId="{57AF20E2-7D6F-D749-9BF2-16972B21D8A3}">
      <dsp:nvSpPr>
        <dsp:cNvPr id="0" name=""/>
        <dsp:cNvSpPr/>
      </dsp:nvSpPr>
      <dsp:spPr>
        <a:xfrm>
          <a:off x="2037934" y="508420"/>
          <a:ext cx="4053370" cy="4053370"/>
        </a:xfrm>
        <a:custGeom>
          <a:avLst/>
          <a:gdLst/>
          <a:ahLst/>
          <a:cxnLst/>
          <a:rect l="0" t="0" r="0" b="0"/>
          <a:pathLst>
            <a:path>
              <a:moveTo>
                <a:pt x="4048521" y="2166798"/>
              </a:moveTo>
              <a:arcTo wR="2026685" hR="2026685" stAng="21837855" swAng="1360447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487A8-3824-234A-8461-0C0060CD7EBE}">
      <dsp:nvSpPr>
        <dsp:cNvPr id="0" name=""/>
        <dsp:cNvSpPr/>
      </dsp:nvSpPr>
      <dsp:spPr>
        <a:xfrm>
          <a:off x="4475897" y="3667742"/>
          <a:ext cx="1559956" cy="101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</a:t>
          </a:r>
        </a:p>
      </dsp:txBody>
      <dsp:txXfrm>
        <a:off x="4525395" y="3717240"/>
        <a:ext cx="1460960" cy="914975"/>
      </dsp:txXfrm>
    </dsp:sp>
    <dsp:sp modelId="{CBD71671-7459-3248-B64D-2E6158130760}">
      <dsp:nvSpPr>
        <dsp:cNvPr id="0" name=""/>
        <dsp:cNvSpPr/>
      </dsp:nvSpPr>
      <dsp:spPr>
        <a:xfrm>
          <a:off x="2037934" y="508420"/>
          <a:ext cx="4053370" cy="4053370"/>
        </a:xfrm>
        <a:custGeom>
          <a:avLst/>
          <a:gdLst/>
          <a:ahLst/>
          <a:cxnLst/>
          <a:rect l="0" t="0" r="0" b="0"/>
          <a:pathLst>
            <a:path>
              <a:moveTo>
                <a:pt x="2275697" y="4038014"/>
              </a:moveTo>
              <a:arcTo wR="2026685" hR="2026685" stAng="4976546" swAng="846909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EE57C-46A3-4B46-9BCE-E8E614F0CCAF}">
      <dsp:nvSpPr>
        <dsp:cNvPr id="0" name=""/>
        <dsp:cNvSpPr/>
      </dsp:nvSpPr>
      <dsp:spPr>
        <a:xfrm>
          <a:off x="2093386" y="3667742"/>
          <a:ext cx="1559956" cy="101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Publication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&amp; Data Archiving</a:t>
          </a:r>
        </a:p>
      </dsp:txBody>
      <dsp:txXfrm>
        <a:off x="2142884" y="3717240"/>
        <a:ext cx="1460960" cy="914975"/>
      </dsp:txXfrm>
    </dsp:sp>
    <dsp:sp modelId="{96DE8C67-514D-7046-83AB-B2378DF97BDD}">
      <dsp:nvSpPr>
        <dsp:cNvPr id="0" name=""/>
        <dsp:cNvSpPr/>
      </dsp:nvSpPr>
      <dsp:spPr>
        <a:xfrm>
          <a:off x="2037934" y="508420"/>
          <a:ext cx="4053370" cy="4053370"/>
        </a:xfrm>
        <a:custGeom>
          <a:avLst/>
          <a:gdLst/>
          <a:ahLst/>
          <a:cxnLst/>
          <a:rect l="0" t="0" r="0" b="0"/>
          <a:pathLst>
            <a:path>
              <a:moveTo>
                <a:pt x="215124" y="2935365"/>
              </a:moveTo>
              <a:arcTo wR="2026685" hR="2026685" stAng="9201697" swAng="1360447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5A776-EDD9-F448-B171-2975EF0122E0}">
      <dsp:nvSpPr>
        <dsp:cNvPr id="0" name=""/>
        <dsp:cNvSpPr/>
      </dsp:nvSpPr>
      <dsp:spPr>
        <a:xfrm>
          <a:off x="1357149" y="1401839"/>
          <a:ext cx="1559956" cy="101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Rediscovery &amp; Reuse</a:t>
          </a:r>
        </a:p>
      </dsp:txBody>
      <dsp:txXfrm>
        <a:off x="1406647" y="1451337"/>
        <a:ext cx="1460960" cy="914975"/>
      </dsp:txXfrm>
    </dsp:sp>
    <dsp:sp modelId="{1371BFB8-7242-5149-83C9-0E4FD1599C9A}">
      <dsp:nvSpPr>
        <dsp:cNvPr id="0" name=""/>
        <dsp:cNvSpPr/>
      </dsp:nvSpPr>
      <dsp:spPr>
        <a:xfrm>
          <a:off x="2025224" y="527040"/>
          <a:ext cx="4053370" cy="4053370"/>
        </a:xfrm>
        <a:custGeom>
          <a:avLst/>
          <a:gdLst/>
          <a:ahLst/>
          <a:cxnLst/>
          <a:rect l="0" t="0" r="0" b="0"/>
          <a:pathLst>
            <a:path>
              <a:moveTo>
                <a:pt x="469878" y="729070"/>
              </a:moveTo>
              <a:arcTo wR="2026685" hR="2026685" stAng="13188694" swAng="945126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3BED1-365C-F742-9E8E-EE019AD6A492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A6200-E266-0D4B-84DB-44B91AF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5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science, transparency,</a:t>
            </a:r>
            <a:r>
              <a:rPr lang="en-US" baseline="0" dirty="0"/>
              <a:t> and reproducibility of results are becoming increasingly important outside of academia, as the media and public have interest in how public research dollars are spent, and how scientific conclusions/evidence affect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716FE-5FF4-4939-A891-57F1539EB0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110E-619A-714A-B6EC-E51B7BB7EEF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BBD2CD-6637-BB47-911F-655D017BC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52283"/>
              </p:ext>
            </p:extLst>
          </p:nvPr>
        </p:nvGraphicFramePr>
        <p:xfrm>
          <a:off x="595384" y="1620982"/>
          <a:ext cx="7953231" cy="214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C523C20-2A56-E64C-8A20-6987B77B2798}"/>
              </a:ext>
            </a:extLst>
          </p:cNvPr>
          <p:cNvSpPr/>
          <p:nvPr/>
        </p:nvSpPr>
        <p:spPr>
          <a:xfrm>
            <a:off x="2324599" y="741489"/>
            <a:ext cx="48672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000" dirty="0">
                <a:solidFill>
                  <a:srgbClr val="002060"/>
                </a:solidFill>
              </a:rPr>
              <a:t>“Typical” </a:t>
            </a:r>
            <a:r>
              <a:rPr lang="en-US" sz="1400" dirty="0">
                <a:solidFill>
                  <a:srgbClr val="002060"/>
                </a:solidFill>
              </a:rPr>
              <a:t>(old-school)</a:t>
            </a:r>
            <a:r>
              <a:rPr lang="en-US" sz="3000" dirty="0">
                <a:solidFill>
                  <a:srgbClr val="002060"/>
                </a:solidFill>
              </a:rPr>
              <a:t> Research Flow</a:t>
            </a:r>
          </a:p>
        </p:txBody>
      </p:sp>
    </p:spTree>
    <p:extLst>
      <p:ext uri="{BB962C8B-B14F-4D97-AF65-F5344CB8AC3E}">
        <p14:creationId xmlns:p14="http://schemas.microsoft.com/office/powerpoint/2010/main" val="25314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BBD2CD-6637-BB47-911F-655D017BC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299326"/>
              </p:ext>
            </p:extLst>
          </p:nvPr>
        </p:nvGraphicFramePr>
        <p:xfrm>
          <a:off x="733345" y="784031"/>
          <a:ext cx="8129240" cy="475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B2227E-541E-3F4D-9290-FFC3A345325F}"/>
              </a:ext>
            </a:extLst>
          </p:cNvPr>
          <p:cNvSpPr/>
          <p:nvPr/>
        </p:nvSpPr>
        <p:spPr>
          <a:xfrm>
            <a:off x="1064030" y="0"/>
            <a:ext cx="73318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dirty="0">
                <a:solidFill>
                  <a:srgbClr val="002060"/>
                </a:solidFill>
              </a:rPr>
              <a:t>Contemporary “Research Data Life-Cycle”</a:t>
            </a:r>
          </a:p>
        </p:txBody>
      </p:sp>
    </p:spTree>
    <p:extLst>
      <p:ext uri="{BB962C8B-B14F-4D97-AF65-F5344CB8AC3E}">
        <p14:creationId xmlns:p14="http://schemas.microsoft.com/office/powerpoint/2010/main" val="404316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110B1-ADFB-E54D-8FB2-474E13EF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6" y="399010"/>
            <a:ext cx="6622001" cy="44971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7FC029-B21C-7847-B508-D0F887DC6A89}"/>
              </a:ext>
            </a:extLst>
          </p:cNvPr>
          <p:cNvSpPr/>
          <p:nvPr/>
        </p:nvSpPr>
        <p:spPr>
          <a:xfrm>
            <a:off x="5383272" y="3113087"/>
            <a:ext cx="36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rgbClr val="002060"/>
                </a:solidFill>
              </a:rPr>
              <a:t>If only I had planned...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C2BA5-85E2-254B-BDED-55F784B8B66C}"/>
              </a:ext>
            </a:extLst>
          </p:cNvPr>
          <p:cNvSpPr/>
          <p:nvPr/>
        </p:nvSpPr>
        <p:spPr>
          <a:xfrm>
            <a:off x="6223445" y="1723650"/>
            <a:ext cx="2796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rgbClr val="002060"/>
                </a:solidFill>
              </a:rPr>
              <a:t>My data are a mess…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51CFC-0DE6-EC44-9BFD-2FA960A01937}"/>
              </a:ext>
            </a:extLst>
          </p:cNvPr>
          <p:cNvSpPr/>
          <p:nvPr/>
        </p:nvSpPr>
        <p:spPr>
          <a:xfrm>
            <a:off x="5507027" y="2264480"/>
            <a:ext cx="35134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rgbClr val="002060"/>
                </a:solidFill>
              </a:rPr>
              <a:t>...and I can’t remember what some of these things mean.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330AAF-668D-2541-92A0-1389D547D4B5}"/>
              </a:ext>
            </a:extLst>
          </p:cNvPr>
          <p:cNvSpPr/>
          <p:nvPr/>
        </p:nvSpPr>
        <p:spPr>
          <a:xfrm>
            <a:off x="5507027" y="3671148"/>
            <a:ext cx="3513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rgbClr val="002060"/>
                </a:solidFill>
              </a:rPr>
              <a:t>…how I was going to collect &amp; archive my data.</a:t>
            </a:r>
          </a:p>
        </p:txBody>
      </p:sp>
    </p:spTree>
    <p:extLst>
      <p:ext uri="{BB962C8B-B14F-4D97-AF65-F5344CB8AC3E}">
        <p14:creationId xmlns:p14="http://schemas.microsoft.com/office/powerpoint/2010/main" val="22368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C2AC-3384-844C-B0B2-3417B7C67E9D}"/>
              </a:ext>
            </a:extLst>
          </p:cNvPr>
          <p:cNvSpPr txBox="1"/>
          <p:nvPr/>
        </p:nvSpPr>
        <p:spPr>
          <a:xfrm>
            <a:off x="4310503" y="982848"/>
            <a:ext cx="485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Read, Watch, Reflect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B17C8-8EEA-2949-AD61-24805E150845}"/>
              </a:ext>
            </a:extLst>
          </p:cNvPr>
          <p:cNvSpPr/>
          <p:nvPr/>
        </p:nvSpPr>
        <p:spPr>
          <a:xfrm>
            <a:off x="5249582" y="237185"/>
            <a:ext cx="2978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Before Class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A67CA-0545-0A4B-A42B-C776C1B72DF0}"/>
              </a:ext>
            </a:extLst>
          </p:cNvPr>
          <p:cNvSpPr txBox="1"/>
          <p:nvPr/>
        </p:nvSpPr>
        <p:spPr>
          <a:xfrm>
            <a:off x="4310503" y="2700827"/>
            <a:ext cx="4878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Exercises to Reinforce</a:t>
            </a:r>
          </a:p>
          <a:p>
            <a:pPr algn="ctr"/>
            <a:r>
              <a:rPr lang="en-US" sz="3000" dirty="0"/>
              <a:t>Discuss Readings</a:t>
            </a:r>
          </a:p>
          <a:p>
            <a:pPr algn="ctr"/>
            <a:r>
              <a:rPr lang="en-US" sz="3000" dirty="0"/>
              <a:t>Work on Individual 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7F894-5329-4A48-8592-A0C9C2E08C72}"/>
              </a:ext>
            </a:extLst>
          </p:cNvPr>
          <p:cNvSpPr/>
          <p:nvPr/>
        </p:nvSpPr>
        <p:spPr>
          <a:xfrm>
            <a:off x="4617334" y="2032108"/>
            <a:ext cx="4287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During Class</a:t>
            </a:r>
            <a:endParaRPr lang="en-US" sz="4000" dirty="0"/>
          </a:p>
        </p:txBody>
      </p:sp>
      <p:pic>
        <p:nvPicPr>
          <p:cNvPr id="2050" name="Picture 2" descr="man back lifting on shore at daytime">
            <a:extLst>
              <a:ext uri="{FF2B5EF4-FFF2-40B4-BE49-F238E27FC236}">
                <a16:creationId xmlns:a16="http://schemas.microsoft.com/office/drawing/2014/main" id="{F944A525-0463-DB49-8986-DCFCCCA1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73"/>
            <a:ext cx="4287837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3990E5-EEDC-904E-9C87-3723D866BC4E}"/>
              </a:ext>
            </a:extLst>
          </p:cNvPr>
          <p:cNvSpPr/>
          <p:nvPr/>
        </p:nvSpPr>
        <p:spPr>
          <a:xfrm>
            <a:off x="-201003" y="140679"/>
            <a:ext cx="90287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3000" dirty="0">
                <a:solidFill>
                  <a:srgbClr val="002060"/>
                </a:solidFill>
              </a:rPr>
              <a:t>This class is an excuse to do </a:t>
            </a:r>
          </a:p>
          <a:p>
            <a:pPr algn="r">
              <a:defRPr/>
            </a:pPr>
            <a:r>
              <a:rPr lang="en-US" sz="3000" dirty="0">
                <a:solidFill>
                  <a:srgbClr val="002060"/>
                </a:solidFill>
              </a:rPr>
              <a:t>what you have to do anyway.</a:t>
            </a:r>
          </a:p>
        </p:txBody>
      </p:sp>
      <p:pic>
        <p:nvPicPr>
          <p:cNvPr id="1026" name="Picture 2" descr="emilio m. bruna – The Bruna Lab | UF">
            <a:extLst>
              <a:ext uri="{FF2B5EF4-FFF2-40B4-BE49-F238E27FC236}">
                <a16:creationId xmlns:a16="http://schemas.microsoft.com/office/drawing/2014/main" id="{7B2DBC44-2544-554B-9856-378B9866A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" b="22749"/>
          <a:stretch/>
        </p:blipFill>
        <p:spPr bwMode="auto">
          <a:xfrm>
            <a:off x="0" y="0"/>
            <a:ext cx="1722572" cy="172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2AA85-E730-634A-85E6-0A01CC69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09" y="1406631"/>
            <a:ext cx="3098065" cy="240115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D31571-1E2D-E245-9A68-4E2C0BCF5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382" y="2326280"/>
            <a:ext cx="3035300" cy="245191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8A93AED-DD20-1E41-80DA-8E9898668118}"/>
              </a:ext>
            </a:extLst>
          </p:cNvPr>
          <p:cNvSpPr/>
          <p:nvPr/>
        </p:nvSpPr>
        <p:spPr>
          <a:xfrm rot="2588821">
            <a:off x="1724422" y="912455"/>
            <a:ext cx="577516" cy="233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795C63C-DD8E-3C44-AC32-846F8496ABFF}"/>
              </a:ext>
            </a:extLst>
          </p:cNvPr>
          <p:cNvSpPr/>
          <p:nvPr/>
        </p:nvSpPr>
        <p:spPr>
          <a:xfrm rot="2588821">
            <a:off x="4573851" y="1891542"/>
            <a:ext cx="577516" cy="233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1A6A7-4B69-5E45-A4BE-3E3368D33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700" y="4566289"/>
            <a:ext cx="3035300" cy="11557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8974D74C-A979-1D40-A3D7-842AB9ABC6E8}"/>
              </a:ext>
            </a:extLst>
          </p:cNvPr>
          <p:cNvSpPr/>
          <p:nvPr/>
        </p:nvSpPr>
        <p:spPr>
          <a:xfrm rot="2588821">
            <a:off x="6836935" y="4037748"/>
            <a:ext cx="577516" cy="233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DBCC37-388C-6246-B21E-D0D7EB18E004}"/>
              </a:ext>
            </a:extLst>
          </p:cNvPr>
          <p:cNvSpPr/>
          <p:nvPr/>
        </p:nvSpPr>
        <p:spPr>
          <a:xfrm>
            <a:off x="1248493" y="1478656"/>
            <a:ext cx="69123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Let’s find out a little more…</a:t>
            </a:r>
          </a:p>
          <a:p>
            <a:pPr algn="ctr"/>
            <a:endParaRPr lang="en-US" sz="4000" dirty="0">
              <a:solidFill>
                <a:srgbClr val="002060"/>
              </a:solidFill>
            </a:endParaRPr>
          </a:p>
          <a:p>
            <a:pPr algn="ctr"/>
            <a:r>
              <a:rPr lang="en-US" sz="4000" dirty="0">
                <a:solidFill>
                  <a:srgbClr val="002060"/>
                </a:solidFill>
              </a:rPr>
              <a:t>In-Class Exercise Wk.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951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_1.2_ResearchDataCycle_ClassOverview" id="{3B876488-D542-644F-A553-F555CDBD568F}" vid="{DE9B60E6-327A-1A44-81D1-8CC0F296A5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164</Words>
  <Application>Microsoft Macintosh PowerPoint</Application>
  <PresentationFormat>On-screen Show (16:10)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Bruna, Emilio M.</cp:lastModifiedBy>
  <cp:revision>3</cp:revision>
  <cp:lastPrinted>2021-01-15T04:19:20Z</cp:lastPrinted>
  <dcterms:created xsi:type="dcterms:W3CDTF">2021-01-21T13:35:40Z</dcterms:created>
  <dcterms:modified xsi:type="dcterms:W3CDTF">2022-01-07T05:16:33Z</dcterms:modified>
</cp:coreProperties>
</file>