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7"/>
    <p:restoredTop sz="94694"/>
  </p:normalViewPr>
  <p:slideViewPr>
    <p:cSldViewPr snapToGrid="0">
      <p:cViewPr>
        <p:scale>
          <a:sx n="198" d="100"/>
          <a:sy n="198" d="100"/>
        </p:scale>
        <p:origin x="296" y="-3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F6E42-680C-E845-A4F4-79F81B85175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4EB41-DB98-854C-ACA1-FAA812991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0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4EB41-DB98-854C-ACA1-FAA8129916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3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1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9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4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0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2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5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5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5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0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5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FDB6B0-3AE4-F840-AAD9-CC400148E2F6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9285A9A-35A8-CABC-BE53-C999D7149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224" y="2340245"/>
            <a:ext cx="2559776" cy="219702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C0A86C4-5C07-C293-C536-E92423FBE312}"/>
              </a:ext>
            </a:extLst>
          </p:cNvPr>
          <p:cNvGrpSpPr>
            <a:grpSpLocks noChangeAspect="1"/>
          </p:cNvGrpSpPr>
          <p:nvPr/>
        </p:nvGrpSpPr>
        <p:grpSpPr>
          <a:xfrm>
            <a:off x="-217076" y="2788486"/>
            <a:ext cx="5447463" cy="4627455"/>
            <a:chOff x="-10448880" y="1747353"/>
            <a:chExt cx="6784053" cy="5762847"/>
          </a:xfrm>
        </p:grpSpPr>
        <p:pic>
          <p:nvPicPr>
            <p:cNvPr id="1026" name="Picture 2" descr="Map showing general location of the DOE's Savannah River Site (SRS), within which is the oval-shaped study area, the General Separations Area (GSA) Fig. 2 Chart correlating hydrostratigraphic units used in this study with recognized hydrostratigraphic units from southeastern South Carolina coastal plain from Aadland and others (1995)">
              <a:extLst>
                <a:ext uri="{FF2B5EF4-FFF2-40B4-BE49-F238E27FC236}">
                  <a16:creationId xmlns:a16="http://schemas.microsoft.com/office/drawing/2014/main" id="{A128DCCA-9B03-1BBE-4743-AE30D95982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70" r="3566" b="7102"/>
            <a:stretch>
              <a:fillRect/>
            </a:stretch>
          </p:blipFill>
          <p:spPr bwMode="auto">
            <a:xfrm>
              <a:off x="-10278278" y="1747353"/>
              <a:ext cx="6613451" cy="5762847"/>
            </a:xfrm>
            <a:prstGeom prst="snip2DiagRect">
              <a:avLst>
                <a:gd name="adj1" fmla="val 32103"/>
                <a:gd name="adj2" fmla="val 49139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6263AA-4368-C524-A555-724E7A5F8642}"/>
                </a:ext>
              </a:extLst>
            </p:cNvPr>
            <p:cNvSpPr/>
            <p:nvPr/>
          </p:nvSpPr>
          <p:spPr>
            <a:xfrm rot="18894248">
              <a:off x="-5203784" y="3310814"/>
              <a:ext cx="1044656" cy="18045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1A5217-1E02-DA07-6A05-E66D15954767}"/>
                </a:ext>
              </a:extLst>
            </p:cNvPr>
            <p:cNvSpPr/>
            <p:nvPr/>
          </p:nvSpPr>
          <p:spPr>
            <a:xfrm rot="18894248">
              <a:off x="-8316527" y="5999831"/>
              <a:ext cx="531388" cy="1500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99676A-4F8C-DC26-0CDB-0174BBE272D1}"/>
                </a:ext>
              </a:extLst>
            </p:cNvPr>
            <p:cNvSpPr/>
            <p:nvPr/>
          </p:nvSpPr>
          <p:spPr>
            <a:xfrm rot="21413026">
              <a:off x="-10448880" y="3472869"/>
              <a:ext cx="346331" cy="1364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018384-D603-8CB8-F995-B90E0099D5BB}"/>
                </a:ext>
              </a:extLst>
            </p:cNvPr>
            <p:cNvSpPr/>
            <p:nvPr/>
          </p:nvSpPr>
          <p:spPr>
            <a:xfrm>
              <a:off x="-8910085" y="2620467"/>
              <a:ext cx="2666446" cy="26516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F29F70-A8DC-7A5F-E1A8-31A4EB3EB49E}"/>
                </a:ext>
              </a:extLst>
            </p:cNvPr>
            <p:cNvSpPr/>
            <p:nvPr/>
          </p:nvSpPr>
          <p:spPr>
            <a:xfrm rot="5400000" flipH="1">
              <a:off x="-7553117" y="1154236"/>
              <a:ext cx="208698" cy="2815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F059BF-E26C-8980-3159-2B5249C141AF}"/>
                </a:ext>
              </a:extLst>
            </p:cNvPr>
            <p:cNvSpPr/>
            <p:nvPr/>
          </p:nvSpPr>
          <p:spPr>
            <a:xfrm rot="5400000" flipH="1">
              <a:off x="-7555804" y="1202441"/>
              <a:ext cx="290513" cy="2319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8E61C0-0BD5-47EE-D3C0-1765534BC509}"/>
                </a:ext>
              </a:extLst>
            </p:cNvPr>
            <p:cNvSpPr/>
            <p:nvPr/>
          </p:nvSpPr>
          <p:spPr>
            <a:xfrm rot="5400000" flipH="1">
              <a:off x="-7703813" y="1614760"/>
              <a:ext cx="846086" cy="15599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CA2624-CACE-E27E-5C59-4E6869797307}"/>
                </a:ext>
              </a:extLst>
            </p:cNvPr>
            <p:cNvSpPr/>
            <p:nvPr/>
          </p:nvSpPr>
          <p:spPr>
            <a:xfrm flipH="1">
              <a:off x="-9103621" y="2690717"/>
              <a:ext cx="302519" cy="2813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C4316B-96EC-8E40-9318-6368D7C61FB2}"/>
                </a:ext>
              </a:extLst>
            </p:cNvPr>
            <p:cNvSpPr/>
            <p:nvPr/>
          </p:nvSpPr>
          <p:spPr>
            <a:xfrm rot="5400000" flipH="1">
              <a:off x="-7837986" y="4230196"/>
              <a:ext cx="302519" cy="2300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0099136-B24E-8D4E-1BB9-CCBD52005F05}"/>
                </a:ext>
              </a:extLst>
            </p:cNvPr>
            <p:cNvSpPr/>
            <p:nvPr/>
          </p:nvSpPr>
          <p:spPr>
            <a:xfrm rot="5400000" flipH="1">
              <a:off x="-8354250" y="4921890"/>
              <a:ext cx="322234" cy="1284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D90DBD-4F5E-561A-F9C2-B7E28C9A3BA1}"/>
                </a:ext>
              </a:extLst>
            </p:cNvPr>
            <p:cNvSpPr/>
            <p:nvPr/>
          </p:nvSpPr>
          <p:spPr>
            <a:xfrm flipH="1">
              <a:off x="-8615363" y="4395998"/>
              <a:ext cx="1114425" cy="1404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DF4A01-4EB4-BC2E-9CB4-F7E167297109}"/>
                </a:ext>
              </a:extLst>
            </p:cNvPr>
            <p:cNvSpPr/>
            <p:nvPr/>
          </p:nvSpPr>
          <p:spPr>
            <a:xfrm flipH="1">
              <a:off x="-8347981" y="4562686"/>
              <a:ext cx="818468" cy="1404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BB2AB1-0436-5681-CC6B-AC1256922925}"/>
                </a:ext>
              </a:extLst>
            </p:cNvPr>
            <p:cNvSpPr/>
            <p:nvPr/>
          </p:nvSpPr>
          <p:spPr>
            <a:xfrm flipH="1">
              <a:off x="-7850982" y="4800810"/>
              <a:ext cx="350043" cy="14356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E37CB8-2F76-0A2E-CA43-01C597A1445C}"/>
                </a:ext>
              </a:extLst>
            </p:cNvPr>
            <p:cNvSpPr/>
            <p:nvPr/>
          </p:nvSpPr>
          <p:spPr>
            <a:xfrm flipH="1">
              <a:off x="-7593126" y="4367422"/>
              <a:ext cx="316025" cy="1404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FBB6B70-8F35-10C6-FAC4-61FAFA756A56}"/>
                </a:ext>
              </a:extLst>
            </p:cNvPr>
            <p:cNvSpPr/>
            <p:nvPr/>
          </p:nvSpPr>
          <p:spPr>
            <a:xfrm flipH="1">
              <a:off x="-6276977" y="4221955"/>
              <a:ext cx="397670" cy="873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051543-6837-EC22-23DC-6647218C4C8F}"/>
                </a:ext>
              </a:extLst>
            </p:cNvPr>
            <p:cNvSpPr/>
            <p:nvPr/>
          </p:nvSpPr>
          <p:spPr>
            <a:xfrm flipH="1">
              <a:off x="-6389515" y="3228976"/>
              <a:ext cx="307181" cy="1169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6D22BDF-FD55-A784-CDB8-B49D360F4F74}"/>
                </a:ext>
              </a:extLst>
            </p:cNvPr>
            <p:cNvSpPr/>
            <p:nvPr/>
          </p:nvSpPr>
          <p:spPr>
            <a:xfrm flipH="1">
              <a:off x="-6185696" y="2702719"/>
              <a:ext cx="381002" cy="719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6A6ECC-43A3-4DBB-D52C-720E8AB4A1A1}"/>
                </a:ext>
              </a:extLst>
            </p:cNvPr>
            <p:cNvSpPr/>
            <p:nvPr/>
          </p:nvSpPr>
          <p:spPr>
            <a:xfrm flipH="1">
              <a:off x="-5915025" y="4198144"/>
              <a:ext cx="121444" cy="53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4041F62-DFD8-EE01-0F25-8B648CFAEFED}"/>
                </a:ext>
              </a:extLst>
            </p:cNvPr>
            <p:cNvSpPr/>
            <p:nvPr/>
          </p:nvSpPr>
          <p:spPr>
            <a:xfrm flipH="1">
              <a:off x="-5989984" y="4221956"/>
              <a:ext cx="121444" cy="538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CE105D-1025-1137-F974-F7C0AD029768}"/>
                </a:ext>
              </a:extLst>
            </p:cNvPr>
            <p:cNvSpPr/>
            <p:nvPr/>
          </p:nvSpPr>
          <p:spPr>
            <a:xfrm flipH="1">
              <a:off x="-6096001" y="4952523"/>
              <a:ext cx="25955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3276261-AAA4-96FC-E55A-D656E7989498}"/>
                </a:ext>
              </a:extLst>
            </p:cNvPr>
            <p:cNvSpPr/>
            <p:nvPr/>
          </p:nvSpPr>
          <p:spPr>
            <a:xfrm rot="5400000" flipH="1">
              <a:off x="-8183219" y="5075585"/>
              <a:ext cx="304897" cy="1264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B91C053-18F3-53D3-9EA6-FBDE6401AE3F}"/>
                </a:ext>
              </a:extLst>
            </p:cNvPr>
            <p:cNvSpPr/>
            <p:nvPr/>
          </p:nvSpPr>
          <p:spPr>
            <a:xfrm rot="5400000" flipH="1">
              <a:off x="-8046295" y="5553025"/>
              <a:ext cx="304897" cy="6286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E4C8C4-C0DA-D625-5616-721C8D28A443}"/>
                </a:ext>
              </a:extLst>
            </p:cNvPr>
            <p:cNvSpPr/>
            <p:nvPr/>
          </p:nvSpPr>
          <p:spPr>
            <a:xfrm rot="5400000" flipH="1">
              <a:off x="-9351172" y="3607596"/>
              <a:ext cx="257170" cy="1228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7487630-40DE-C0BA-F8DD-EA49249638BC}"/>
                </a:ext>
              </a:extLst>
            </p:cNvPr>
            <p:cNvSpPr/>
            <p:nvPr/>
          </p:nvSpPr>
          <p:spPr>
            <a:xfrm rot="5400000" flipH="1">
              <a:off x="-9127335" y="3474247"/>
              <a:ext cx="257170" cy="1228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3FD96B-4023-4869-7EC6-7CAF928F15FF}"/>
                </a:ext>
              </a:extLst>
            </p:cNvPr>
            <p:cNvSpPr/>
            <p:nvPr/>
          </p:nvSpPr>
          <p:spPr>
            <a:xfrm flipH="1">
              <a:off x="-9346410" y="2962278"/>
              <a:ext cx="323854" cy="15454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96B35B-5C31-B4FA-58BB-FABA91A09650}"/>
                </a:ext>
              </a:extLst>
            </p:cNvPr>
            <p:cNvSpPr/>
            <p:nvPr/>
          </p:nvSpPr>
          <p:spPr>
            <a:xfrm flipH="1">
              <a:off x="-9615492" y="4271961"/>
              <a:ext cx="114304" cy="238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9D6D84-9C81-0767-6AE5-887805247EE0}"/>
                </a:ext>
              </a:extLst>
            </p:cNvPr>
            <p:cNvSpPr/>
            <p:nvPr/>
          </p:nvSpPr>
          <p:spPr>
            <a:xfrm flipH="1">
              <a:off x="-5619945" y="5433442"/>
              <a:ext cx="62935" cy="66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D4AC5D3-615C-5C08-429A-7FF397761783}"/>
                </a:ext>
              </a:extLst>
            </p:cNvPr>
            <p:cNvSpPr/>
            <p:nvPr/>
          </p:nvSpPr>
          <p:spPr>
            <a:xfrm flipH="1">
              <a:off x="-6369637" y="2864541"/>
              <a:ext cx="307181" cy="1169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6C404B0-4979-DFB1-3548-577FB1A84927}"/>
                </a:ext>
              </a:extLst>
            </p:cNvPr>
            <p:cNvSpPr/>
            <p:nvPr/>
          </p:nvSpPr>
          <p:spPr>
            <a:xfrm flipH="1">
              <a:off x="-5512337" y="5680578"/>
              <a:ext cx="4571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F5F9DB2-14EF-D8FC-67D4-183DDF0D2DB3}"/>
                </a:ext>
              </a:extLst>
            </p:cNvPr>
            <p:cNvSpPr/>
            <p:nvPr/>
          </p:nvSpPr>
          <p:spPr>
            <a:xfrm rot="5400000" flipH="1">
              <a:off x="-7438392" y="1082318"/>
              <a:ext cx="208698" cy="2534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9B8FA98F-D365-F2B2-3F49-D51840E69D98}"/>
              </a:ext>
            </a:extLst>
          </p:cNvPr>
          <p:cNvSpPr/>
          <p:nvPr/>
        </p:nvSpPr>
        <p:spPr>
          <a:xfrm>
            <a:off x="5193161" y="3616902"/>
            <a:ext cx="186561" cy="1865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4F2939-F72A-C022-AB5F-E35FD52CF9BC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3039243" y="2955462"/>
            <a:ext cx="2153918" cy="75472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6D4801-F79F-4FCE-39AE-DA11D64A112F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3938122" y="3710182"/>
            <a:ext cx="1255039" cy="2891678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DC0F392-CBF1-66F4-7969-E2E2D2CE5234}"/>
              </a:ext>
            </a:extLst>
          </p:cNvPr>
          <p:cNvSpPr txBox="1"/>
          <p:nvPr/>
        </p:nvSpPr>
        <p:spPr>
          <a:xfrm>
            <a:off x="5074440" y="2785862"/>
            <a:ext cx="1458560" cy="842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South Carolina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F5B119-0A24-9079-1682-5E6BCBD5E5A6}"/>
              </a:ext>
            </a:extLst>
          </p:cNvPr>
          <p:cNvSpPr txBox="1"/>
          <p:nvPr/>
        </p:nvSpPr>
        <p:spPr>
          <a:xfrm>
            <a:off x="357632" y="5330249"/>
            <a:ext cx="2217518" cy="639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SRS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DF67F0-38AD-793A-C7C4-8FCA096958A2}"/>
              </a:ext>
            </a:extLst>
          </p:cNvPr>
          <p:cNvSpPr/>
          <p:nvPr/>
        </p:nvSpPr>
        <p:spPr>
          <a:xfrm>
            <a:off x="1105804" y="4278347"/>
            <a:ext cx="169600" cy="16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276240-E1D0-5B93-A47C-00F37D5F9212}"/>
              </a:ext>
            </a:extLst>
          </p:cNvPr>
          <p:cNvSpPr/>
          <p:nvPr/>
        </p:nvSpPr>
        <p:spPr>
          <a:xfrm>
            <a:off x="1543934" y="3478401"/>
            <a:ext cx="169600" cy="169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A2019CB-1F31-C6B2-B3E5-F0DA6F41BD8E}"/>
              </a:ext>
            </a:extLst>
          </p:cNvPr>
          <p:cNvSpPr/>
          <p:nvPr/>
        </p:nvSpPr>
        <p:spPr>
          <a:xfrm>
            <a:off x="2338226" y="3628219"/>
            <a:ext cx="169600" cy="169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8971785-B7DE-45BD-8C81-89E323640C4B}"/>
              </a:ext>
            </a:extLst>
          </p:cNvPr>
          <p:cNvSpPr/>
          <p:nvPr/>
        </p:nvSpPr>
        <p:spPr>
          <a:xfrm>
            <a:off x="2165800" y="3998515"/>
            <a:ext cx="169600" cy="169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6C8859-0FAF-EED4-6BA7-11DA13C278C2}"/>
              </a:ext>
            </a:extLst>
          </p:cNvPr>
          <p:cNvSpPr/>
          <p:nvPr/>
        </p:nvSpPr>
        <p:spPr>
          <a:xfrm>
            <a:off x="2621147" y="3995364"/>
            <a:ext cx="169600" cy="16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E9A7F98-F7A9-0263-5A5F-7197BABF9DBE}"/>
              </a:ext>
            </a:extLst>
          </p:cNvPr>
          <p:cNvSpPr/>
          <p:nvPr/>
        </p:nvSpPr>
        <p:spPr>
          <a:xfrm>
            <a:off x="2991185" y="5078299"/>
            <a:ext cx="169600" cy="16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B0FE2735-4C7F-DFFE-7DE5-F141B4B1E2B2}"/>
              </a:ext>
            </a:extLst>
          </p:cNvPr>
          <p:cNvSpPr/>
          <p:nvPr/>
        </p:nvSpPr>
        <p:spPr>
          <a:xfrm>
            <a:off x="2849847" y="4512958"/>
            <a:ext cx="169600" cy="169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0F4915-0997-3AB7-F261-FE027FCBE8C3}"/>
              </a:ext>
            </a:extLst>
          </p:cNvPr>
          <p:cNvSpPr txBox="1"/>
          <p:nvPr/>
        </p:nvSpPr>
        <p:spPr>
          <a:xfrm>
            <a:off x="1500912" y="3139669"/>
            <a:ext cx="105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68CC51-70A7-67FD-F496-96A57FD4AA86}"/>
              </a:ext>
            </a:extLst>
          </p:cNvPr>
          <p:cNvSpPr txBox="1"/>
          <p:nvPr/>
        </p:nvSpPr>
        <p:spPr>
          <a:xfrm>
            <a:off x="2169099" y="3326916"/>
            <a:ext cx="75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53N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EEF179-0B37-F985-604D-A31DF830818D}"/>
              </a:ext>
            </a:extLst>
          </p:cNvPr>
          <p:cNvSpPr txBox="1"/>
          <p:nvPr/>
        </p:nvSpPr>
        <p:spPr>
          <a:xfrm>
            <a:off x="1792630" y="3907298"/>
            <a:ext cx="75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67423A-B05A-D16E-3633-A11AC023946D}"/>
              </a:ext>
            </a:extLst>
          </p:cNvPr>
          <p:cNvSpPr txBox="1"/>
          <p:nvPr/>
        </p:nvSpPr>
        <p:spPr>
          <a:xfrm>
            <a:off x="2460337" y="4425903"/>
            <a:ext cx="757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54</a:t>
            </a:r>
          </a:p>
        </p:txBody>
      </p:sp>
      <p:pic>
        <p:nvPicPr>
          <p:cNvPr id="2" name="Picture 2" descr="Map of Savannah River Site (SRS) located in South Carolina ...">
            <a:extLst>
              <a:ext uri="{FF2B5EF4-FFF2-40B4-BE49-F238E27FC236}">
                <a16:creationId xmlns:a16="http://schemas.microsoft.com/office/drawing/2014/main" id="{8CD9DBE9-03B9-82B4-6FCD-F46F91922F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2" t="85663" r="3606" b="988"/>
          <a:stretch>
            <a:fillRect/>
          </a:stretch>
        </p:blipFill>
        <p:spPr bwMode="auto">
          <a:xfrm>
            <a:off x="1044674" y="6673260"/>
            <a:ext cx="1949664" cy="6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142282-E276-71AB-0315-8E64F89BA9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179" y="6770665"/>
            <a:ext cx="356585" cy="57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0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9</Words>
  <Application>Microsoft Macintosh PowerPoint</Application>
  <PresentationFormat>Letter Paper (8.5x11 in)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Bruna, Emilio M.</dc:creator>
  <cp:lastModifiedBy>Microsoft Office User</cp:lastModifiedBy>
  <cp:revision>5</cp:revision>
  <dcterms:created xsi:type="dcterms:W3CDTF">2025-06-09T15:08:34Z</dcterms:created>
  <dcterms:modified xsi:type="dcterms:W3CDTF">2025-07-10T16:16:04Z</dcterms:modified>
</cp:coreProperties>
</file>