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8" r:id="rId4"/>
    <p:sldId id="258" r:id="rId5"/>
    <p:sldId id="259" r:id="rId6"/>
    <p:sldId id="267" r:id="rId7"/>
    <p:sldId id="269" r:id="rId8"/>
    <p:sldId id="260" r:id="rId9"/>
    <p:sldId id="266" r:id="rId10"/>
    <p:sldId id="265" r:id="rId11"/>
    <p:sldId id="261" r:id="rId12"/>
    <p:sldId id="26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4"/>
    <p:restoredTop sz="96012"/>
  </p:normalViewPr>
  <p:slideViewPr>
    <p:cSldViewPr snapToGrid="0">
      <p:cViewPr>
        <p:scale>
          <a:sx n="120" d="100"/>
          <a:sy n="120" d="100"/>
        </p:scale>
        <p:origin x="14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5940C-8B12-B98F-13E1-74196F295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76517-AD78-20DA-AC97-ED3900449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A364A-1FEF-F541-F916-257A2E6E1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D25CC-07F6-1A12-A281-B2915F41E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DB05C-2BEF-8D91-84E3-EDA413ECA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271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4BE9-4C83-1EED-ED62-03639353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013C9A-49FF-DD23-EB4A-33C8A8937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14097-403B-1590-7214-0DE9DA58D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2222D-C970-8C6A-C23F-F3EA2399C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05EDA-1A65-EF59-660B-0673DD4DF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735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5B315-D4AF-5798-6004-3AB5FAE272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F7826-F480-3D97-63A6-C299E71CD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F5F58-44CD-8B7A-1C7D-104E26283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77F20-48C6-B235-FFE8-5E92F0F64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CA5D-4955-1DDB-2F6B-E128492A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2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57A6B-116F-802E-2888-9BB311D2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1D6C4-6A5E-D3EE-BFDE-3B819543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DD158-11A8-19EF-CF23-79D980B89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40DFB-0C27-F1A5-06A6-79EE7B4D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60029-63DB-6E8C-54EC-85DEB10E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61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178B7-ECF6-1C57-4096-24B351E79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3B29C-75A2-20D9-309E-B85DE131A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06693-83AD-C9E8-26C4-05CF15CF6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B4A67-1C93-5837-563B-9C4860A1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0577D-1A83-61B8-001B-34A59B1FB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1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9A1E6-EFDF-A3DB-7AF4-E4EC5383D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21B17-804B-2CD4-DD18-749EA748A8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2EAE3-DB3C-2D50-363D-81CF904A4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D95AD-31A6-36D3-A139-4FC46229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26E29-7EB6-4298-3FA6-BC578CEF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A88AC4-302C-0EF1-91F9-48104011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97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0E21-2AEE-1D81-F432-417E6B3D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741DAE-075D-2C97-6F52-2DA7EA108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0C862-B23E-52C9-CDDE-DB9D8DCB39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CF78D-DD45-1CB0-ECF1-89FF41DC4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5DC555-8E22-1B2C-31FD-431AED4DAF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24CB3-E009-E3CF-F59D-3C6900BDA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79F84A-D015-A354-02A6-F9B3BACAB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C409C5-DA83-9B52-433F-9E86FDA5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14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09D73-6DCD-F7AA-D5CD-3E7E2E01E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F44D4A-1157-6DC3-F5F2-A9D97D9E2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9E49BB-589D-8AB2-377F-6812E2732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98E0FD-F813-FDB2-7D6E-3A21CD701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45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1C3AD-6142-B2CB-7BDF-7064CA08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177ABF-201F-460B-2D08-49B48BDBA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6A8B3-E873-8F78-3E30-712277184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CB33D-C067-F5A6-F494-993F24FC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01760-19D9-A9F0-E1F5-FE9615FC6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DAAA0F-E4E1-A838-1C6F-C932FE23B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699FE-19CC-4B54-2F5C-ECE98914F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DC1FF-9544-7733-4390-703F91BE3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2F685-98D7-20E4-5BD9-7E16FAAF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258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E69C-115A-641F-FF93-09A419167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A01FDE-7541-A704-A486-367372CA6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B0167B-91E1-6A6D-F3A0-B513A9DE3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52D1A3-0314-3D13-046E-8821FE3A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0DCE2-B3B0-B626-239C-46C51E75B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FD8BF-8138-3843-C07C-356DFF96C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46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5380EE-F49D-86AD-6A56-25997C5C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B8C34-D091-A85A-9884-030AC436A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AC90C-2230-D348-FBCC-8AB5AF5ADB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FCF93-600C-344B-9FFC-459611ACCDD5}" type="datetimeFigureOut">
              <a:rPr lang="en-US" smtClean="0"/>
              <a:t>7/10/25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0C473-1EE5-0214-81E9-BF1CCB6BEF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6ABAB-2C88-4D5D-7DA6-1F487ABFB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15A80-210C-6743-BD78-0852DE15EE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3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BC186-3579-53F5-FEFF-7CE64A726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3508"/>
            <a:ext cx="9144000" cy="1267264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Influence of Connectivity on Dung Beetle Communities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776C5B-FE62-ED47-3B85-16F149E84A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80772"/>
            <a:ext cx="9144000" cy="1655762"/>
          </a:xfrm>
        </p:spPr>
        <p:txBody>
          <a:bodyPr/>
          <a:lstStyle/>
          <a:p>
            <a:r>
              <a:rPr lang="en-US" dirty="0"/>
              <a:t>Eric Escobar-Chena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5297E7-B3D2-6B02-4B05-D006D7227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3332" y="2633209"/>
            <a:ext cx="3865336" cy="28976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E60B71-EC8D-108C-C836-AE7B70C745BA}"/>
              </a:ext>
            </a:extLst>
          </p:cNvPr>
          <p:cNvSpPr txBox="1"/>
          <p:nvPr/>
        </p:nvSpPr>
        <p:spPr>
          <a:xfrm>
            <a:off x="4847091" y="5530836"/>
            <a:ext cx="2497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Historia Naturalis </a:t>
            </a:r>
            <a:r>
              <a:rPr lang="en-US" sz="1400" dirty="0" err="1"/>
              <a:t>Brazilia</a:t>
            </a:r>
            <a:r>
              <a:rPr lang="en-US" sz="1400" dirty="0"/>
              <a:t> - 1648</a:t>
            </a:r>
          </a:p>
        </p:txBody>
      </p:sp>
    </p:spTree>
    <p:extLst>
      <p:ext uri="{BB962C8B-B14F-4D97-AF65-F5344CB8AC3E}">
        <p14:creationId xmlns:p14="http://schemas.microsoft.com/office/powerpoint/2010/main" val="1541956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C9FF6-8555-29A3-030C-22EF56782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effects by species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66FDD9-924D-3BDE-88A5-0B67E87B6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5099" y="1825625"/>
            <a:ext cx="5621801" cy="4351338"/>
          </a:xfrm>
        </p:spPr>
      </p:pic>
    </p:spTree>
    <p:extLst>
      <p:ext uri="{BB962C8B-B14F-4D97-AF65-F5344CB8AC3E}">
        <p14:creationId xmlns:p14="http://schemas.microsoft.com/office/powerpoint/2010/main" val="25815997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A374D-F4B9-9A8A-9096-05235F31C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Richness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FFDDA-6A3C-FC42-EC99-C7C4BB0FA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4B4803-DD8C-C1B8-6923-F2BBA0448E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422" t="31215" r="20761" b="28727"/>
          <a:stretch/>
        </p:blipFill>
        <p:spPr>
          <a:xfrm>
            <a:off x="402336" y="1697872"/>
            <a:ext cx="5315712" cy="460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280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82B3-1B36-079C-AB56-FC88353D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Diversity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1955B-51D7-B5FE-7361-B0F63FD3D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F82041-AD29-D16A-B895-49434ED172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758"/>
          <a:stretch/>
        </p:blipFill>
        <p:spPr>
          <a:xfrm>
            <a:off x="-609600" y="1572768"/>
            <a:ext cx="8260594" cy="7508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F76451-1CE9-8EEA-98C3-D04C4E68F2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006" y="-1343796"/>
            <a:ext cx="8260594" cy="106901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B17C89-8156-F1AA-0EFA-83CE76E076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420"/>
          <a:stretch/>
        </p:blipFill>
        <p:spPr>
          <a:xfrm>
            <a:off x="4443470" y="1572768"/>
            <a:ext cx="8260594" cy="7545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61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246C-018E-E5B1-E080-6EDC59337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Biomass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1313-5937-D10C-601A-54F7B9B9B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D4D43-4428-0634-A14B-BCA05C94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652" y="948230"/>
            <a:ext cx="3278555" cy="561561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F64CBD-594B-AAD9-939A-8D574AB9A1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0608" y="925625"/>
            <a:ext cx="3317763" cy="5886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33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F21E-0606-8C5A-472B-5A2F157B2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9B81-A80F-F8FF-BB16-1DD421634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E05B4BF-3E49-ED08-09A7-140485F3E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852" y="365125"/>
            <a:ext cx="11532296" cy="5827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2B65B00-74CA-9829-86B2-30B7FDF7A696}"/>
              </a:ext>
            </a:extLst>
          </p:cNvPr>
          <p:cNvCxnSpPr>
            <a:cxnSpLocks/>
          </p:cNvCxnSpPr>
          <p:nvPr/>
        </p:nvCxnSpPr>
        <p:spPr>
          <a:xfrm>
            <a:off x="2231572" y="2383972"/>
            <a:ext cx="522514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8BCA3C-5DA3-22B1-47A1-9FAE72FEFB17}"/>
              </a:ext>
            </a:extLst>
          </p:cNvPr>
          <p:cNvCxnSpPr>
            <a:cxnSpLocks/>
          </p:cNvCxnSpPr>
          <p:nvPr/>
        </p:nvCxnSpPr>
        <p:spPr>
          <a:xfrm>
            <a:off x="3091543" y="4114801"/>
            <a:ext cx="522514" cy="250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C292EC9-FE0A-F0D7-7B7D-3FF949CD3B2C}"/>
              </a:ext>
            </a:extLst>
          </p:cNvPr>
          <p:cNvCxnSpPr>
            <a:cxnSpLocks/>
          </p:cNvCxnSpPr>
          <p:nvPr/>
        </p:nvCxnSpPr>
        <p:spPr>
          <a:xfrm flipH="1">
            <a:off x="4212771" y="4088381"/>
            <a:ext cx="468086" cy="113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F1978D8-92C3-508D-05A2-FDC9644302DA}"/>
              </a:ext>
            </a:extLst>
          </p:cNvPr>
          <p:cNvCxnSpPr>
            <a:cxnSpLocks/>
          </p:cNvCxnSpPr>
          <p:nvPr/>
        </p:nvCxnSpPr>
        <p:spPr>
          <a:xfrm flipV="1">
            <a:off x="6019800" y="3278981"/>
            <a:ext cx="620486" cy="237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BCA99F7-FD4F-3EA4-642A-ED015CC76205}"/>
              </a:ext>
            </a:extLst>
          </p:cNvPr>
          <p:cNvCxnSpPr>
            <a:cxnSpLocks/>
          </p:cNvCxnSpPr>
          <p:nvPr/>
        </p:nvCxnSpPr>
        <p:spPr>
          <a:xfrm flipV="1">
            <a:off x="2492829" y="2910468"/>
            <a:ext cx="557030" cy="117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B5E71B-3E4F-809D-7C7D-87842D8AE915}"/>
              </a:ext>
            </a:extLst>
          </p:cNvPr>
          <p:cNvCxnSpPr>
            <a:cxnSpLocks/>
          </p:cNvCxnSpPr>
          <p:nvPr/>
        </p:nvCxnSpPr>
        <p:spPr>
          <a:xfrm>
            <a:off x="5497033" y="1148576"/>
            <a:ext cx="8330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D9D5B5-4E25-0D20-7A36-38CF62FA4398}"/>
              </a:ext>
            </a:extLst>
          </p:cNvPr>
          <p:cNvSpPr txBox="1"/>
          <p:nvPr/>
        </p:nvSpPr>
        <p:spPr>
          <a:xfrm>
            <a:off x="1150200" y="2083890"/>
            <a:ext cx="1146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Amezquita 2010</a:t>
            </a:r>
          </a:p>
          <a:p>
            <a:r>
              <a:rPr lang="en-US" sz="1100" dirty="0"/>
              <a:t>Andresen 2003</a:t>
            </a:r>
          </a:p>
          <a:p>
            <a:r>
              <a:rPr lang="en-US" sz="1100" dirty="0"/>
              <a:t>Bourg 2016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95E03E-9002-9EF7-B8E7-48E764559FA5}"/>
              </a:ext>
            </a:extLst>
          </p:cNvPr>
          <p:cNvSpPr txBox="1"/>
          <p:nvPr/>
        </p:nvSpPr>
        <p:spPr>
          <a:xfrm>
            <a:off x="1903768" y="4001294"/>
            <a:ext cx="16215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Bustamante 2004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9A517F-8D1D-54F2-E440-ED7961D55DD1}"/>
              </a:ext>
            </a:extLst>
          </p:cNvPr>
          <p:cNvSpPr txBox="1"/>
          <p:nvPr/>
        </p:nvSpPr>
        <p:spPr>
          <a:xfrm>
            <a:off x="4722440" y="3872937"/>
            <a:ext cx="1255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Campos 2015</a:t>
            </a:r>
          </a:p>
          <a:p>
            <a:r>
              <a:rPr lang="en-US" sz="1100" dirty="0" err="1"/>
              <a:t>Filgueiras</a:t>
            </a:r>
            <a:r>
              <a:rPr lang="en-US" sz="1100" dirty="0"/>
              <a:t> 2011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73DA72-215A-E1AC-17CD-415D1131BDE9}"/>
              </a:ext>
            </a:extLst>
          </p:cNvPr>
          <p:cNvSpPr txBox="1"/>
          <p:nvPr/>
        </p:nvSpPr>
        <p:spPr>
          <a:xfrm>
            <a:off x="4991100" y="3409392"/>
            <a:ext cx="133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Chapman 2003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24AC0A-27C9-F345-E5CA-71FFDD3961DD}"/>
              </a:ext>
            </a:extLst>
          </p:cNvPr>
          <p:cNvSpPr txBox="1"/>
          <p:nvPr/>
        </p:nvSpPr>
        <p:spPr>
          <a:xfrm>
            <a:off x="4533899" y="964494"/>
            <a:ext cx="11266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Roslin 2001</a:t>
            </a:r>
          </a:p>
          <a:p>
            <a:r>
              <a:rPr lang="en-US" sz="1100" dirty="0" err="1"/>
              <a:t>Rosenlew</a:t>
            </a:r>
            <a:r>
              <a:rPr lang="en-US" sz="1100" dirty="0"/>
              <a:t> 2008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64BC51B-A763-B370-C8A3-652F91DDAD1F}"/>
              </a:ext>
            </a:extLst>
          </p:cNvPr>
          <p:cNvCxnSpPr>
            <a:cxnSpLocks/>
          </p:cNvCxnSpPr>
          <p:nvPr/>
        </p:nvCxnSpPr>
        <p:spPr>
          <a:xfrm flipH="1">
            <a:off x="4011386" y="3157728"/>
            <a:ext cx="328966" cy="417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97448ED-4829-9D4F-027D-87783DF515A2}"/>
              </a:ext>
            </a:extLst>
          </p:cNvPr>
          <p:cNvSpPr txBox="1"/>
          <p:nvPr/>
        </p:nvSpPr>
        <p:spPr>
          <a:xfrm>
            <a:off x="4298259" y="2959455"/>
            <a:ext cx="133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Norris 2010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B0B1EB-4CBE-4D8D-B05D-B8850263AA02}"/>
              </a:ext>
            </a:extLst>
          </p:cNvPr>
          <p:cNvSpPr txBox="1"/>
          <p:nvPr/>
        </p:nvSpPr>
        <p:spPr>
          <a:xfrm>
            <a:off x="1375593" y="2891986"/>
            <a:ext cx="13389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Whitworth 2021 </a:t>
            </a:r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59940BAE-CD80-44C1-B740-877ACE43227C}"/>
              </a:ext>
            </a:extLst>
          </p:cNvPr>
          <p:cNvSpPr/>
          <p:nvPr/>
        </p:nvSpPr>
        <p:spPr>
          <a:xfrm rot="2100000">
            <a:off x="3120504" y="1353251"/>
            <a:ext cx="508250" cy="1252758"/>
          </a:xfrm>
          <a:prstGeom prst="donu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31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26" grpId="0"/>
      <p:bldP spid="29" grpId="0"/>
      <p:bldP spid="30" grpId="0"/>
      <p:bldP spid="3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FDC9F-EE1E-EF65-0D8B-3957555D8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fragmentation studies…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510A6-2A35-3363-B69B-E31398EFC1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0952"/>
            <a:ext cx="10515600" cy="80061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Fewer relating to connectivity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E29ACE-8C7F-9813-1619-F0B4C705E75E}"/>
              </a:ext>
            </a:extLst>
          </p:cNvPr>
          <p:cNvSpPr txBox="1">
            <a:spLocks/>
          </p:cNvSpPr>
          <p:nvPr/>
        </p:nvSpPr>
        <p:spPr>
          <a:xfrm>
            <a:off x="838200" y="3476515"/>
            <a:ext cx="10515600" cy="800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None in the United States</a:t>
            </a:r>
          </a:p>
        </p:txBody>
      </p:sp>
      <p:sp>
        <p:nvSpPr>
          <p:cNvPr id="5" name="Down Arrow 4">
            <a:extLst>
              <a:ext uri="{FF2B5EF4-FFF2-40B4-BE49-F238E27FC236}">
                <a16:creationId xmlns:a16="http://schemas.microsoft.com/office/drawing/2014/main" id="{1ADC0010-029F-A239-1E9B-19D23A60D39D}"/>
              </a:ext>
            </a:extLst>
          </p:cNvPr>
          <p:cNvSpPr/>
          <p:nvPr/>
        </p:nvSpPr>
        <p:spPr>
          <a:xfrm>
            <a:off x="1860698" y="1350335"/>
            <a:ext cx="435935" cy="7251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7C37DEA0-F8A8-FEDD-1C63-C973E945BBA4}"/>
              </a:ext>
            </a:extLst>
          </p:cNvPr>
          <p:cNvSpPr/>
          <p:nvPr/>
        </p:nvSpPr>
        <p:spPr>
          <a:xfrm>
            <a:off x="1860697" y="2675898"/>
            <a:ext cx="435935" cy="725155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How do dung beetles' diets keep the world clean? | Natural History Museum">
            <a:extLst>
              <a:ext uri="{FF2B5EF4-FFF2-40B4-BE49-F238E27FC236}">
                <a16:creationId xmlns:a16="http://schemas.microsoft.com/office/drawing/2014/main" id="{04536E8E-D2D2-DFA0-E41A-7D26BE6C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711" y="2005824"/>
            <a:ext cx="4762633" cy="2751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0032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30617-CF8C-F85A-C149-DA842370E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want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58657-FCD4-A9DB-151C-A8D1552D0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Does connectivity help?</a:t>
            </a:r>
          </a:p>
          <a:p>
            <a:endParaRPr lang="en-US" dirty="0"/>
          </a:p>
          <a:p>
            <a:r>
              <a:rPr lang="en-US" dirty="0"/>
              <a:t>Where are dung beetles coming from?</a:t>
            </a:r>
          </a:p>
          <a:p>
            <a:endParaRPr lang="en-US" dirty="0"/>
          </a:p>
          <a:p>
            <a:r>
              <a:rPr lang="en-US" dirty="0"/>
              <a:t>What is the Dynamic?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B5B6BF-4369-97C7-170E-EBB2D358B79C}"/>
              </a:ext>
            </a:extLst>
          </p:cNvPr>
          <p:cNvSpPr>
            <a:spLocks/>
          </p:cNvSpPr>
          <p:nvPr/>
        </p:nvSpPr>
        <p:spPr>
          <a:xfrm rot="5400000">
            <a:off x="8265868" y="3303016"/>
            <a:ext cx="2081720" cy="3826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1C8280-08B2-1D54-6858-E1E21AE22454}"/>
              </a:ext>
            </a:extLst>
          </p:cNvPr>
          <p:cNvSpPr>
            <a:spLocks/>
          </p:cNvSpPr>
          <p:nvPr/>
        </p:nvSpPr>
        <p:spPr>
          <a:xfrm rot="5400000">
            <a:off x="8716584" y="1366365"/>
            <a:ext cx="1180289" cy="1180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65C5C7-FBA9-DC91-9069-4B010C8015D6}"/>
              </a:ext>
            </a:extLst>
          </p:cNvPr>
          <p:cNvSpPr>
            <a:spLocks/>
          </p:cNvSpPr>
          <p:nvPr/>
        </p:nvSpPr>
        <p:spPr>
          <a:xfrm rot="5400000">
            <a:off x="8716585" y="4422824"/>
            <a:ext cx="1180289" cy="11802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213E48-A541-DCD1-1B03-9C29099FA222}"/>
              </a:ext>
            </a:extLst>
          </p:cNvPr>
          <p:cNvSpPr>
            <a:spLocks/>
          </p:cNvSpPr>
          <p:nvPr/>
        </p:nvSpPr>
        <p:spPr>
          <a:xfrm rot="5400000">
            <a:off x="8176689" y="3221778"/>
            <a:ext cx="2260081" cy="36673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18" descr="Beetling along | World Wild">
            <a:extLst>
              <a:ext uri="{FF2B5EF4-FFF2-40B4-BE49-F238E27FC236}">
                <a16:creationId xmlns:a16="http://schemas.microsoft.com/office/drawing/2014/main" id="{22767682-E0E1-EB3F-869C-D1570A733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969624">
            <a:off x="9054192" y="1818783"/>
            <a:ext cx="594774" cy="44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E7FA512-5B97-250C-558C-5BF6FCFC8D9E}"/>
              </a:ext>
            </a:extLst>
          </p:cNvPr>
          <p:cNvCxnSpPr/>
          <p:nvPr/>
        </p:nvCxnSpPr>
        <p:spPr>
          <a:xfrm rot="3928745">
            <a:off x="8346609" y="3045505"/>
            <a:ext cx="1920240" cy="87847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521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BECCC-EA44-1581-99FA-71FF0F6F6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I find?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94D13-113E-8F39-0CE0-C78D16F26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89192" cy="4351338"/>
          </a:xfrm>
        </p:spPr>
        <p:txBody>
          <a:bodyPr/>
          <a:lstStyle/>
          <a:p>
            <a:r>
              <a:rPr lang="en-US" dirty="0"/>
              <a:t>Dung beetles were most abundant in forested matrix.</a:t>
            </a:r>
          </a:p>
          <a:p>
            <a:endParaRPr lang="en-US" dirty="0"/>
          </a:p>
          <a:p>
            <a:r>
              <a:rPr lang="en-US" dirty="0"/>
              <a:t>Connected patches of open habitat were most similar in abundance to matrix.</a:t>
            </a:r>
          </a:p>
          <a:p>
            <a:endParaRPr lang="en-US" dirty="0"/>
          </a:p>
          <a:p>
            <a:r>
              <a:rPr lang="en-US" dirty="0"/>
              <a:t>Larger landscape variation impacts diversity, richness, and abundance.</a:t>
            </a:r>
          </a:p>
        </p:txBody>
      </p:sp>
      <p:pic>
        <p:nvPicPr>
          <p:cNvPr id="4" name="Picture 6" descr="Dung Beetle | Research Story Wiki | Fandom">
            <a:extLst>
              <a:ext uri="{FF2B5EF4-FFF2-40B4-BE49-F238E27FC236}">
                <a16:creationId xmlns:a16="http://schemas.microsoft.com/office/drawing/2014/main" id="{D890991C-A29B-3D98-1E50-3459C2D8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62" y="1261997"/>
            <a:ext cx="5315176" cy="433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Smiley Face Digital Download SVG PNG JPG Dxf Ai Pdf - Etsy">
            <a:extLst>
              <a:ext uri="{FF2B5EF4-FFF2-40B4-BE49-F238E27FC236}">
                <a16:creationId xmlns:a16="http://schemas.microsoft.com/office/drawing/2014/main" id="{493A19D7-5A7F-67D8-4081-BEE3BD90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5563" y="2222205"/>
            <a:ext cx="2055842" cy="25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804BD9BF-04D4-3CB3-71CF-57086D6CE499}"/>
              </a:ext>
            </a:extLst>
          </p:cNvPr>
          <p:cNvSpPr/>
          <p:nvPr/>
        </p:nvSpPr>
        <p:spPr>
          <a:xfrm rot="10800000">
            <a:off x="9003183" y="3260012"/>
            <a:ext cx="672446" cy="494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81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FDF8-61FE-2F24-AF1E-C33022C3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Defense time!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EC46-9959-BF84-AD08-370926C46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4920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0D84-8488-AFDC-934A-874B4EE7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Species counts and feeding guilds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31063AE-996F-2A15-6761-C78EF9199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2499" y="1825625"/>
            <a:ext cx="7767002" cy="4351338"/>
          </a:xfrm>
        </p:spPr>
      </p:pic>
    </p:spTree>
    <p:extLst>
      <p:ext uri="{BB962C8B-B14F-4D97-AF65-F5344CB8AC3E}">
        <p14:creationId xmlns:p14="http://schemas.microsoft.com/office/powerpoint/2010/main" val="45686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5CAD-D5F5-5DB0-244E-88A266642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Abundance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053C5C-05F2-5183-3013-1B2E4B51E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54" t="22343" r="-454" b="30369"/>
          <a:stretch/>
        </p:blipFill>
        <p:spPr>
          <a:xfrm>
            <a:off x="5284434" y="1097226"/>
            <a:ext cx="6549520" cy="4008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584A3-2B67-7747-2975-764C8710F0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9269" t="28601" r="24365" b="28910"/>
          <a:stretch/>
        </p:blipFill>
        <p:spPr>
          <a:xfrm>
            <a:off x="2157984" y="1644376"/>
            <a:ext cx="3547872" cy="3460985"/>
          </a:xfrm>
          <a:prstGeom prst="rect">
            <a:avLst/>
          </a:prstGeom>
        </p:spPr>
      </p:pic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D75A4DE0-FBBC-20B9-F08E-04AE7872E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994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C2840-D8BC-750A-9EE9-0BE6234D6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39359-9466-F726-928F-9A0841D22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225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128</Words>
  <Application>Microsoft Macintosh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The Influence of Connectivity on Dung Beetle Communities</vt:lpstr>
      <vt:lpstr>PowerPoint Presentation</vt:lpstr>
      <vt:lpstr>So many fragmentation studies…</vt:lpstr>
      <vt:lpstr>What did I want to know?</vt:lpstr>
      <vt:lpstr>What did I find?</vt:lpstr>
      <vt:lpstr>Defense time!</vt:lpstr>
      <vt:lpstr>Species counts and feeding guilds</vt:lpstr>
      <vt:lpstr>Abundance </vt:lpstr>
      <vt:lpstr>PowerPoint Presentation</vt:lpstr>
      <vt:lpstr>Patch effects by species </vt:lpstr>
      <vt:lpstr>Richness</vt:lpstr>
      <vt:lpstr>Diversity</vt:lpstr>
      <vt:lpstr>Biomass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Influence of Connectivity on Dung Beetle Communities</dc:title>
  <dc:creator>Eric Escobar</dc:creator>
  <cp:lastModifiedBy>Eric Escobar</cp:lastModifiedBy>
  <cp:revision>1</cp:revision>
  <dcterms:created xsi:type="dcterms:W3CDTF">2025-07-10T18:09:25Z</dcterms:created>
  <dcterms:modified xsi:type="dcterms:W3CDTF">2025-07-11T12:05:15Z</dcterms:modified>
</cp:coreProperties>
</file>