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1" d="100"/>
          <a:sy n="91" d="100"/>
        </p:scale>
        <p:origin x="3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25B67-766A-4F45-A70D-DDB48DCCEB9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D799C-39A4-224A-BDFD-1C770B8F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l="-57000" r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orilla looking at the camera&#10;&#10;AI-generated content may be incorrect.">
            <a:extLst>
              <a:ext uri="{FF2B5EF4-FFF2-40B4-BE49-F238E27FC236}">
                <a16:creationId xmlns:a16="http://schemas.microsoft.com/office/drawing/2014/main" id="{5E23CF79-CD56-FB15-EE64-45F5E572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97" t="42057" r="27808" b="37973"/>
          <a:stretch>
            <a:fillRect/>
          </a:stretch>
        </p:blipFill>
        <p:spPr>
          <a:xfrm>
            <a:off x="0" y="3784210"/>
            <a:ext cx="6858000" cy="18569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BF2218-8102-513D-2128-99F11EFEC425}"/>
              </a:ext>
            </a:extLst>
          </p:cNvPr>
          <p:cNvSpPr txBox="1"/>
          <p:nvPr/>
        </p:nvSpPr>
        <p:spPr>
          <a:xfrm>
            <a:off x="-140677" y="1519306"/>
            <a:ext cx="685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0" dirty="0">
                <a:solidFill>
                  <a:schemeClr val="accent6">
                    <a:lumMod val="50000"/>
                  </a:schemeClr>
                </a:solidFill>
                <a:latin typeface="Klinic Slab Medium" pitchFamily="2" charset="0"/>
              </a:rPr>
              <a:t>The Future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D68CB9-F19B-D4AA-5E94-51EB7E214996}"/>
              </a:ext>
            </a:extLst>
          </p:cNvPr>
          <p:cNvSpPr txBox="1"/>
          <p:nvPr/>
        </p:nvSpPr>
        <p:spPr>
          <a:xfrm>
            <a:off x="-295423" y="2276617"/>
            <a:ext cx="7012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0" dirty="0">
                <a:solidFill>
                  <a:schemeClr val="accent6">
                    <a:lumMod val="50000"/>
                  </a:schemeClr>
                </a:solidFill>
                <a:latin typeface="Klinic Slab Medium" pitchFamily="2" charset="0"/>
              </a:rPr>
              <a:t>Rain Forests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359B85-776C-F56D-9D99-29A79888B789}"/>
              </a:ext>
            </a:extLst>
          </p:cNvPr>
          <p:cNvSpPr txBox="1"/>
          <p:nvPr/>
        </p:nvSpPr>
        <p:spPr>
          <a:xfrm>
            <a:off x="3650566" y="5655212"/>
            <a:ext cx="3207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WIS 2323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C6D3B-3AC3-1DBC-FB19-50D87B6084CF}"/>
              </a:ext>
            </a:extLst>
          </p:cNvPr>
          <p:cNvSpPr txBox="1"/>
          <p:nvPr/>
        </p:nvSpPr>
        <p:spPr>
          <a:xfrm>
            <a:off x="2574387" y="8578948"/>
            <a:ext cx="409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Syllabus &amp; Course Manual</a:t>
            </a:r>
            <a:endParaRPr lang="en-US" sz="2000" dirty="0">
              <a:solidFill>
                <a:schemeClr val="accent6">
                  <a:lumMod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02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</Words>
  <Application>Microsoft Macintosh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Futura Medium</vt:lpstr>
      <vt:lpstr>Futura Medium</vt:lpstr>
      <vt:lpstr>Klinic Slab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2025-07-31T19:22:27Z</dcterms:created>
  <dcterms:modified xsi:type="dcterms:W3CDTF">2025-07-31T19:34:46Z</dcterms:modified>
</cp:coreProperties>
</file>