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222222"/>
                </a:solidFill>
                <a:highlight>
                  <a:srgbClr val="FFFFFF"/>
                </a:highlight>
              </a:rPr>
              <a:t>Este trabalho tem com objetivo facilitar a criação de redes SDN com o software Mininet. Foi desenvolvida uma interface Web, em php e banco de dados sqlite, onde são informados os componentes da rede e é possível gerar um programa Python para criação da rede no Mininet.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f6ceee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f6ceee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Tela de inserção ou alteração de host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Devem ser informados o nome do host, o endereço IP, a máscara de rede e o gateway.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f6ceee4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f6ceee4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para </a:t>
            </a:r>
            <a:r>
              <a:rPr lang="pt-BR">
                <a:solidFill>
                  <a:srgbClr val="222222"/>
                </a:solidFill>
                <a:highlight>
                  <a:srgbClr val="FFFFFF"/>
                </a:highlight>
              </a:rPr>
              <a:t>inserir novos links. Clicando no botão novo uma nova linha será apresentada. O usuário deve selecionar os hosts que formarão o novo link.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222222"/>
                </a:solidFill>
                <a:highlight>
                  <a:srgbClr val="FFFFFF"/>
                </a:highlight>
              </a:rPr>
              <a:t>Os dados ficam armazenados em uma base de dados sqlite. Quando fechar a aplicação,, os dados não são perdidos. Em um próximo acesso os dados da última sessão serão apresentados ao usuário.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f6ceee4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cf6ceee4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gerar o código Mininet na linguagem Python, basta clicar no botão Gerar Script Mininet. O programa Python gerado contém os hosts e links criados na tela com os comandos do mininet para construir a rede virtual.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f6ceee4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cf6ceee4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cf6ceee4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cf6ceee4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cf6ceee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cf6ceee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10208" y="13060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latin typeface="Times New Roman"/>
                <a:ea typeface="Times New Roman"/>
                <a:cs typeface="Times New Roman"/>
                <a:sym typeface="Times New Roman"/>
              </a:rPr>
              <a:t>Gerador de Scripts para MININET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496050" y="30033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Bruna Toledo Guedes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46450" y="259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Tela para gerar hosts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25" y="1074150"/>
            <a:ext cx="8612750" cy="39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0" y="217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para gerar links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875" y="925500"/>
            <a:ext cx="7432250" cy="42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59425" y="275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para gerar script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75" y="1071725"/>
            <a:ext cx="8837450" cy="391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12600" y="150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825" y="831125"/>
            <a:ext cx="6463951" cy="43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5B3B71-452C-48C3-8174-DDBCAE7813E0}"/>
              </a:ext>
            </a:extLst>
          </p:cNvPr>
          <p:cNvSpPr/>
          <p:nvPr/>
        </p:nvSpPr>
        <p:spPr>
          <a:xfrm>
            <a:off x="3434317" y="839973"/>
            <a:ext cx="1137684" cy="38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Controlador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6BBBBE6-5D33-4744-BAB7-A71C098182B0}"/>
              </a:ext>
            </a:extLst>
          </p:cNvPr>
          <p:cNvSpPr/>
          <p:nvPr/>
        </p:nvSpPr>
        <p:spPr>
          <a:xfrm>
            <a:off x="3423684" y="1562986"/>
            <a:ext cx="1148316" cy="42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Switch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C881E1-11EF-48B2-A5DC-12938BC3808D}"/>
              </a:ext>
            </a:extLst>
          </p:cNvPr>
          <p:cNvSpPr/>
          <p:nvPr/>
        </p:nvSpPr>
        <p:spPr>
          <a:xfrm>
            <a:off x="772632" y="3009014"/>
            <a:ext cx="124401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Host1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09AAB2F-7F6B-417D-A9B7-4CC3613808CD}"/>
              </a:ext>
            </a:extLst>
          </p:cNvPr>
          <p:cNvSpPr/>
          <p:nvPr/>
        </p:nvSpPr>
        <p:spPr>
          <a:xfrm>
            <a:off x="2452576" y="3014330"/>
            <a:ext cx="124401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Host2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9E297A8-025E-43C2-BE2E-BAA155D1C153}"/>
              </a:ext>
            </a:extLst>
          </p:cNvPr>
          <p:cNvSpPr/>
          <p:nvPr/>
        </p:nvSpPr>
        <p:spPr>
          <a:xfrm>
            <a:off x="4483395" y="3009014"/>
            <a:ext cx="124401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Host3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CEBD120-7A7E-41D4-A646-F1A1966BEE6D}"/>
              </a:ext>
            </a:extLst>
          </p:cNvPr>
          <p:cNvSpPr/>
          <p:nvPr/>
        </p:nvSpPr>
        <p:spPr>
          <a:xfrm>
            <a:off x="6069420" y="3009014"/>
            <a:ext cx="124401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Host4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1C385D0-DF78-4E8C-9D0D-A10E0C333228}"/>
              </a:ext>
            </a:extLst>
          </p:cNvPr>
          <p:cNvCxnSpPr>
            <a:stCxn id="2" idx="2"/>
          </p:cNvCxnSpPr>
          <p:nvPr/>
        </p:nvCxnSpPr>
        <p:spPr>
          <a:xfrm flipH="1">
            <a:off x="3997842" y="1222745"/>
            <a:ext cx="5317" cy="552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0C09A7B-6BDA-4834-B594-80A624F7C4F0}"/>
              </a:ext>
            </a:extLst>
          </p:cNvPr>
          <p:cNvCxnSpPr>
            <a:endCxn id="4" idx="0"/>
          </p:cNvCxnSpPr>
          <p:nvPr/>
        </p:nvCxnSpPr>
        <p:spPr>
          <a:xfrm flipH="1">
            <a:off x="1394637" y="1988288"/>
            <a:ext cx="2301949" cy="1020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096091B-6592-4F2F-A120-BE3F1B00F1A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3074581" y="1988288"/>
            <a:ext cx="923261" cy="102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4132918-B7F0-478A-8A20-152B103C7658}"/>
              </a:ext>
            </a:extLst>
          </p:cNvPr>
          <p:cNvCxnSpPr>
            <a:endCxn id="6" idx="0"/>
          </p:cNvCxnSpPr>
          <p:nvPr/>
        </p:nvCxnSpPr>
        <p:spPr>
          <a:xfrm>
            <a:off x="4169736" y="1985630"/>
            <a:ext cx="935664" cy="102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2728CAC-4DDE-400B-9C02-3178C6DDB43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346945" y="1986959"/>
            <a:ext cx="2344480" cy="102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2C19C2A-4607-4967-BE82-57C5A8C3BC4D}"/>
              </a:ext>
            </a:extLst>
          </p:cNvPr>
          <p:cNvCxnSpPr>
            <a:stCxn id="4" idx="2"/>
            <a:endCxn id="4" idx="2"/>
          </p:cNvCxnSpPr>
          <p:nvPr/>
        </p:nvCxnSpPr>
        <p:spPr>
          <a:xfrm>
            <a:off x="1394637" y="346621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12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 PHP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000" y="686575"/>
            <a:ext cx="7323849" cy="42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0" y="72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Programa PHP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75" y="645500"/>
            <a:ext cx="8292050" cy="441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215</Words>
  <Application>Microsoft Office PowerPoint</Application>
  <PresentationFormat>Apresentação na tela (16:9)</PresentationFormat>
  <Paragraphs>21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Light</vt:lpstr>
      <vt:lpstr>Gerador de Scripts para MININET </vt:lpstr>
      <vt:lpstr>Tela para gerar hosts</vt:lpstr>
      <vt:lpstr>Tela para gerar links</vt:lpstr>
      <vt:lpstr>Tela para gerar script</vt:lpstr>
      <vt:lpstr>Banco de dados</vt:lpstr>
      <vt:lpstr>Apresentação do PowerPoint</vt:lpstr>
      <vt:lpstr>Programa PHP</vt:lpstr>
      <vt:lpstr>Programa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Gerador de Scripts para MININET </dc:title>
  <cp:lastModifiedBy>Bruna Guedes</cp:lastModifiedBy>
  <cp:revision>2</cp:revision>
  <dcterms:modified xsi:type="dcterms:W3CDTF">2019-07-05T13:44:29Z</dcterms:modified>
</cp:coreProperties>
</file>