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Tahoma" pitchFamily="34" charset="0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80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KpUUq0oZ4mqgWtIdz3Iy4Wu2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  <p:guide pos="8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7cd300a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7cd300a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127cd300a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7cd300ac0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127cd300a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27cd300ac0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27cd300a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27cd300a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27cd300ac0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127cd300ac0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Logo">
  <p:cSld name="Section Header with Log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4117848" y="0"/>
            <a:ext cx="80741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839788" y="2839695"/>
            <a:ext cx="5879592" cy="21133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332000" rIns="288000" bIns="118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  <a:defRPr sz="60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9788" y="5158018"/>
            <a:ext cx="5879592" cy="899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44000" rIns="144000" bIns="1440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4" descr="Rectangle shape"/>
          <p:cNvSpPr/>
          <p:nvPr/>
        </p:nvSpPr>
        <p:spPr>
          <a:xfrm>
            <a:off x="1266000" y="4956850"/>
            <a:ext cx="1092600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4" descr="Rectangle shape"/>
          <p:cNvSpPr/>
          <p:nvPr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Content Layout">
  <p:cSld name="Table Content Layou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1" y="617258"/>
            <a:ext cx="7800832" cy="59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2"/>
          </p:nvPr>
        </p:nvSpPr>
        <p:spPr>
          <a:xfrm>
            <a:off x="867819" y="2345281"/>
            <a:ext cx="4399506" cy="46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23"/>
          <p:cNvSpPr>
            <a:spLocks noGrp="1"/>
          </p:cNvSpPr>
          <p:nvPr>
            <p:ph type="pic" idx="3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3"/>
          <p:cNvSpPr txBox="1">
            <a:spLocks noGrp="1"/>
          </p:cNvSpPr>
          <p:nvPr>
            <p:ph type="body" idx="4"/>
          </p:nvPr>
        </p:nvSpPr>
        <p:spPr>
          <a:xfrm>
            <a:off x="6245711" y="2345281"/>
            <a:ext cx="5078469" cy="46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5"/>
          </p:nvPr>
        </p:nvSpPr>
        <p:spPr>
          <a:xfrm>
            <a:off x="862013" y="2998120"/>
            <a:ext cx="4818062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6"/>
          </p:nvPr>
        </p:nvSpPr>
        <p:spPr>
          <a:xfrm>
            <a:off x="6230001" y="2998120"/>
            <a:ext cx="5122211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3" descr="Rectangle shape"/>
          <p:cNvSpPr/>
          <p:nvPr/>
        </p:nvSpPr>
        <p:spPr>
          <a:xfrm>
            <a:off x="0" y="1347938"/>
            <a:ext cx="325374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1" y="1904701"/>
            <a:ext cx="44220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4" descr="Rectangle shape"/>
          <p:cNvSpPr/>
          <p:nvPr/>
        </p:nvSpPr>
        <p:spPr>
          <a:xfrm>
            <a:off x="0" y="3341010"/>
            <a:ext cx="3723175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Layout">
  <p:cSld name="Tea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1" y="3027646"/>
            <a:ext cx="2962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5"/>
          <p:cNvSpPr>
            <a:spLocks noGrp="1"/>
          </p:cNvSpPr>
          <p:nvPr>
            <p:ph type="pic" idx="3"/>
          </p:nvPr>
        </p:nvSpPr>
        <p:spPr>
          <a:xfrm>
            <a:off x="9066213" y="774398"/>
            <a:ext cx="2286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5"/>
          <p:cNvSpPr>
            <a:spLocks noGrp="1"/>
          </p:cNvSpPr>
          <p:nvPr>
            <p:ph type="pic" idx="4"/>
          </p:nvPr>
        </p:nvSpPr>
        <p:spPr>
          <a:xfrm>
            <a:off x="3956795" y="774398"/>
            <a:ext cx="2286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5"/>
          <p:cNvSpPr>
            <a:spLocks noGrp="1"/>
          </p:cNvSpPr>
          <p:nvPr>
            <p:ph type="pic" idx="5"/>
          </p:nvPr>
        </p:nvSpPr>
        <p:spPr>
          <a:xfrm>
            <a:off x="6511504" y="774398"/>
            <a:ext cx="228600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>
            <a:spLocks noGrp="1"/>
          </p:cNvSpPr>
          <p:nvPr>
            <p:ph type="body" idx="6"/>
          </p:nvPr>
        </p:nvSpPr>
        <p:spPr>
          <a:xfrm>
            <a:off x="4086537" y="3429000"/>
            <a:ext cx="2026516" cy="5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7"/>
          </p:nvPr>
        </p:nvSpPr>
        <p:spPr>
          <a:xfrm>
            <a:off x="4087139" y="4051032"/>
            <a:ext cx="202531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8"/>
          </p:nvPr>
        </p:nvSpPr>
        <p:spPr>
          <a:xfrm>
            <a:off x="4087139" y="4347988"/>
            <a:ext cx="2025312" cy="84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9"/>
          </p:nvPr>
        </p:nvSpPr>
        <p:spPr>
          <a:xfrm>
            <a:off x="6641246" y="3429000"/>
            <a:ext cx="2026516" cy="5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3"/>
          </p:nvPr>
        </p:nvSpPr>
        <p:spPr>
          <a:xfrm>
            <a:off x="6641848" y="4051032"/>
            <a:ext cx="202531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4"/>
          </p:nvPr>
        </p:nvSpPr>
        <p:spPr>
          <a:xfrm>
            <a:off x="6641848" y="4347988"/>
            <a:ext cx="2025312" cy="84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5"/>
          </p:nvPr>
        </p:nvSpPr>
        <p:spPr>
          <a:xfrm>
            <a:off x="9195955" y="3429000"/>
            <a:ext cx="2026516" cy="5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6"/>
          </p:nvPr>
        </p:nvSpPr>
        <p:spPr>
          <a:xfrm>
            <a:off x="9196557" y="4051032"/>
            <a:ext cx="202531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7"/>
          </p:nvPr>
        </p:nvSpPr>
        <p:spPr>
          <a:xfrm>
            <a:off x="9196557" y="4347988"/>
            <a:ext cx="2025312" cy="84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5" descr="Rectangle shape"/>
          <p:cNvSpPr/>
          <p:nvPr/>
        </p:nvSpPr>
        <p:spPr>
          <a:xfrm>
            <a:off x="0" y="4461207"/>
            <a:ext cx="2092411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 Slide with Log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4093464" y="5296342"/>
            <a:ext cx="4005072" cy="15616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4093464" y="2117623"/>
            <a:ext cx="4005072" cy="2977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72000" rIns="91425" bIns="2160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  <a:defRPr sz="60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>
            <a:spLocks noGrp="1"/>
          </p:cNvSpPr>
          <p:nvPr>
            <p:ph type="pic" idx="2"/>
          </p:nvPr>
        </p:nvSpPr>
        <p:spPr>
          <a:xfrm>
            <a:off x="4930140" y="953857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6" descr="Rectangle shape"/>
          <p:cNvSpPr/>
          <p:nvPr/>
        </p:nvSpPr>
        <p:spPr>
          <a:xfrm>
            <a:off x="4922520" y="1916455"/>
            <a:ext cx="726948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 descr="Rectangle shape"/>
          <p:cNvSpPr/>
          <p:nvPr/>
        </p:nvSpPr>
        <p:spPr>
          <a:xfrm>
            <a:off x="-1" y="5095175"/>
            <a:ext cx="726948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and Content Layout">
  <p:cSld name="Icons and Content Layou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6284490" y="1648384"/>
            <a:ext cx="4955429" cy="38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1" y="1985383"/>
            <a:ext cx="44220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7"/>
          <p:cNvSpPr>
            <a:spLocks noGrp="1"/>
          </p:cNvSpPr>
          <p:nvPr>
            <p:ph type="pic" idx="4"/>
          </p:nvPr>
        </p:nvSpPr>
        <p:spPr>
          <a:xfrm>
            <a:off x="5295403" y="1303786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7"/>
          <p:cNvSpPr>
            <a:spLocks noGrp="1"/>
          </p:cNvSpPr>
          <p:nvPr>
            <p:ph type="pic" idx="5"/>
          </p:nvPr>
        </p:nvSpPr>
        <p:spPr>
          <a:xfrm>
            <a:off x="5295403" y="4838737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7"/>
          <p:cNvSpPr>
            <a:spLocks noGrp="1"/>
          </p:cNvSpPr>
          <p:nvPr>
            <p:ph type="pic" idx="6"/>
          </p:nvPr>
        </p:nvSpPr>
        <p:spPr>
          <a:xfrm>
            <a:off x="5295403" y="3660420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7"/>
          <p:cNvSpPr>
            <a:spLocks noGrp="1"/>
          </p:cNvSpPr>
          <p:nvPr>
            <p:ph type="pic" idx="7"/>
          </p:nvPr>
        </p:nvSpPr>
        <p:spPr>
          <a:xfrm>
            <a:off x="5295403" y="2482103"/>
            <a:ext cx="73152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7"/>
          <p:cNvSpPr txBox="1">
            <a:spLocks noGrp="1"/>
          </p:cNvSpPr>
          <p:nvPr>
            <p:ph type="body" idx="8"/>
          </p:nvPr>
        </p:nvSpPr>
        <p:spPr>
          <a:xfrm>
            <a:off x="6284490" y="1026327"/>
            <a:ext cx="4955429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9"/>
          </p:nvPr>
        </p:nvSpPr>
        <p:spPr>
          <a:xfrm>
            <a:off x="6284490" y="5186182"/>
            <a:ext cx="4955429" cy="38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3"/>
          </p:nvPr>
        </p:nvSpPr>
        <p:spPr>
          <a:xfrm>
            <a:off x="6284490" y="4564125"/>
            <a:ext cx="4955429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4"/>
          </p:nvPr>
        </p:nvSpPr>
        <p:spPr>
          <a:xfrm>
            <a:off x="6284490" y="4006916"/>
            <a:ext cx="4955429" cy="38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5"/>
          </p:nvPr>
        </p:nvSpPr>
        <p:spPr>
          <a:xfrm>
            <a:off x="6284490" y="3384859"/>
            <a:ext cx="4955429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16"/>
          </p:nvPr>
        </p:nvSpPr>
        <p:spPr>
          <a:xfrm>
            <a:off x="6284490" y="2827650"/>
            <a:ext cx="4955429" cy="38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7"/>
          </p:nvPr>
        </p:nvSpPr>
        <p:spPr>
          <a:xfrm>
            <a:off x="6284490" y="2205593"/>
            <a:ext cx="4955429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0" name="Google Shape;220;p27" descr="Rectangle shape"/>
          <p:cNvSpPr/>
          <p:nvPr/>
        </p:nvSpPr>
        <p:spPr>
          <a:xfrm>
            <a:off x="0" y="3442217"/>
            <a:ext cx="309600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and Content Layout">
  <p:cSld name="Computer and Content Layou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 descr="Rectangle shape"/>
          <p:cNvSpPr/>
          <p:nvPr/>
        </p:nvSpPr>
        <p:spPr>
          <a:xfrm>
            <a:off x="1" y="3120256"/>
            <a:ext cx="922396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864" y="871857"/>
            <a:ext cx="5076191" cy="51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6958722" y="1656048"/>
            <a:ext cx="44050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6942680" y="4179662"/>
            <a:ext cx="4405066" cy="115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1" name="Google Shape;231;p28"/>
          <p:cNvSpPr>
            <a:spLocks noGrp="1"/>
          </p:cNvSpPr>
          <p:nvPr>
            <p:ph type="pic" idx="3"/>
          </p:nvPr>
        </p:nvSpPr>
        <p:spPr>
          <a:xfrm>
            <a:off x="1284270" y="1243173"/>
            <a:ext cx="4387066" cy="2427874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8"/>
          <p:cNvSpPr>
            <a:spLocks noGrp="1"/>
          </p:cNvSpPr>
          <p:nvPr>
            <p:ph type="pic" idx="4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Title Layout">
  <p:cSld name="Picture and Title Layou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>
            <a:spLocks noGrp="1"/>
          </p:cNvSpPr>
          <p:nvPr>
            <p:ph type="pic" idx="2"/>
          </p:nvPr>
        </p:nvSpPr>
        <p:spPr>
          <a:xfrm>
            <a:off x="0" y="2299716"/>
            <a:ext cx="11352213" cy="3758184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9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919728" y="0"/>
            <a:ext cx="4352544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  <a:defRPr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3919728" y="1732572"/>
            <a:ext cx="4352400" cy="140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360000" rIns="180000" bIns="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i="1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i="1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i="1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i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9" descr="Rectangle shape"/>
          <p:cNvSpPr/>
          <p:nvPr/>
        </p:nvSpPr>
        <p:spPr>
          <a:xfrm>
            <a:off x="5089200" y="1528090"/>
            <a:ext cx="710280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istic Layout">
  <p:cSld name="Statistic Layou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838201" y="4571999"/>
            <a:ext cx="4422014" cy="150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0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4408227" y="2494818"/>
            <a:ext cx="1353314" cy="4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3"/>
          </p:nvPr>
        </p:nvSpPr>
        <p:spPr>
          <a:xfrm>
            <a:off x="3779480" y="1520399"/>
            <a:ext cx="1982060" cy="101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4"/>
          </p:nvPr>
        </p:nvSpPr>
        <p:spPr>
          <a:xfrm>
            <a:off x="5984239" y="4599296"/>
            <a:ext cx="5367974" cy="101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5"/>
          </p:nvPr>
        </p:nvSpPr>
        <p:spPr>
          <a:xfrm>
            <a:off x="6639221" y="2494818"/>
            <a:ext cx="1353314" cy="4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6"/>
          </p:nvPr>
        </p:nvSpPr>
        <p:spPr>
          <a:xfrm>
            <a:off x="6010474" y="1520399"/>
            <a:ext cx="1982060" cy="101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7"/>
          </p:nvPr>
        </p:nvSpPr>
        <p:spPr>
          <a:xfrm>
            <a:off x="9950851" y="2494818"/>
            <a:ext cx="1401361" cy="4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body" idx="8"/>
          </p:nvPr>
        </p:nvSpPr>
        <p:spPr>
          <a:xfrm>
            <a:off x="8339466" y="1520399"/>
            <a:ext cx="2401321" cy="101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9"/>
          </p:nvPr>
        </p:nvSpPr>
        <p:spPr>
          <a:xfrm>
            <a:off x="4408227" y="3684893"/>
            <a:ext cx="1353314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3"/>
          </p:nvPr>
        </p:nvSpPr>
        <p:spPr>
          <a:xfrm>
            <a:off x="6732363" y="3684893"/>
            <a:ext cx="1353314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4"/>
          </p:nvPr>
        </p:nvSpPr>
        <p:spPr>
          <a:xfrm>
            <a:off x="9966893" y="3684893"/>
            <a:ext cx="1401361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30" descr="Rectangle shape"/>
          <p:cNvSpPr/>
          <p:nvPr/>
        </p:nvSpPr>
        <p:spPr>
          <a:xfrm>
            <a:off x="0" y="4252116"/>
            <a:ext cx="2786185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Layout">
  <p:cSld name="Timeline Layou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1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3256085" y="774398"/>
            <a:ext cx="5679831" cy="6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1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836614" y="4307172"/>
            <a:ext cx="1728216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3"/>
          </p:nvPr>
        </p:nvSpPr>
        <p:spPr>
          <a:xfrm>
            <a:off x="836614" y="4692262"/>
            <a:ext cx="1728216" cy="114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1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4"/>
          </p:nvPr>
        </p:nvSpPr>
        <p:spPr>
          <a:xfrm>
            <a:off x="836614" y="2923572"/>
            <a:ext cx="1728216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5"/>
          </p:nvPr>
        </p:nvSpPr>
        <p:spPr>
          <a:xfrm>
            <a:off x="836614" y="3590954"/>
            <a:ext cx="1728216" cy="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6"/>
          </p:nvPr>
        </p:nvSpPr>
        <p:spPr>
          <a:xfrm>
            <a:off x="9588108" y="4307172"/>
            <a:ext cx="1728216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7"/>
          </p:nvPr>
        </p:nvSpPr>
        <p:spPr>
          <a:xfrm>
            <a:off x="9588108" y="4692262"/>
            <a:ext cx="1728216" cy="114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1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body" idx="8"/>
          </p:nvPr>
        </p:nvSpPr>
        <p:spPr>
          <a:xfrm>
            <a:off x="9588108" y="2923572"/>
            <a:ext cx="1728216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9"/>
          </p:nvPr>
        </p:nvSpPr>
        <p:spPr>
          <a:xfrm>
            <a:off x="9588108" y="3590954"/>
            <a:ext cx="1728216" cy="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13"/>
          </p:nvPr>
        </p:nvSpPr>
        <p:spPr>
          <a:xfrm>
            <a:off x="3024487" y="4307172"/>
            <a:ext cx="1728216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4"/>
          </p:nvPr>
        </p:nvSpPr>
        <p:spPr>
          <a:xfrm>
            <a:off x="3024487" y="4692262"/>
            <a:ext cx="1728216" cy="114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1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body" idx="15"/>
          </p:nvPr>
        </p:nvSpPr>
        <p:spPr>
          <a:xfrm>
            <a:off x="3024487" y="2923572"/>
            <a:ext cx="1728216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6"/>
          </p:nvPr>
        </p:nvSpPr>
        <p:spPr>
          <a:xfrm>
            <a:off x="3024487" y="3590954"/>
            <a:ext cx="1728216" cy="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7"/>
          </p:nvPr>
        </p:nvSpPr>
        <p:spPr>
          <a:xfrm>
            <a:off x="5212360" y="4307172"/>
            <a:ext cx="1803644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8"/>
          </p:nvPr>
        </p:nvSpPr>
        <p:spPr>
          <a:xfrm>
            <a:off x="5212360" y="4692262"/>
            <a:ext cx="1803644" cy="114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1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body" idx="19"/>
          </p:nvPr>
        </p:nvSpPr>
        <p:spPr>
          <a:xfrm>
            <a:off x="5212360" y="2923572"/>
            <a:ext cx="1728216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20"/>
          </p:nvPr>
        </p:nvSpPr>
        <p:spPr>
          <a:xfrm>
            <a:off x="5212360" y="3590954"/>
            <a:ext cx="1728216" cy="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1"/>
          </p:nvPr>
        </p:nvSpPr>
        <p:spPr>
          <a:xfrm>
            <a:off x="7400234" y="4307172"/>
            <a:ext cx="1728216" cy="33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22"/>
          </p:nvPr>
        </p:nvSpPr>
        <p:spPr>
          <a:xfrm>
            <a:off x="7400234" y="4692262"/>
            <a:ext cx="1728216" cy="114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  <a:defRPr sz="1200" i="1"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23"/>
          </p:nvPr>
        </p:nvSpPr>
        <p:spPr>
          <a:xfrm>
            <a:off x="7400234" y="2923572"/>
            <a:ext cx="1728216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4"/>
          </p:nvPr>
        </p:nvSpPr>
        <p:spPr>
          <a:xfrm>
            <a:off x="7400234" y="3590954"/>
            <a:ext cx="1728216" cy="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897298" y="3924107"/>
            <a:ext cx="25603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9636748" y="3924107"/>
            <a:ext cx="25603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1"/>
          <p:cNvSpPr/>
          <p:nvPr/>
        </p:nvSpPr>
        <p:spPr>
          <a:xfrm>
            <a:off x="3082161" y="3924107"/>
            <a:ext cx="25603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5267024" y="3924107"/>
            <a:ext cx="25603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7451887" y="3924107"/>
            <a:ext cx="256032" cy="25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25"/>
          </p:nvPr>
        </p:nvSpPr>
        <p:spPr>
          <a:xfrm>
            <a:off x="5212360" y="1865304"/>
            <a:ext cx="6103964" cy="81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31" descr="Rectangle shape"/>
          <p:cNvSpPr/>
          <p:nvPr/>
        </p:nvSpPr>
        <p:spPr>
          <a:xfrm>
            <a:off x="-1" y="1525500"/>
            <a:ext cx="722887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Content Layout">
  <p:cSld name="Team Content Layou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/>
          </p:nvPr>
        </p:nvSpPr>
        <p:spPr>
          <a:xfrm>
            <a:off x="3256085" y="797157"/>
            <a:ext cx="5679831" cy="6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32"/>
          <p:cNvSpPr txBox="1">
            <a:spLocks noGrp="1"/>
          </p:cNvSpPr>
          <p:nvPr>
            <p:ph type="body" idx="1"/>
          </p:nvPr>
        </p:nvSpPr>
        <p:spPr>
          <a:xfrm>
            <a:off x="5212360" y="1865304"/>
            <a:ext cx="6103964" cy="81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8" name="Google Shape;308;p32"/>
          <p:cNvSpPr>
            <a:spLocks noGrp="1"/>
          </p:cNvSpPr>
          <p:nvPr>
            <p:ph type="pic" idx="3"/>
          </p:nvPr>
        </p:nvSpPr>
        <p:spPr>
          <a:xfrm>
            <a:off x="838200" y="3126698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2"/>
          <p:cNvSpPr/>
          <p:nvPr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4"/>
          </p:nvPr>
        </p:nvSpPr>
        <p:spPr>
          <a:xfrm>
            <a:off x="1921253" y="3329723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5"/>
          </p:nvPr>
        </p:nvSpPr>
        <p:spPr>
          <a:xfrm>
            <a:off x="1922832" y="3658532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2"/>
          <p:cNvSpPr>
            <a:spLocks noGrp="1"/>
          </p:cNvSpPr>
          <p:nvPr>
            <p:ph type="pic" idx="6"/>
          </p:nvPr>
        </p:nvSpPr>
        <p:spPr>
          <a:xfrm>
            <a:off x="7977409" y="3126698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2"/>
          <p:cNvSpPr/>
          <p:nvPr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body" idx="7"/>
          </p:nvPr>
        </p:nvSpPr>
        <p:spPr>
          <a:xfrm>
            <a:off x="9060462" y="3329723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8"/>
          </p:nvPr>
        </p:nvSpPr>
        <p:spPr>
          <a:xfrm>
            <a:off x="9062041" y="3658532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32"/>
          <p:cNvSpPr>
            <a:spLocks noGrp="1"/>
          </p:cNvSpPr>
          <p:nvPr>
            <p:ph type="pic" idx="9"/>
          </p:nvPr>
        </p:nvSpPr>
        <p:spPr>
          <a:xfrm>
            <a:off x="4403916" y="3126698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2"/>
          <p:cNvSpPr/>
          <p:nvPr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3"/>
          </p:nvPr>
        </p:nvSpPr>
        <p:spPr>
          <a:xfrm>
            <a:off x="5486969" y="3329723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14"/>
          </p:nvPr>
        </p:nvSpPr>
        <p:spPr>
          <a:xfrm>
            <a:off x="5488548" y="3658532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32"/>
          <p:cNvSpPr>
            <a:spLocks noGrp="1"/>
          </p:cNvSpPr>
          <p:nvPr>
            <p:ph type="pic" idx="15"/>
          </p:nvPr>
        </p:nvSpPr>
        <p:spPr>
          <a:xfrm>
            <a:off x="1278466" y="4316113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2"/>
          <p:cNvSpPr/>
          <p:nvPr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body" idx="16"/>
          </p:nvPr>
        </p:nvSpPr>
        <p:spPr>
          <a:xfrm>
            <a:off x="2361519" y="4519138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body" idx="17"/>
          </p:nvPr>
        </p:nvSpPr>
        <p:spPr>
          <a:xfrm>
            <a:off x="2363098" y="4847947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4" name="Google Shape;324;p32"/>
          <p:cNvSpPr>
            <a:spLocks noGrp="1"/>
          </p:cNvSpPr>
          <p:nvPr>
            <p:ph type="pic" idx="18"/>
          </p:nvPr>
        </p:nvSpPr>
        <p:spPr>
          <a:xfrm>
            <a:off x="8417675" y="4316113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2"/>
          <p:cNvSpPr/>
          <p:nvPr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body" idx="19"/>
          </p:nvPr>
        </p:nvSpPr>
        <p:spPr>
          <a:xfrm>
            <a:off x="9500728" y="4519138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20"/>
          </p:nvPr>
        </p:nvSpPr>
        <p:spPr>
          <a:xfrm>
            <a:off x="9502307" y="4847947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32"/>
          <p:cNvSpPr>
            <a:spLocks noGrp="1"/>
          </p:cNvSpPr>
          <p:nvPr>
            <p:ph type="pic" idx="21"/>
          </p:nvPr>
        </p:nvSpPr>
        <p:spPr>
          <a:xfrm>
            <a:off x="4844182" y="4316113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2"/>
          <p:cNvSpPr/>
          <p:nvPr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2"/>
          <p:cNvSpPr txBox="1">
            <a:spLocks noGrp="1"/>
          </p:cNvSpPr>
          <p:nvPr>
            <p:ph type="body" idx="22"/>
          </p:nvPr>
        </p:nvSpPr>
        <p:spPr>
          <a:xfrm>
            <a:off x="5927235" y="4519138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23"/>
          </p:nvPr>
        </p:nvSpPr>
        <p:spPr>
          <a:xfrm>
            <a:off x="5928814" y="4847947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32" descr="Rectangle shape"/>
          <p:cNvSpPr/>
          <p:nvPr/>
        </p:nvSpPr>
        <p:spPr>
          <a:xfrm>
            <a:off x="0" y="1516317"/>
            <a:ext cx="8076794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icture and Content Layout">
  <p:cSld name="Left Picture and Content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6958722" y="2193928"/>
            <a:ext cx="44050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6958722" y="4669416"/>
            <a:ext cx="4405066" cy="115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5"/>
          <p:cNvSpPr>
            <a:spLocks noGrp="1"/>
          </p:cNvSpPr>
          <p:nvPr>
            <p:ph type="pic" idx="3"/>
          </p:nvPr>
        </p:nvSpPr>
        <p:spPr>
          <a:xfrm>
            <a:off x="0" y="1028700"/>
            <a:ext cx="6103084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5"/>
          <p:cNvSpPr>
            <a:spLocks noGrp="1"/>
          </p:cNvSpPr>
          <p:nvPr>
            <p:ph type="pic" idx="4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5" descr="Rectangle shape"/>
          <p:cNvSpPr/>
          <p:nvPr/>
        </p:nvSpPr>
        <p:spPr>
          <a:xfrm>
            <a:off x="6102067" y="3654638"/>
            <a:ext cx="3264408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 and Content Layout">
  <p:cSld name="Pie Chart and Content Layou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838200" y="1506660"/>
            <a:ext cx="6121400" cy="7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3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3"/>
          <p:cNvSpPr txBox="1">
            <a:spLocks noGrp="1"/>
          </p:cNvSpPr>
          <p:nvPr>
            <p:ph type="body" idx="1"/>
          </p:nvPr>
        </p:nvSpPr>
        <p:spPr>
          <a:xfrm>
            <a:off x="862258" y="4101739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body" idx="3"/>
          </p:nvPr>
        </p:nvSpPr>
        <p:spPr>
          <a:xfrm>
            <a:off x="862258" y="2739982"/>
            <a:ext cx="6097341" cy="76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body" idx="4"/>
          </p:nvPr>
        </p:nvSpPr>
        <p:spPr>
          <a:xfrm>
            <a:off x="862258" y="4463100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3" name="Google Shape;343;p33"/>
          <p:cNvSpPr>
            <a:spLocks noGrp="1"/>
          </p:cNvSpPr>
          <p:nvPr>
            <p:ph type="chart" idx="5"/>
          </p:nvPr>
        </p:nvSpPr>
        <p:spPr>
          <a:xfrm>
            <a:off x="6959600" y="765175"/>
            <a:ext cx="4370388" cy="510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6"/>
          </p:nvPr>
        </p:nvSpPr>
        <p:spPr>
          <a:xfrm>
            <a:off x="2869583" y="4101739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body" idx="7"/>
          </p:nvPr>
        </p:nvSpPr>
        <p:spPr>
          <a:xfrm>
            <a:off x="2869583" y="4463100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8"/>
          </p:nvPr>
        </p:nvSpPr>
        <p:spPr>
          <a:xfrm>
            <a:off x="4874046" y="4106224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body" idx="9"/>
          </p:nvPr>
        </p:nvSpPr>
        <p:spPr>
          <a:xfrm>
            <a:off x="4874046" y="4467585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body" idx="13"/>
          </p:nvPr>
        </p:nvSpPr>
        <p:spPr>
          <a:xfrm>
            <a:off x="862258" y="5110152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body" idx="14"/>
          </p:nvPr>
        </p:nvSpPr>
        <p:spPr>
          <a:xfrm>
            <a:off x="862258" y="5471513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5"/>
          </p:nvPr>
        </p:nvSpPr>
        <p:spPr>
          <a:xfrm>
            <a:off x="2869583" y="5110152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body" idx="16"/>
          </p:nvPr>
        </p:nvSpPr>
        <p:spPr>
          <a:xfrm>
            <a:off x="2869583" y="5471513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2" name="Google Shape;352;p33"/>
          <p:cNvSpPr txBox="1">
            <a:spLocks noGrp="1"/>
          </p:cNvSpPr>
          <p:nvPr>
            <p:ph type="body" idx="17"/>
          </p:nvPr>
        </p:nvSpPr>
        <p:spPr>
          <a:xfrm>
            <a:off x="4874046" y="5114637"/>
            <a:ext cx="1867879" cy="34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3" name="Google Shape;353;p33"/>
          <p:cNvSpPr txBox="1">
            <a:spLocks noGrp="1"/>
          </p:cNvSpPr>
          <p:nvPr>
            <p:ph type="body" idx="18"/>
          </p:nvPr>
        </p:nvSpPr>
        <p:spPr>
          <a:xfrm>
            <a:off x="4874046" y="5475998"/>
            <a:ext cx="187074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4" name="Google Shape;354;p33" descr="Rectangle shape"/>
          <p:cNvSpPr/>
          <p:nvPr/>
        </p:nvSpPr>
        <p:spPr>
          <a:xfrm>
            <a:off x="1" y="2374094"/>
            <a:ext cx="3042204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Layout">
  <p:cSld name="Picture and Content Layou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4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title"/>
          </p:nvPr>
        </p:nvSpPr>
        <p:spPr>
          <a:xfrm>
            <a:off x="6096000" y="1404545"/>
            <a:ext cx="52677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body" idx="2"/>
          </p:nvPr>
        </p:nvSpPr>
        <p:spPr>
          <a:xfrm>
            <a:off x="5834740" y="3880032"/>
            <a:ext cx="5536134" cy="202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3" name="Google Shape;363;p34"/>
          <p:cNvSpPr>
            <a:spLocks noGrp="1"/>
          </p:cNvSpPr>
          <p:nvPr>
            <p:ph type="pic" idx="3"/>
          </p:nvPr>
        </p:nvSpPr>
        <p:spPr>
          <a:xfrm>
            <a:off x="0" y="0"/>
            <a:ext cx="5267325" cy="58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34"/>
          <p:cNvSpPr>
            <a:spLocks noGrp="1"/>
          </p:cNvSpPr>
          <p:nvPr>
            <p:ph type="pic" idx="4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34" descr="Rectangle shape"/>
          <p:cNvSpPr/>
          <p:nvPr/>
        </p:nvSpPr>
        <p:spPr>
          <a:xfrm>
            <a:off x="5267325" y="2815120"/>
            <a:ext cx="3232785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Content Layout">
  <p:cSld name="Thanks Content Layou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35" descr="Rectangle shape"/>
          <p:cNvSpPr/>
          <p:nvPr/>
        </p:nvSpPr>
        <p:spPr>
          <a:xfrm>
            <a:off x="-1" y="5262290"/>
            <a:ext cx="12191999" cy="777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4093464" y="2521329"/>
            <a:ext cx="4005072" cy="27409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72000" rIns="72000" bIns="7920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  <a:defRPr sz="60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5"/>
          <p:cNvSpPr>
            <a:spLocks noGrp="1"/>
          </p:cNvSpPr>
          <p:nvPr>
            <p:ph type="pic" idx="2"/>
          </p:nvPr>
        </p:nvSpPr>
        <p:spPr>
          <a:xfrm>
            <a:off x="4930140" y="1338610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5"/>
          <p:cNvSpPr txBox="1">
            <a:spLocks noGrp="1"/>
          </p:cNvSpPr>
          <p:nvPr>
            <p:ph type="body" idx="1"/>
          </p:nvPr>
        </p:nvSpPr>
        <p:spPr>
          <a:xfrm>
            <a:off x="4618038" y="4541163"/>
            <a:ext cx="3038475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body" idx="3"/>
          </p:nvPr>
        </p:nvSpPr>
        <p:spPr>
          <a:xfrm>
            <a:off x="1078557" y="5378325"/>
            <a:ext cx="1800225" cy="28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4"/>
          </p:nvPr>
        </p:nvSpPr>
        <p:spPr>
          <a:xfrm>
            <a:off x="1078557" y="5658102"/>
            <a:ext cx="2858011" cy="28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5"/>
          </p:nvPr>
        </p:nvSpPr>
        <p:spPr>
          <a:xfrm>
            <a:off x="4108011" y="5377934"/>
            <a:ext cx="1800225" cy="28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body" idx="6"/>
          </p:nvPr>
        </p:nvSpPr>
        <p:spPr>
          <a:xfrm>
            <a:off x="4108011" y="5657711"/>
            <a:ext cx="3684587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35"/>
          <p:cNvSpPr txBox="1">
            <a:spLocks noGrp="1"/>
          </p:cNvSpPr>
          <p:nvPr>
            <p:ph type="body" idx="7"/>
          </p:nvPr>
        </p:nvSpPr>
        <p:spPr>
          <a:xfrm>
            <a:off x="8098536" y="5377934"/>
            <a:ext cx="1800225" cy="28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F1EFD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35"/>
          <p:cNvSpPr txBox="1">
            <a:spLocks noGrp="1"/>
          </p:cNvSpPr>
          <p:nvPr>
            <p:ph type="body" idx="8"/>
          </p:nvPr>
        </p:nvSpPr>
        <p:spPr>
          <a:xfrm>
            <a:off x="8098536" y="5657711"/>
            <a:ext cx="3240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5" descr="Rectangle shape"/>
          <p:cNvSpPr/>
          <p:nvPr/>
        </p:nvSpPr>
        <p:spPr>
          <a:xfrm>
            <a:off x="4760495" y="2320161"/>
            <a:ext cx="7431505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Content Layout">
  <p:cSld name="Appendix Content Layou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/>
          <p:nvPr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6"/>
          <p:cNvSpPr>
            <a:spLocks noGrp="1"/>
          </p:cNvSpPr>
          <p:nvPr>
            <p:ph type="pic" idx="2"/>
          </p:nvPr>
        </p:nvSpPr>
        <p:spPr>
          <a:xfrm>
            <a:off x="0" y="2299716"/>
            <a:ext cx="11352213" cy="3758184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36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6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3919728" y="0"/>
            <a:ext cx="4352544" cy="229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400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ahoma"/>
              <a:buNone/>
              <a:defRPr sz="36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36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36" descr="Rectangle shape"/>
          <p:cNvSpPr/>
          <p:nvPr/>
        </p:nvSpPr>
        <p:spPr>
          <a:xfrm>
            <a:off x="4868562" y="1548553"/>
            <a:ext cx="7323438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Content Layout">
  <p:cSld name="Feedback Content Layou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37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7"/>
          <p:cNvSpPr txBox="1">
            <a:spLocks noGrp="1"/>
          </p:cNvSpPr>
          <p:nvPr>
            <p:ph type="title"/>
          </p:nvPr>
        </p:nvSpPr>
        <p:spPr>
          <a:xfrm>
            <a:off x="3256085" y="707217"/>
            <a:ext cx="5679831" cy="60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7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37"/>
          <p:cNvSpPr>
            <a:spLocks noGrp="1"/>
          </p:cNvSpPr>
          <p:nvPr>
            <p:ph type="pic" idx="3"/>
          </p:nvPr>
        </p:nvSpPr>
        <p:spPr>
          <a:xfrm>
            <a:off x="838200" y="4808540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7"/>
          <p:cNvSpPr txBox="1">
            <a:spLocks noGrp="1"/>
          </p:cNvSpPr>
          <p:nvPr>
            <p:ph type="body" idx="1"/>
          </p:nvPr>
        </p:nvSpPr>
        <p:spPr>
          <a:xfrm>
            <a:off x="1921253" y="4732171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7"/>
          <p:cNvSpPr txBox="1">
            <a:spLocks noGrp="1"/>
          </p:cNvSpPr>
          <p:nvPr>
            <p:ph type="body" idx="4"/>
          </p:nvPr>
        </p:nvSpPr>
        <p:spPr>
          <a:xfrm>
            <a:off x="1922832" y="5118130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37"/>
          <p:cNvSpPr>
            <a:spLocks noGrp="1"/>
          </p:cNvSpPr>
          <p:nvPr>
            <p:ph type="pic" idx="5"/>
          </p:nvPr>
        </p:nvSpPr>
        <p:spPr>
          <a:xfrm>
            <a:off x="7977409" y="4808540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37"/>
          <p:cNvSpPr txBox="1">
            <a:spLocks noGrp="1"/>
          </p:cNvSpPr>
          <p:nvPr>
            <p:ph type="body" idx="6"/>
          </p:nvPr>
        </p:nvSpPr>
        <p:spPr>
          <a:xfrm>
            <a:off x="9060462" y="4732171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body" idx="7"/>
          </p:nvPr>
        </p:nvSpPr>
        <p:spPr>
          <a:xfrm>
            <a:off x="9062041" y="5118130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7"/>
          <p:cNvSpPr>
            <a:spLocks noGrp="1"/>
          </p:cNvSpPr>
          <p:nvPr>
            <p:ph type="pic" idx="8"/>
          </p:nvPr>
        </p:nvSpPr>
        <p:spPr>
          <a:xfrm>
            <a:off x="4403916" y="4808540"/>
            <a:ext cx="960120" cy="96012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>
            <a:spLocks noGrp="1"/>
          </p:cNvSpPr>
          <p:nvPr>
            <p:ph type="body" idx="9"/>
          </p:nvPr>
        </p:nvSpPr>
        <p:spPr>
          <a:xfrm>
            <a:off x="5486969" y="4732171"/>
            <a:ext cx="2149559" cy="32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body" idx="13"/>
          </p:nvPr>
        </p:nvSpPr>
        <p:spPr>
          <a:xfrm>
            <a:off x="5488548" y="5118130"/>
            <a:ext cx="2148282" cy="24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37"/>
          <p:cNvSpPr txBox="1">
            <a:spLocks noGrp="1"/>
          </p:cNvSpPr>
          <p:nvPr>
            <p:ph type="body" idx="14"/>
          </p:nvPr>
        </p:nvSpPr>
        <p:spPr>
          <a:xfrm>
            <a:off x="838200" y="1865313"/>
            <a:ext cx="3529013" cy="25781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37"/>
          <p:cNvSpPr txBox="1">
            <a:spLocks noGrp="1"/>
          </p:cNvSpPr>
          <p:nvPr>
            <p:ph type="body" idx="15"/>
          </p:nvPr>
        </p:nvSpPr>
        <p:spPr>
          <a:xfrm>
            <a:off x="4357688" y="2400300"/>
            <a:ext cx="3529012" cy="204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8000" tIns="288000" rIns="288000" bIns="288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7"/>
          <p:cNvSpPr txBox="1">
            <a:spLocks noGrp="1"/>
          </p:cNvSpPr>
          <p:nvPr>
            <p:ph type="body" idx="16"/>
          </p:nvPr>
        </p:nvSpPr>
        <p:spPr>
          <a:xfrm>
            <a:off x="7886700" y="2212277"/>
            <a:ext cx="3467102" cy="2231136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 i="1"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7" descr="Rectangle shape"/>
          <p:cNvSpPr/>
          <p:nvPr/>
        </p:nvSpPr>
        <p:spPr>
          <a:xfrm>
            <a:off x="4304523" y="1373103"/>
            <a:ext cx="7887478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Content Layout">
  <p:cSld name="Case Study Content Layou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8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6" name="Google Shape;416;p38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8"/>
          <p:cNvSpPr txBox="1"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8" name="Google Shape;418;p38"/>
          <p:cNvSpPr txBox="1">
            <a:spLocks noGrp="1"/>
          </p:cNvSpPr>
          <p:nvPr>
            <p:ph type="title"/>
          </p:nvPr>
        </p:nvSpPr>
        <p:spPr>
          <a:xfrm>
            <a:off x="838201" y="1851976"/>
            <a:ext cx="29625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8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38"/>
          <p:cNvSpPr txBox="1">
            <a:spLocks noGrp="1"/>
          </p:cNvSpPr>
          <p:nvPr>
            <p:ph type="body" idx="3"/>
          </p:nvPr>
        </p:nvSpPr>
        <p:spPr>
          <a:xfrm>
            <a:off x="5267325" y="1588458"/>
            <a:ext cx="6084888" cy="211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38"/>
          <p:cNvSpPr txBox="1">
            <a:spLocks noGrp="1"/>
          </p:cNvSpPr>
          <p:nvPr>
            <p:ph type="body" idx="4"/>
          </p:nvPr>
        </p:nvSpPr>
        <p:spPr>
          <a:xfrm>
            <a:off x="5267325" y="3932556"/>
            <a:ext cx="6084888" cy="15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38" descr="Rectangle shape"/>
          <p:cNvSpPr/>
          <p:nvPr/>
        </p:nvSpPr>
        <p:spPr>
          <a:xfrm>
            <a:off x="0" y="3292402"/>
            <a:ext cx="370971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and Content Layout">
  <p:cSld name="Mobile and Content Layout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 descr="Rectangle shape"/>
          <p:cNvSpPr/>
          <p:nvPr/>
        </p:nvSpPr>
        <p:spPr>
          <a:xfrm>
            <a:off x="862258" y="2808480"/>
            <a:ext cx="11329742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6757260" y="636516"/>
            <a:ext cx="3291840" cy="55229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1124" r="-112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9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9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9"/>
          <p:cNvSpPr txBox="1"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1" name="Google Shape;431;p39"/>
          <p:cNvSpPr txBox="1">
            <a:spLocks noGrp="1"/>
          </p:cNvSpPr>
          <p:nvPr>
            <p:ph type="body" idx="2"/>
          </p:nvPr>
        </p:nvSpPr>
        <p:spPr>
          <a:xfrm>
            <a:off x="862258" y="3828000"/>
            <a:ext cx="5233742" cy="217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2" name="Google Shape;432;p39"/>
          <p:cNvSpPr txBox="1">
            <a:spLocks noGrp="1"/>
          </p:cNvSpPr>
          <p:nvPr>
            <p:ph type="title"/>
          </p:nvPr>
        </p:nvSpPr>
        <p:spPr>
          <a:xfrm>
            <a:off x="838200" y="1391821"/>
            <a:ext cx="52623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39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39"/>
          <p:cNvSpPr>
            <a:spLocks noGrp="1"/>
          </p:cNvSpPr>
          <p:nvPr>
            <p:ph type="pic" idx="4"/>
          </p:nvPr>
        </p:nvSpPr>
        <p:spPr>
          <a:xfrm>
            <a:off x="7114111" y="1485605"/>
            <a:ext cx="2075688" cy="36393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0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4093464" y="2117623"/>
            <a:ext cx="4005072" cy="2977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72000" rIns="91425" bIns="2160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  <a:defRPr sz="60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40" descr="Rectangle shape"/>
          <p:cNvSpPr/>
          <p:nvPr/>
        </p:nvSpPr>
        <p:spPr>
          <a:xfrm>
            <a:off x="4922520" y="1916455"/>
            <a:ext cx="726948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40" descr="Rectangle shape"/>
          <p:cNvSpPr/>
          <p:nvPr/>
        </p:nvSpPr>
        <p:spPr>
          <a:xfrm>
            <a:off x="-1" y="5095175"/>
            <a:ext cx="726948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/>
          <p:nvPr/>
        </p:nvSpPr>
        <p:spPr>
          <a:xfrm>
            <a:off x="4117848" y="0"/>
            <a:ext cx="8074152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839788" y="2839696"/>
            <a:ext cx="5879592" cy="21361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332000" rIns="288000" bIns="1188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Tahoma"/>
              <a:buNone/>
              <a:defRPr sz="6000" b="1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8" name="Google Shape;448;p41" descr="Rectangle shape"/>
          <p:cNvSpPr/>
          <p:nvPr/>
        </p:nvSpPr>
        <p:spPr>
          <a:xfrm>
            <a:off x="1266000" y="4956850"/>
            <a:ext cx="1092600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41" descr="Rectangle shape"/>
          <p:cNvSpPr/>
          <p:nvPr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1"/>
          <p:cNvSpPr txBox="1"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44000" rIns="144000" bIns="1440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2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42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2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icture  and Content Layout">
  <p:cSld name="Right Picture  and Content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" name="Google Shape;38;p16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862258" y="3828000"/>
            <a:ext cx="5233742" cy="217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1391821"/>
            <a:ext cx="52623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>
            <a:spLocks noGrp="1"/>
          </p:cNvSpPr>
          <p:nvPr>
            <p:ph type="pic" idx="4"/>
          </p:nvPr>
        </p:nvSpPr>
        <p:spPr>
          <a:xfrm>
            <a:off x="6959600" y="0"/>
            <a:ext cx="4370388" cy="6057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 descr="Rectangle shape"/>
          <p:cNvSpPr/>
          <p:nvPr/>
        </p:nvSpPr>
        <p:spPr>
          <a:xfrm>
            <a:off x="0" y="2816577"/>
            <a:ext cx="306447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3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4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43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3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41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43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5181600" cy="411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4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4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body" idx="1"/>
          </p:nvPr>
        </p:nvSpPr>
        <p:spPr>
          <a:xfrm>
            <a:off x="839788" y="2505075"/>
            <a:ext cx="5157787" cy="343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44"/>
          <p:cNvSpPr txBox="1">
            <a:spLocks noGrp="1"/>
          </p:cNvSpPr>
          <p:nvPr>
            <p:ph type="body" idx="2"/>
          </p:nvPr>
        </p:nvSpPr>
        <p:spPr>
          <a:xfrm>
            <a:off x="6172200" y="1835405"/>
            <a:ext cx="5183188" cy="62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7" name="Google Shape;477;p44"/>
          <p:cNvSpPr txBox="1">
            <a:spLocks noGrp="1"/>
          </p:cNvSpPr>
          <p:nvPr>
            <p:ph type="body" idx="3"/>
          </p:nvPr>
        </p:nvSpPr>
        <p:spPr>
          <a:xfrm>
            <a:off x="6172200" y="2505075"/>
            <a:ext cx="5183188" cy="343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body" idx="4"/>
          </p:nvPr>
        </p:nvSpPr>
        <p:spPr>
          <a:xfrm>
            <a:off x="839788" y="1835405"/>
            <a:ext cx="5157787" cy="62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5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45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45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0" name="Google Shape;490;p46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6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body" idx="1"/>
          </p:nvPr>
        </p:nvSpPr>
        <p:spPr>
          <a:xfrm>
            <a:off x="1511593" y="2297906"/>
            <a:ext cx="9168815" cy="226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7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47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47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8" name="Google Shape;498;p47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7" descr="Rectangle shape"/>
          <p:cNvSpPr/>
          <p:nvPr/>
        </p:nvSpPr>
        <p:spPr>
          <a:xfrm>
            <a:off x="0" y="1347938"/>
            <a:ext cx="325374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"/>
          <p:cNvSpPr/>
          <p:nvPr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8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48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8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5" name="Google Shape;505;p48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48" descr="Rectangle shape"/>
          <p:cNvSpPr/>
          <p:nvPr/>
        </p:nvSpPr>
        <p:spPr>
          <a:xfrm>
            <a:off x="-1" y="2055503"/>
            <a:ext cx="493776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8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27430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body" idx="1"/>
          </p:nvPr>
        </p:nvSpPr>
        <p:spPr>
          <a:xfrm>
            <a:off x="838200" y="2630078"/>
            <a:ext cx="3749040" cy="323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2743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9" name="Google Shape;509;p48"/>
          <p:cNvSpPr txBox="1">
            <a:spLocks noGrp="1"/>
          </p:cNvSpPr>
          <p:nvPr>
            <p:ph type="body" idx="2"/>
          </p:nvPr>
        </p:nvSpPr>
        <p:spPr>
          <a:xfrm>
            <a:off x="5267324" y="457201"/>
            <a:ext cx="6088063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/>
          <p:nvPr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9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49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49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15" name="Google Shape;515;p49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49" descr="Rectangle shape"/>
          <p:cNvSpPr/>
          <p:nvPr/>
        </p:nvSpPr>
        <p:spPr>
          <a:xfrm>
            <a:off x="-1" y="2055503"/>
            <a:ext cx="493776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49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27430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49"/>
          <p:cNvSpPr txBox="1">
            <a:spLocks noGrp="1"/>
          </p:cNvSpPr>
          <p:nvPr>
            <p:ph type="body" idx="1"/>
          </p:nvPr>
        </p:nvSpPr>
        <p:spPr>
          <a:xfrm>
            <a:off x="838200" y="2630078"/>
            <a:ext cx="3749040" cy="323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182875" rIns="27430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9" name="Google Shape;519;p49"/>
          <p:cNvSpPr>
            <a:spLocks noGrp="1"/>
          </p:cNvSpPr>
          <p:nvPr>
            <p:ph type="pic" idx="2"/>
          </p:nvPr>
        </p:nvSpPr>
        <p:spPr>
          <a:xfrm>
            <a:off x="5267324" y="457201"/>
            <a:ext cx="6088063" cy="5403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ual">
  <p:cSld name="Manual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50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50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50"/>
          <p:cNvSpPr txBox="1">
            <a:spLocks noGrp="1"/>
          </p:cNvSpPr>
          <p:nvPr>
            <p:ph type="title"/>
          </p:nvPr>
        </p:nvSpPr>
        <p:spPr>
          <a:xfrm>
            <a:off x="839789" y="707217"/>
            <a:ext cx="10512424" cy="60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50"/>
          <p:cNvSpPr txBox="1">
            <a:spLocks noGrp="1"/>
          </p:cNvSpPr>
          <p:nvPr>
            <p:ph type="body" idx="1"/>
          </p:nvPr>
        </p:nvSpPr>
        <p:spPr>
          <a:xfrm>
            <a:off x="883319" y="3054194"/>
            <a:ext cx="1616512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7" name="Google Shape;527;p50"/>
          <p:cNvSpPr txBox="1">
            <a:spLocks noGrp="1"/>
          </p:cNvSpPr>
          <p:nvPr>
            <p:ph type="body" idx="2"/>
          </p:nvPr>
        </p:nvSpPr>
        <p:spPr>
          <a:xfrm>
            <a:off x="1465609" y="2023413"/>
            <a:ext cx="2752023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8" name="Google Shape;528;p50"/>
          <p:cNvSpPr txBox="1">
            <a:spLocks noGrp="1"/>
          </p:cNvSpPr>
          <p:nvPr>
            <p:ph type="body" idx="3"/>
          </p:nvPr>
        </p:nvSpPr>
        <p:spPr>
          <a:xfrm>
            <a:off x="2512629" y="3054194"/>
            <a:ext cx="1623978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9" name="Google Shape;529;p50"/>
          <p:cNvSpPr>
            <a:spLocks noGrp="1"/>
          </p:cNvSpPr>
          <p:nvPr>
            <p:ph type="pic" idx="4"/>
          </p:nvPr>
        </p:nvSpPr>
        <p:spPr>
          <a:xfrm>
            <a:off x="875852" y="3677189"/>
            <a:ext cx="1636776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0"/>
          <p:cNvSpPr>
            <a:spLocks noGrp="1"/>
          </p:cNvSpPr>
          <p:nvPr>
            <p:ph type="pic" idx="5"/>
          </p:nvPr>
        </p:nvSpPr>
        <p:spPr>
          <a:xfrm>
            <a:off x="2499831" y="3677189"/>
            <a:ext cx="1636776" cy="1618488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0"/>
          <p:cNvSpPr txBox="1">
            <a:spLocks noGrp="1"/>
          </p:cNvSpPr>
          <p:nvPr>
            <p:ph type="body" idx="6"/>
          </p:nvPr>
        </p:nvSpPr>
        <p:spPr>
          <a:xfrm>
            <a:off x="4912823" y="3054194"/>
            <a:ext cx="2113508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2" name="Google Shape;532;p50"/>
          <p:cNvSpPr txBox="1">
            <a:spLocks noGrp="1"/>
          </p:cNvSpPr>
          <p:nvPr>
            <p:ph type="body" idx="7"/>
          </p:nvPr>
        </p:nvSpPr>
        <p:spPr>
          <a:xfrm>
            <a:off x="5575353" y="2023413"/>
            <a:ext cx="1622417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3" name="Google Shape;533;p50"/>
          <p:cNvSpPr>
            <a:spLocks noGrp="1"/>
          </p:cNvSpPr>
          <p:nvPr>
            <p:ph type="pic" idx="8"/>
          </p:nvPr>
        </p:nvSpPr>
        <p:spPr>
          <a:xfrm>
            <a:off x="4912823" y="3677189"/>
            <a:ext cx="2048256" cy="896112"/>
          </a:xfrm>
          <a:prstGeom prst="rect">
            <a:avLst/>
          </a:prstGeom>
          <a:noFill/>
          <a:ln>
            <a:noFill/>
          </a:ln>
        </p:spPr>
      </p:sp>
      <p:sp>
        <p:nvSpPr>
          <p:cNvPr id="534" name="Google Shape;534;p50"/>
          <p:cNvSpPr txBox="1">
            <a:spLocks noGrp="1"/>
          </p:cNvSpPr>
          <p:nvPr>
            <p:ph type="body" idx="9"/>
          </p:nvPr>
        </p:nvSpPr>
        <p:spPr>
          <a:xfrm>
            <a:off x="7873425" y="3054194"/>
            <a:ext cx="2197044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5" name="Google Shape;535;p50"/>
          <p:cNvSpPr txBox="1">
            <a:spLocks noGrp="1"/>
          </p:cNvSpPr>
          <p:nvPr>
            <p:ph type="body" idx="13"/>
          </p:nvPr>
        </p:nvSpPr>
        <p:spPr>
          <a:xfrm>
            <a:off x="8535245" y="2023413"/>
            <a:ext cx="1622417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6" name="Google Shape;536;p50"/>
          <p:cNvSpPr txBox="1">
            <a:spLocks noGrp="1"/>
          </p:cNvSpPr>
          <p:nvPr>
            <p:ph type="body" idx="14"/>
          </p:nvPr>
        </p:nvSpPr>
        <p:spPr>
          <a:xfrm>
            <a:off x="7873424" y="4355259"/>
            <a:ext cx="2197044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7" name="Google Shape;537;p50"/>
          <p:cNvSpPr txBox="1">
            <a:spLocks noGrp="1"/>
          </p:cNvSpPr>
          <p:nvPr>
            <p:ph type="body" idx="15"/>
          </p:nvPr>
        </p:nvSpPr>
        <p:spPr>
          <a:xfrm>
            <a:off x="4912823" y="4776173"/>
            <a:ext cx="2048256" cy="51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8" name="Google Shape;538;p50"/>
          <p:cNvSpPr txBox="1">
            <a:spLocks noGrp="1"/>
          </p:cNvSpPr>
          <p:nvPr>
            <p:ph type="body" idx="16"/>
          </p:nvPr>
        </p:nvSpPr>
        <p:spPr>
          <a:xfrm>
            <a:off x="823358" y="202341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9" name="Google Shape;539;p50"/>
          <p:cNvSpPr txBox="1">
            <a:spLocks noGrp="1"/>
          </p:cNvSpPr>
          <p:nvPr>
            <p:ph type="body" idx="17"/>
          </p:nvPr>
        </p:nvSpPr>
        <p:spPr>
          <a:xfrm>
            <a:off x="4912823" y="202341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body" idx="18"/>
          </p:nvPr>
        </p:nvSpPr>
        <p:spPr>
          <a:xfrm>
            <a:off x="7873424" y="2023413"/>
            <a:ext cx="558402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>
            <a:spLocks noGrp="1"/>
          </p:cNvSpPr>
          <p:nvPr>
            <p:ph type="pic" idx="19"/>
          </p:nvPr>
        </p:nvSpPr>
        <p:spPr>
          <a:xfrm>
            <a:off x="7873424" y="3677189"/>
            <a:ext cx="2331720" cy="539496"/>
          </a:xfrm>
          <a:prstGeom prst="rect">
            <a:avLst/>
          </a:prstGeom>
          <a:noFill/>
          <a:ln w="9525" cap="flat" cmpd="sng">
            <a:solidFill>
              <a:srgbClr val="000000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0"/>
          <p:cNvSpPr txBox="1">
            <a:spLocks noGrp="1"/>
          </p:cNvSpPr>
          <p:nvPr>
            <p:ph type="body" idx="20"/>
          </p:nvPr>
        </p:nvSpPr>
        <p:spPr>
          <a:xfrm>
            <a:off x="2359124" y="5706529"/>
            <a:ext cx="8993089" cy="36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Left Picture Layout">
  <p:cSld name="Content and Left Picture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 descr="Rectangle shape"/>
          <p:cNvSpPr/>
          <p:nvPr/>
        </p:nvSpPr>
        <p:spPr>
          <a:xfrm>
            <a:off x="-1" y="2816577"/>
            <a:ext cx="852334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" name="Google Shape;50;p17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17"/>
          <p:cNvSpPr>
            <a:spLocks noGrp="1"/>
          </p:cNvSpPr>
          <p:nvPr>
            <p:ph type="pic" idx="2"/>
          </p:nvPr>
        </p:nvSpPr>
        <p:spPr>
          <a:xfrm>
            <a:off x="838200" y="765174"/>
            <a:ext cx="4429125" cy="60928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079061" y="1391821"/>
            <a:ext cx="52522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>
            <a:spLocks noGrp="1"/>
          </p:cNvSpPr>
          <p:nvPr>
            <p:ph type="pic" idx="3"/>
          </p:nvPr>
        </p:nvSpPr>
        <p:spPr>
          <a:xfrm>
            <a:off x="9024423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7"/>
          <p:cNvSpPr txBox="1">
            <a:spLocks noGrp="1"/>
          </p:cNvSpPr>
          <p:nvPr>
            <p:ph type="body" idx="1"/>
          </p:nvPr>
        </p:nvSpPr>
        <p:spPr>
          <a:xfrm>
            <a:off x="6107591" y="3203259"/>
            <a:ext cx="5223672" cy="28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locks Content Layout">
  <p:cSld name="Three Blocks Content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9" name="Google Shape;59;p18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1216020" y="4552664"/>
            <a:ext cx="2926080" cy="113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8201" y="617258"/>
            <a:ext cx="7800832" cy="59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3"/>
          </p:nvPr>
        </p:nvSpPr>
        <p:spPr>
          <a:xfrm>
            <a:off x="1216020" y="4002722"/>
            <a:ext cx="2926080" cy="46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4"/>
          </p:nvPr>
        </p:nvSpPr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>
            <a:spLocks noGrp="1"/>
          </p:cNvSpPr>
          <p:nvPr>
            <p:ph type="body" idx="5"/>
          </p:nvPr>
        </p:nvSpPr>
        <p:spPr>
          <a:xfrm>
            <a:off x="862258" y="2780485"/>
            <a:ext cx="1188720" cy="118872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6"/>
          </p:nvPr>
        </p:nvSpPr>
        <p:spPr>
          <a:xfrm>
            <a:off x="4834375" y="4552664"/>
            <a:ext cx="2926080" cy="113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7"/>
          </p:nvPr>
        </p:nvSpPr>
        <p:spPr>
          <a:xfrm>
            <a:off x="4834375" y="4002722"/>
            <a:ext cx="2926080" cy="46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8"/>
          </p:nvPr>
        </p:nvSpPr>
        <p:spPr>
          <a:xfrm>
            <a:off x="4480613" y="2780485"/>
            <a:ext cx="1188720" cy="118872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9"/>
          </p:nvPr>
        </p:nvSpPr>
        <p:spPr>
          <a:xfrm>
            <a:off x="8452731" y="4552664"/>
            <a:ext cx="2926080" cy="113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3"/>
          </p:nvPr>
        </p:nvSpPr>
        <p:spPr>
          <a:xfrm>
            <a:off x="8452731" y="4002722"/>
            <a:ext cx="2926080" cy="46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4"/>
          </p:nvPr>
        </p:nvSpPr>
        <p:spPr>
          <a:xfrm>
            <a:off x="8098969" y="2780485"/>
            <a:ext cx="1188720" cy="118872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 descr="Rectangle shape"/>
          <p:cNvSpPr/>
          <p:nvPr/>
        </p:nvSpPr>
        <p:spPr>
          <a:xfrm>
            <a:off x="0" y="1380173"/>
            <a:ext cx="5005520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Layout">
  <p:cSld name="Number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284490" y="2620884"/>
            <a:ext cx="4955429" cy="80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838201" y="1904701"/>
            <a:ext cx="442201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3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6284490" y="2107734"/>
            <a:ext cx="4955429" cy="4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5"/>
          </p:nvPr>
        </p:nvSpPr>
        <p:spPr>
          <a:xfrm>
            <a:off x="6284489" y="976103"/>
            <a:ext cx="4955429" cy="112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6"/>
          </p:nvPr>
        </p:nvSpPr>
        <p:spPr>
          <a:xfrm>
            <a:off x="6284490" y="5321068"/>
            <a:ext cx="4955429" cy="5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7"/>
          </p:nvPr>
        </p:nvSpPr>
        <p:spPr>
          <a:xfrm>
            <a:off x="6284490" y="4807915"/>
            <a:ext cx="4955429" cy="4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8"/>
          </p:nvPr>
        </p:nvSpPr>
        <p:spPr>
          <a:xfrm>
            <a:off x="6284489" y="3676284"/>
            <a:ext cx="4955429" cy="112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0"/>
              <a:buNone/>
              <a:defRPr sz="7000" b="1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9" descr="Rectangle shape"/>
          <p:cNvSpPr/>
          <p:nvPr/>
        </p:nvSpPr>
        <p:spPr>
          <a:xfrm>
            <a:off x="-1" y="3341010"/>
            <a:ext cx="4246123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Layout">
  <p:cSld name="Content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959600" y="814742"/>
            <a:ext cx="4422014" cy="6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1275346" y="3015916"/>
            <a:ext cx="4371473" cy="4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3"/>
          </p:nvPr>
        </p:nvSpPr>
        <p:spPr>
          <a:xfrm>
            <a:off x="6486281" y="3015916"/>
            <a:ext cx="2716437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4"/>
          </p:nvPr>
        </p:nvSpPr>
        <p:spPr>
          <a:xfrm>
            <a:off x="1275345" y="3585385"/>
            <a:ext cx="4371473" cy="221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5"/>
          </p:nvPr>
        </p:nvSpPr>
        <p:spPr>
          <a:xfrm>
            <a:off x="6959600" y="1979605"/>
            <a:ext cx="4412151" cy="100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6"/>
          </p:nvPr>
        </p:nvSpPr>
        <p:spPr>
          <a:xfrm>
            <a:off x="6486281" y="3585385"/>
            <a:ext cx="4865932" cy="221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0" descr="Rectangle shape"/>
          <p:cNvSpPr/>
          <p:nvPr/>
        </p:nvSpPr>
        <p:spPr>
          <a:xfrm>
            <a:off x="-1" y="1593587"/>
            <a:ext cx="10285886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256085" y="797157"/>
            <a:ext cx="5679831" cy="61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0" name="Google Shape;110;p21"/>
          <p:cNvCxnSpPr/>
          <p:nvPr/>
        </p:nvCxnSpPr>
        <p:spPr>
          <a:xfrm>
            <a:off x="-1" y="4642338"/>
            <a:ext cx="11731752" cy="0"/>
          </a:xfrm>
          <a:prstGeom prst="straightConnector1">
            <a:avLst/>
          </a:prstGeom>
          <a:noFill/>
          <a:ln w="190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1" name="Google Shape;111;p21"/>
          <p:cNvCxnSpPr/>
          <p:nvPr/>
        </p:nvCxnSpPr>
        <p:spPr>
          <a:xfrm rot="-5400000">
            <a:off x="3649981" y="4411980"/>
            <a:ext cx="4892040" cy="0"/>
          </a:xfrm>
          <a:prstGeom prst="straightConnector1">
            <a:avLst/>
          </a:prstGeom>
          <a:noFill/>
          <a:ln w="190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2" name="Google Shape;112;p21" descr="Competitors logos quadrant"/>
          <p:cNvSpPr>
            <a:spLocks noGrp="1"/>
          </p:cNvSpPr>
          <p:nvPr>
            <p:ph type="pic" idx="3"/>
          </p:nvPr>
        </p:nvSpPr>
        <p:spPr>
          <a:xfrm>
            <a:off x="3930305" y="2948388"/>
            <a:ext cx="1772153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3" name="Google Shape;113;p21" descr="Competitors logos quadrant"/>
          <p:cNvSpPr>
            <a:spLocks noGrp="1"/>
          </p:cNvSpPr>
          <p:nvPr>
            <p:ph type="pic" idx="4"/>
          </p:nvPr>
        </p:nvSpPr>
        <p:spPr>
          <a:xfrm>
            <a:off x="872933" y="2218387"/>
            <a:ext cx="1655064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4" name="Google Shape;114;p21" descr="Competitors logos quadrant"/>
          <p:cNvSpPr>
            <a:spLocks noGrp="1"/>
          </p:cNvSpPr>
          <p:nvPr>
            <p:ph type="pic" idx="5"/>
          </p:nvPr>
        </p:nvSpPr>
        <p:spPr>
          <a:xfrm>
            <a:off x="2521461" y="4889390"/>
            <a:ext cx="1772153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5" name="Google Shape;115;p21" descr="Competitors logos quadrant"/>
          <p:cNvSpPr>
            <a:spLocks noGrp="1"/>
          </p:cNvSpPr>
          <p:nvPr>
            <p:ph type="pic" idx="6"/>
          </p:nvPr>
        </p:nvSpPr>
        <p:spPr>
          <a:xfrm>
            <a:off x="6829546" y="2770168"/>
            <a:ext cx="1772153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6" name="Google Shape;116;p21" descr="Competitors logos quadrant"/>
          <p:cNvSpPr>
            <a:spLocks noGrp="1"/>
          </p:cNvSpPr>
          <p:nvPr>
            <p:ph type="pic" idx="7"/>
          </p:nvPr>
        </p:nvSpPr>
        <p:spPr>
          <a:xfrm>
            <a:off x="6496986" y="5026288"/>
            <a:ext cx="1772153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7" name="Google Shape;117;p21" descr="Competitors logos quadrant"/>
          <p:cNvSpPr>
            <a:spLocks noGrp="1"/>
          </p:cNvSpPr>
          <p:nvPr>
            <p:ph type="pic" idx="8"/>
          </p:nvPr>
        </p:nvSpPr>
        <p:spPr>
          <a:xfrm>
            <a:off x="9571158" y="5289302"/>
            <a:ext cx="1772153" cy="77724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788628" y="4089581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9"/>
          </p:nvPr>
        </p:nvSpPr>
        <p:spPr>
          <a:xfrm>
            <a:off x="8730592" y="4089581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3"/>
          </p:nvPr>
        </p:nvSpPr>
        <p:spPr>
          <a:xfrm>
            <a:off x="3716416" y="6208556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4"/>
          </p:nvPr>
        </p:nvSpPr>
        <p:spPr>
          <a:xfrm>
            <a:off x="3716416" y="1876140"/>
            <a:ext cx="2741612" cy="24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>
            <a:spLocks noGrp="1"/>
          </p:cNvSpPr>
          <p:nvPr>
            <p:ph type="pic" idx="15"/>
          </p:nvPr>
        </p:nvSpPr>
        <p:spPr>
          <a:xfrm>
            <a:off x="9013409" y="1981647"/>
            <a:ext cx="2331720" cy="5394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eps Content Layout">
  <p:cSld name="Three Steps Content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838200" y="1506660"/>
            <a:ext cx="6121400" cy="76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1352213" y="6246908"/>
            <a:ext cx="839787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>
            <a:spLocks noGrp="1"/>
          </p:cNvSpPr>
          <p:nvPr>
            <p:ph type="pic" idx="2"/>
          </p:nvPr>
        </p:nvSpPr>
        <p:spPr>
          <a:xfrm>
            <a:off x="839788" y="774398"/>
            <a:ext cx="2331720" cy="539496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279896" y="3829204"/>
            <a:ext cx="2737417" cy="4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3"/>
          </p:nvPr>
        </p:nvSpPr>
        <p:spPr>
          <a:xfrm>
            <a:off x="1275701" y="4617038"/>
            <a:ext cx="2741612" cy="1463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5D2D6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4"/>
          </p:nvPr>
        </p:nvSpPr>
        <p:spPr>
          <a:xfrm>
            <a:off x="862259" y="2739982"/>
            <a:ext cx="3432374" cy="84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5"/>
          </p:nvPr>
        </p:nvSpPr>
        <p:spPr>
          <a:xfrm>
            <a:off x="4813818" y="3070827"/>
            <a:ext cx="2718357" cy="4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6"/>
          </p:nvPr>
        </p:nvSpPr>
        <p:spPr>
          <a:xfrm>
            <a:off x="4809623" y="3858661"/>
            <a:ext cx="2718358" cy="207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5D2D6"/>
              </a:buClr>
              <a:buSzPts val="1400"/>
              <a:buFont typeface="Noto Sans Symbols"/>
              <a:buChar char="▪"/>
              <a:defRPr sz="1400" b="0" i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7"/>
          </p:nvPr>
        </p:nvSpPr>
        <p:spPr>
          <a:xfrm>
            <a:off x="8301247" y="1040284"/>
            <a:ext cx="2728138" cy="47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 i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8"/>
          </p:nvPr>
        </p:nvSpPr>
        <p:spPr>
          <a:xfrm>
            <a:off x="8292856" y="1828117"/>
            <a:ext cx="2731930" cy="311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9"/>
          </p:nvPr>
        </p:nvSpPr>
        <p:spPr>
          <a:xfrm>
            <a:off x="1279896" y="4348591"/>
            <a:ext cx="2741611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3"/>
          </p:nvPr>
        </p:nvSpPr>
        <p:spPr>
          <a:xfrm>
            <a:off x="4813818" y="3590214"/>
            <a:ext cx="2718357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4"/>
          </p:nvPr>
        </p:nvSpPr>
        <p:spPr>
          <a:xfrm>
            <a:off x="8301247" y="1559671"/>
            <a:ext cx="2728138" cy="2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22" descr="Rectangle shape"/>
          <p:cNvSpPr/>
          <p:nvPr/>
        </p:nvSpPr>
        <p:spPr>
          <a:xfrm>
            <a:off x="0" y="2395688"/>
            <a:ext cx="5518372" cy="20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1" i="0" u="none" strike="noStrike" cap="none">
                <a:solidFill>
                  <a:srgbClr val="006F8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55">
          <p15:clr>
            <a:srgbClr val="F26B43"/>
          </p15:clr>
        </p15:guide>
        <p15:guide id="2" pos="7151">
          <p15:clr>
            <a:srgbClr val="F26B43"/>
          </p15:clr>
        </p15:guide>
        <p15:guide id="3" pos="529">
          <p15:clr>
            <a:srgbClr val="F26B43"/>
          </p15:clr>
        </p15:guide>
        <p15:guide id="4" orient="horz" pos="3816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48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318">
          <p15:clr>
            <a:srgbClr val="F26B43"/>
          </p15:clr>
        </p15:guide>
        <p15:guide id="10" pos="4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"/>
          <p:cNvSpPr txBox="1">
            <a:spLocks noGrp="1"/>
          </p:cNvSpPr>
          <p:nvPr>
            <p:ph type="title"/>
          </p:nvPr>
        </p:nvSpPr>
        <p:spPr>
          <a:xfrm>
            <a:off x="839725" y="1986725"/>
            <a:ext cx="58797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332000" rIns="288000" bIns="11880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3103"/>
              <a:buFont typeface="Tahoma"/>
              <a:buNone/>
            </a:pPr>
            <a:r>
              <a:rPr lang="en-US"/>
              <a:t/>
            </a:r>
            <a:br>
              <a:rPr lang="en-US"/>
            </a:br>
            <a:r>
              <a:rPr lang="en-US" sz="6444"/>
              <a:t>MOVIE TICKET DATABASE</a:t>
            </a:r>
            <a:endParaRPr sz="6444"/>
          </a:p>
        </p:txBody>
      </p:sp>
      <p:sp>
        <p:nvSpPr>
          <p:cNvPr id="548" name="Google Shape;548;p1"/>
          <p:cNvSpPr txBox="1">
            <a:spLocks noGrp="1"/>
          </p:cNvSpPr>
          <p:nvPr>
            <p:ph type="body" idx="1"/>
          </p:nvPr>
        </p:nvSpPr>
        <p:spPr>
          <a:xfrm>
            <a:off x="839788" y="5158018"/>
            <a:ext cx="5879592" cy="899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32000" tIns="144000" rIns="144000" bIns="1440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DBMS MINI PROJECT REPORT</a:t>
            </a:r>
            <a:endParaRPr/>
          </a:p>
        </p:txBody>
      </p:sp>
      <p:sp>
        <p:nvSpPr>
          <p:cNvPr id="549" name="Google Shape;549;p1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27cd300ac0_0_31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626" name="Google Shape;626;g127cd300ac0_0_31"/>
          <p:cNvSpPr txBox="1">
            <a:spLocks noGrp="1"/>
          </p:cNvSpPr>
          <p:nvPr>
            <p:ph type="title"/>
          </p:nvPr>
        </p:nvSpPr>
        <p:spPr>
          <a:xfrm>
            <a:off x="838200" y="2024925"/>
            <a:ext cx="10515600" cy="3132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50"/>
              <a:t>THANK YOU</a:t>
            </a:r>
            <a:endParaRPr sz="10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" descr="Team members portrai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28700"/>
            <a:ext cx="6103084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/>
              <a:t>ABOUT </a:t>
            </a:r>
            <a:endParaRPr/>
          </a:p>
        </p:txBody>
      </p:sp>
      <p:sp>
        <p:nvSpPr>
          <p:cNvPr id="556" name="Google Shape;556;p2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557" name="Google Shape;557;p2"/>
          <p:cNvSpPr txBox="1">
            <a:spLocks noGrp="1"/>
          </p:cNvSpPr>
          <p:nvPr>
            <p:ph type="body" idx="1"/>
          </p:nvPr>
        </p:nvSpPr>
        <p:spPr>
          <a:xfrm>
            <a:off x="6189400" y="2297900"/>
            <a:ext cx="516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300" b="1"/>
              <a:t>ABOUT</a:t>
            </a:r>
            <a:endParaRPr sz="113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"/>
          <p:cNvSpPr txBox="1">
            <a:spLocks noGrp="1"/>
          </p:cNvSpPr>
          <p:nvPr>
            <p:ph type="body" idx="1"/>
          </p:nvPr>
        </p:nvSpPr>
        <p:spPr>
          <a:xfrm>
            <a:off x="862250" y="3304825"/>
            <a:ext cx="5242200" cy="27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216000" lvl="0" indent="-1271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US" sz="2650" i="0" dirty="0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This project aims to help the management in theatres to add, update, display, delete the movie info using </a:t>
            </a:r>
            <a:r>
              <a:rPr lang="en-US" sz="2650" i="0" dirty="0" err="1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en-US" sz="2650" i="0" dirty="0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 for the backend and </a:t>
            </a:r>
            <a:r>
              <a:rPr lang="en-US" sz="2650" i="0" dirty="0" err="1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650" i="0" dirty="0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 for the frontend to display the movie information</a:t>
            </a:r>
            <a:endParaRPr sz="1900"/>
          </a:p>
        </p:txBody>
      </p:sp>
      <p:sp>
        <p:nvSpPr>
          <p:cNvPr id="563" name="Google Shape;563;p3"/>
          <p:cNvSpPr txBox="1">
            <a:spLocks noGrp="1"/>
          </p:cNvSpPr>
          <p:nvPr>
            <p:ph type="body" idx="2"/>
          </p:nvPr>
        </p:nvSpPr>
        <p:spPr>
          <a:xfrm>
            <a:off x="862250" y="1432725"/>
            <a:ext cx="5233800" cy="1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16000" lvl="0" indent="-1270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US" sz="5000"/>
              <a:t>ABOUT</a:t>
            </a:r>
            <a:endParaRPr sz="5000"/>
          </a:p>
          <a:p>
            <a:pPr marL="216000" lvl="0" indent="-1270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3000" b="1"/>
          </a:p>
          <a:p>
            <a:pPr marL="216000" lvl="0" indent="-1270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</p:txBody>
      </p:sp>
      <p:sp>
        <p:nvSpPr>
          <p:cNvPr id="564" name="Google Shape;564;p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565" name="Google Shape;565;p3" descr="Man's arms dressed in a suit pointing at documents on his desk.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59600" y="0"/>
            <a:ext cx="4370388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"/>
          <p:cNvSpPr txBox="1">
            <a:spLocks noGrp="1"/>
          </p:cNvSpPr>
          <p:nvPr>
            <p:ph type="title"/>
          </p:nvPr>
        </p:nvSpPr>
        <p:spPr>
          <a:xfrm>
            <a:off x="6079061" y="1391821"/>
            <a:ext cx="525220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571" name="Google Shape;571;p4"/>
          <p:cNvSpPr txBox="1">
            <a:spLocks noGrp="1"/>
          </p:cNvSpPr>
          <p:nvPr>
            <p:ph type="body" idx="1"/>
          </p:nvPr>
        </p:nvSpPr>
        <p:spPr>
          <a:xfrm>
            <a:off x="6107591" y="3203259"/>
            <a:ext cx="5223672" cy="28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57200" lvl="0" indent="-403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B21"/>
              </a:buClr>
              <a:buSzPts val="2750"/>
              <a:buChar char="❖"/>
            </a:pPr>
            <a:r>
              <a:rPr lang="en-US" sz="2750" b="1">
                <a:solidFill>
                  <a:srgbClr val="111B21"/>
                </a:solidFill>
              </a:rPr>
              <a:t>The conventional movie theatre requires complicated process to update or delete information about a movie.</a:t>
            </a:r>
            <a:endParaRPr sz="2750" b="1">
              <a:solidFill>
                <a:srgbClr val="111B2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50" b="1">
              <a:solidFill>
                <a:srgbClr val="111B21"/>
              </a:solidFill>
            </a:endParaRPr>
          </a:p>
          <a:p>
            <a:pPr marL="457200" lvl="0" indent="-4032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B21"/>
              </a:buClr>
              <a:buSzPts val="2750"/>
              <a:buChar char="❖"/>
            </a:pPr>
            <a:r>
              <a:rPr lang="en-US" sz="2750" b="1">
                <a:solidFill>
                  <a:srgbClr val="111B21"/>
                </a:solidFill>
              </a:rPr>
              <a:t>It is hard to keep accurate tallies of the current status of movies.</a:t>
            </a:r>
            <a:endParaRPr sz="2750" b="1">
              <a:solidFill>
                <a:srgbClr val="111B21"/>
              </a:solidFill>
            </a:endParaRPr>
          </a:p>
          <a:p>
            <a:pPr marL="216000" lvl="0" indent="-1270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2650" b="1"/>
          </a:p>
        </p:txBody>
      </p:sp>
      <p:sp>
        <p:nvSpPr>
          <p:cNvPr id="572" name="Google Shape;572;p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573" name="Google Shape;573;p4" descr="Men shaking hands over a desk, with laptop in view and another's hand holding a pe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765174"/>
            <a:ext cx="4429125" cy="6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g127cd300ac0_0_17" descr="Team members portrai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28700"/>
            <a:ext cx="6103083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127cd300ac0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/>
              <a:t>ABOUT </a:t>
            </a:r>
            <a:endParaRPr/>
          </a:p>
        </p:txBody>
      </p:sp>
      <p:sp>
        <p:nvSpPr>
          <p:cNvPr id="580" name="Google Shape;580;g127cd300ac0_0_17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81" name="Google Shape;581;g127cd300ac0_0_17"/>
          <p:cNvSpPr txBox="1">
            <a:spLocks noGrp="1"/>
          </p:cNvSpPr>
          <p:nvPr>
            <p:ph type="body" idx="1"/>
          </p:nvPr>
        </p:nvSpPr>
        <p:spPr>
          <a:xfrm>
            <a:off x="6189400" y="2297900"/>
            <a:ext cx="5162700" cy="2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US" sz="7652" b="1"/>
              <a:t>SOLUTION</a:t>
            </a:r>
            <a:endParaRPr sz="7352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7cd300ac0_0_24"/>
          <p:cNvSpPr txBox="1">
            <a:spLocks noGrp="1"/>
          </p:cNvSpPr>
          <p:nvPr>
            <p:ph type="body" idx="1"/>
          </p:nvPr>
        </p:nvSpPr>
        <p:spPr>
          <a:xfrm>
            <a:off x="862250" y="3304825"/>
            <a:ext cx="5242200" cy="27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lnSpcReduction="10000"/>
          </a:bodyPr>
          <a:lstStyle/>
          <a:p>
            <a:pPr marL="216000" lvl="0" indent="-12710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2650" i="0">
                <a:solidFill>
                  <a:srgbClr val="111B21"/>
                </a:solidFill>
                <a:latin typeface="Arial"/>
                <a:ea typeface="Arial"/>
                <a:cs typeface="Arial"/>
                <a:sym typeface="Arial"/>
              </a:rPr>
              <a:t>We have developed an integrated frontend and backend system that makes it easy for the management to keep track of movie information and allow functionalities like updating, deleting, etc,.</a:t>
            </a:r>
            <a:endParaRPr sz="1900"/>
          </a:p>
        </p:txBody>
      </p:sp>
      <p:sp>
        <p:nvSpPr>
          <p:cNvPr id="587" name="Google Shape;587;g127cd300ac0_0_24"/>
          <p:cNvSpPr txBox="1">
            <a:spLocks noGrp="1"/>
          </p:cNvSpPr>
          <p:nvPr>
            <p:ph type="body" idx="2"/>
          </p:nvPr>
        </p:nvSpPr>
        <p:spPr>
          <a:xfrm>
            <a:off x="862250" y="1432725"/>
            <a:ext cx="5233800" cy="12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r>
              <a:rPr lang="en-US" sz="5000"/>
              <a:t>SOLUTION</a:t>
            </a:r>
            <a:endParaRPr sz="5000"/>
          </a:p>
          <a:p>
            <a:pPr marL="216000" lvl="0" indent="-127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 sz="3000" b="1"/>
          </a:p>
          <a:p>
            <a:pPr marL="216000" lvl="0" indent="-127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</a:pPr>
            <a:endParaRPr/>
          </a:p>
        </p:txBody>
      </p:sp>
      <p:sp>
        <p:nvSpPr>
          <p:cNvPr id="588" name="Google Shape;588;g127cd300ac0_0_24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89" name="Google Shape;589;g127cd300ac0_0_24" descr="Man's arms dressed in a suit pointing at documents on his desk.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59600" y="0"/>
            <a:ext cx="4370388" cy="60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7cd300ac0_0_3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  <p:sp>
        <p:nvSpPr>
          <p:cNvPr id="596" name="Google Shape;596;g127cd300ac0_0_3"/>
          <p:cNvSpPr txBox="1">
            <a:spLocks noGrp="1"/>
          </p:cNvSpPr>
          <p:nvPr>
            <p:ph type="title"/>
          </p:nvPr>
        </p:nvSpPr>
        <p:spPr>
          <a:xfrm>
            <a:off x="6096000" y="1404545"/>
            <a:ext cx="5267700" cy="132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FRONTEND</a:t>
            </a:r>
            <a:endParaRPr sz="3800"/>
          </a:p>
        </p:txBody>
      </p:sp>
      <p:sp>
        <p:nvSpPr>
          <p:cNvPr id="597" name="Google Shape;597;g127cd300ac0_0_3"/>
          <p:cNvSpPr txBox="1">
            <a:spLocks noGrp="1"/>
          </p:cNvSpPr>
          <p:nvPr>
            <p:ph type="body" idx="2"/>
          </p:nvPr>
        </p:nvSpPr>
        <p:spPr>
          <a:xfrm>
            <a:off x="5834740" y="3880032"/>
            <a:ext cx="5536200" cy="20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111B21"/>
              </a:buClr>
              <a:buSzPts val="2200"/>
              <a:buChar char="●"/>
            </a:pPr>
            <a:r>
              <a:rPr lang="en-US" sz="2200" b="1">
                <a:solidFill>
                  <a:srgbClr val="111B21"/>
                </a:solidFill>
              </a:rPr>
              <a:t>We used tkinter for the frontend.</a:t>
            </a:r>
            <a:endParaRPr sz="2200" b="1">
              <a:solidFill>
                <a:srgbClr val="111B2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111B21"/>
              </a:buClr>
              <a:buSzPts val="2200"/>
              <a:buChar char="●"/>
            </a:pPr>
            <a:r>
              <a:rPr lang="en-US" sz="2200" b="1">
                <a:solidFill>
                  <a:srgbClr val="111B21"/>
                </a:solidFill>
              </a:rPr>
              <a:t>We added add new for adding new information, display, clear for clearing information, delete, search, update and exit keys to add the movies information.</a:t>
            </a:r>
            <a:endParaRPr sz="2200" b="1">
              <a:solidFill>
                <a:srgbClr val="111B2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1"/>
          </a:p>
        </p:txBody>
      </p:sp>
      <p:pic>
        <p:nvPicPr>
          <p:cNvPr id="598" name="Google Shape;598;g127cd300ac0_0_3"/>
          <p:cNvPicPr preferRelativeResize="0">
            <a:picLocks noGrp="1"/>
          </p:cNvPicPr>
          <p:nvPr>
            <p:ph type="pic" idx="3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775"/>
            <a:ext cx="5834750" cy="4967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"/>
          <p:cNvSpPr txBox="1">
            <a:spLocks noGrp="1"/>
          </p:cNvSpPr>
          <p:nvPr>
            <p:ph type="title"/>
          </p:nvPr>
        </p:nvSpPr>
        <p:spPr>
          <a:xfrm>
            <a:off x="6079061" y="1391821"/>
            <a:ext cx="5252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 sz="4300"/>
              <a:t>BACKEND</a:t>
            </a:r>
            <a:endParaRPr sz="4300"/>
          </a:p>
        </p:txBody>
      </p:sp>
      <p:sp>
        <p:nvSpPr>
          <p:cNvPr id="604" name="Google Shape;604;p6"/>
          <p:cNvSpPr txBox="1">
            <a:spLocks noGrp="1"/>
          </p:cNvSpPr>
          <p:nvPr>
            <p:ph type="body" idx="1"/>
          </p:nvPr>
        </p:nvSpPr>
        <p:spPr>
          <a:xfrm>
            <a:off x="6107591" y="3203259"/>
            <a:ext cx="5223600" cy="28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B21"/>
              </a:buClr>
              <a:buSzPts val="2900"/>
              <a:buChar char="▪"/>
            </a:pPr>
            <a:r>
              <a:rPr lang="en-US" sz="2900" b="1">
                <a:solidFill>
                  <a:srgbClr val="111B21"/>
                </a:solidFill>
              </a:rPr>
              <a:t>We have used SQLite integrated with tkinter framework</a:t>
            </a:r>
            <a:endParaRPr sz="2900" b="1">
              <a:solidFill>
                <a:srgbClr val="111B21"/>
              </a:solidFill>
            </a:endParaRPr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1B21"/>
              </a:buClr>
              <a:buSzPts val="2900"/>
              <a:buChar char="▪"/>
            </a:pPr>
            <a:r>
              <a:rPr lang="en-US" sz="2900" b="1">
                <a:solidFill>
                  <a:srgbClr val="111B21"/>
                </a:solidFill>
              </a:rPr>
              <a:t>Functionalities like search, delete, update, add new and clear are executed using SQLITE.</a:t>
            </a:r>
            <a:endParaRPr sz="2900" b="1">
              <a:solidFill>
                <a:srgbClr val="111B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111B21"/>
              </a:solidFill>
            </a:endParaRPr>
          </a:p>
        </p:txBody>
      </p:sp>
      <p:sp>
        <p:nvSpPr>
          <p:cNvPr id="605" name="Google Shape;605;p6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606" name="Google Shape;606;p6"/>
          <p:cNvSpPr>
            <a:spLocks noGrp="1"/>
          </p:cNvSpPr>
          <p:nvPr>
            <p:ph type="pic" idx="2"/>
          </p:nvPr>
        </p:nvSpPr>
        <p:spPr>
          <a:xfrm>
            <a:off x="838200" y="765174"/>
            <a:ext cx="4429200" cy="6092700"/>
          </a:xfrm>
          <a:prstGeom prst="rect">
            <a:avLst/>
          </a:prstGeom>
        </p:spPr>
      </p:sp>
      <p:pic>
        <p:nvPicPr>
          <p:cNvPr id="607" name="Google Shape;60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5" y="0"/>
            <a:ext cx="52236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"/>
          <p:cNvSpPr txBox="1">
            <a:spLocks noGrp="1"/>
          </p:cNvSpPr>
          <p:nvPr>
            <p:ph type="title"/>
          </p:nvPr>
        </p:nvSpPr>
        <p:spPr>
          <a:xfrm>
            <a:off x="838201" y="3027646"/>
            <a:ext cx="2962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lang="en-US"/>
              <a:t>OUR</a:t>
            </a:r>
            <a:br>
              <a:rPr lang="en-US"/>
            </a:br>
            <a:r>
              <a:rPr lang="en-US"/>
              <a:t>TEAM</a:t>
            </a:r>
            <a:endParaRPr/>
          </a:p>
        </p:txBody>
      </p:sp>
      <p:sp>
        <p:nvSpPr>
          <p:cNvPr id="613" name="Google Shape;613;p12"/>
          <p:cNvSpPr txBox="1">
            <a:spLocks noGrp="1"/>
          </p:cNvSpPr>
          <p:nvPr>
            <p:ph type="body" idx="6"/>
          </p:nvPr>
        </p:nvSpPr>
        <p:spPr>
          <a:xfrm>
            <a:off x="4086537" y="3429000"/>
            <a:ext cx="202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300" dirty="0" smtClean="0"/>
              <a:t>U BRUNDA</a:t>
            </a:r>
            <a:endParaRPr/>
          </a:p>
        </p:txBody>
      </p:sp>
      <p:sp>
        <p:nvSpPr>
          <p:cNvPr id="614" name="Google Shape;614;p12"/>
          <p:cNvSpPr txBox="1">
            <a:spLocks noGrp="1"/>
          </p:cNvSpPr>
          <p:nvPr>
            <p:ph type="body" idx="8"/>
          </p:nvPr>
        </p:nvSpPr>
        <p:spPr>
          <a:xfrm>
            <a:off x="4087139" y="4347988"/>
            <a:ext cx="2025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 smtClean="0"/>
              <a:t>RA1911032010037</a:t>
            </a:r>
            <a:endParaRPr sz="1700" b="1"/>
          </a:p>
        </p:txBody>
      </p:sp>
      <p:sp>
        <p:nvSpPr>
          <p:cNvPr id="615" name="Google Shape;615;p12"/>
          <p:cNvSpPr txBox="1">
            <a:spLocks noGrp="1"/>
          </p:cNvSpPr>
          <p:nvPr>
            <p:ph type="body" idx="9"/>
          </p:nvPr>
        </p:nvSpPr>
        <p:spPr>
          <a:xfrm>
            <a:off x="6641246" y="3429000"/>
            <a:ext cx="202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dirty="0" smtClean="0"/>
              <a:t>PALAKURU AKHILESH</a:t>
            </a:r>
            <a:endParaRPr/>
          </a:p>
        </p:txBody>
      </p:sp>
      <p:sp>
        <p:nvSpPr>
          <p:cNvPr id="616" name="Google Shape;616;p12"/>
          <p:cNvSpPr txBox="1">
            <a:spLocks noGrp="1"/>
          </p:cNvSpPr>
          <p:nvPr>
            <p:ph type="body" idx="14"/>
          </p:nvPr>
        </p:nvSpPr>
        <p:spPr>
          <a:xfrm>
            <a:off x="6641848" y="4347988"/>
            <a:ext cx="2025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 smtClean="0"/>
              <a:t>RA1911032010055</a:t>
            </a:r>
            <a:endParaRPr sz="1800" b="1"/>
          </a:p>
        </p:txBody>
      </p:sp>
      <p:sp>
        <p:nvSpPr>
          <p:cNvPr id="617" name="Google Shape;617;p12"/>
          <p:cNvSpPr txBox="1">
            <a:spLocks noGrp="1"/>
          </p:cNvSpPr>
          <p:nvPr>
            <p:ph type="body" idx="15"/>
          </p:nvPr>
        </p:nvSpPr>
        <p:spPr>
          <a:xfrm>
            <a:off x="9195955" y="3429000"/>
            <a:ext cx="20265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dirty="0" smtClean="0"/>
              <a:t>KANNA PREM CHAND</a:t>
            </a:r>
            <a:endParaRPr/>
          </a:p>
        </p:txBody>
      </p:sp>
      <p:sp>
        <p:nvSpPr>
          <p:cNvPr id="618" name="Google Shape;618;p12"/>
          <p:cNvSpPr txBox="1">
            <a:spLocks noGrp="1"/>
          </p:cNvSpPr>
          <p:nvPr>
            <p:ph type="body" idx="17"/>
          </p:nvPr>
        </p:nvSpPr>
        <p:spPr>
          <a:xfrm>
            <a:off x="9196557" y="4347988"/>
            <a:ext cx="20253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 smtClean="0"/>
              <a:t>RA1911032010042</a:t>
            </a:r>
            <a:endParaRPr sz="1800" b="1"/>
          </a:p>
        </p:txBody>
      </p:sp>
      <p:sp>
        <p:nvSpPr>
          <p:cNvPr id="619" name="Google Shape;619;p12"/>
          <p:cNvSpPr txBox="1">
            <a:spLocks noGrp="1"/>
          </p:cNvSpPr>
          <p:nvPr>
            <p:ph type="sldNum" idx="12"/>
          </p:nvPr>
        </p:nvSpPr>
        <p:spPr>
          <a:xfrm>
            <a:off x="11087100" y="6262758"/>
            <a:ext cx="2667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f78270744_win32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PresentationFormat>Custom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Times New Roman</vt:lpstr>
      <vt:lpstr>Noto Sans Symbols</vt:lpstr>
      <vt:lpstr>Calibri</vt:lpstr>
      <vt:lpstr>tf78270744_win32</vt:lpstr>
      <vt:lpstr> MOVIE TICKET DATABASE</vt:lpstr>
      <vt:lpstr>ABOUT </vt:lpstr>
      <vt:lpstr>Slide 3</vt:lpstr>
      <vt:lpstr>PROBLEM</vt:lpstr>
      <vt:lpstr>ABOUT </vt:lpstr>
      <vt:lpstr>Slide 6</vt:lpstr>
      <vt:lpstr>FRONTEND</vt:lpstr>
      <vt:lpstr>BACKEND</vt:lpstr>
      <vt:lpstr>OUR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MOVIE TICKET DATABASE</dc:title>
  <cp:lastModifiedBy>Brunda</cp:lastModifiedBy>
  <cp:revision>1</cp:revision>
  <dcterms:created xsi:type="dcterms:W3CDTF">2020-09-07T03:55:49Z</dcterms:created>
  <dcterms:modified xsi:type="dcterms:W3CDTF">2022-05-04T18:38:22Z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