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801">
          <p15:clr>
            <a:srgbClr val="A4A3A4"/>
          </p15:clr>
        </p15:guide>
      </p15:sldGuideLst>
    </p:ext>
    <p:ext uri="http://customooxmlschemas.google.com/">
      <go:slidesCustomData xmlns:go="http://customooxmlschemas.google.com/" r:id="rId18" roundtripDataSignature="AMtx7mgKpUUq0oZ4mqgWtIdz3Iy4Wu2L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80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ahoma-bold.fntdata"/><Relationship Id="rId16" Type="http://schemas.openxmlformats.org/officeDocument/2006/relationships/font" Target="fonts/Tahoma-regular.fntdata"/><Relationship Id="rId1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7cd300ac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7cd300ac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g127cd300ac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7cd300ac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127cd300ac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27cd300ac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127cd300ac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7cd300ac0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27cd300ac0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127cd300ac0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Logo">
  <p:cSld name="Section Header with Logo">
    <p:spTree>
      <p:nvGrpSpPr>
        <p:cNvPr id="15" name="Shape 15"/>
        <p:cNvGrpSpPr/>
        <p:nvPr/>
      </p:nvGrpSpPr>
      <p:grpSpPr>
        <a:xfrm>
          <a:off x="0" y="0"/>
          <a:ext cx="0" cy="0"/>
          <a:chOff x="0" y="0"/>
          <a:chExt cx="0" cy="0"/>
        </a:xfrm>
      </p:grpSpPr>
      <p:sp>
        <p:nvSpPr>
          <p:cNvPr id="16" name="Google Shape;16;p14"/>
          <p:cNvSpPr/>
          <p:nvPr/>
        </p:nvSpPr>
        <p:spPr>
          <a:xfrm>
            <a:off x="4117848" y="0"/>
            <a:ext cx="8074152"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 name="Google Shape;17;p14"/>
          <p:cNvSpPr txBox="1"/>
          <p:nvPr>
            <p:ph type="title"/>
          </p:nvPr>
        </p:nvSpPr>
        <p:spPr>
          <a:xfrm>
            <a:off x="839788" y="2839695"/>
            <a:ext cx="5879592" cy="2113385"/>
          </a:xfrm>
          <a:prstGeom prst="rect">
            <a:avLst/>
          </a:prstGeom>
          <a:solidFill>
            <a:schemeClr val="dk1"/>
          </a:solidFill>
          <a:ln>
            <a:noFill/>
          </a:ln>
        </p:spPr>
        <p:txBody>
          <a:bodyPr anchorCtr="0" anchor="ctr" bIns="1188000" lIns="432000" spcFirstLastPara="1" rIns="288000" wrap="square" tIns="1332000">
            <a:normAutofit/>
          </a:bodyPr>
          <a:lstStyle>
            <a:lvl1pPr lvl="0" algn="l">
              <a:lnSpc>
                <a:spcPct val="90000"/>
              </a:lnSpc>
              <a:spcBef>
                <a:spcPts val="0"/>
              </a:spcBef>
              <a:spcAft>
                <a:spcPts val="0"/>
              </a:spcAft>
              <a:buClr>
                <a:schemeClr val="lt2"/>
              </a:buClr>
              <a:buSzPts val="6000"/>
              <a:buFont typeface="Tahoma"/>
              <a:buNone/>
              <a:defRPr b="1" sz="60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4"/>
          <p:cNvSpPr txBox="1"/>
          <p:nvPr>
            <p:ph idx="1" type="body"/>
          </p:nvPr>
        </p:nvSpPr>
        <p:spPr>
          <a:xfrm>
            <a:off x="839788" y="5158018"/>
            <a:ext cx="5879592" cy="899882"/>
          </a:xfrm>
          <a:prstGeom prst="rect">
            <a:avLst/>
          </a:prstGeom>
          <a:solidFill>
            <a:schemeClr val="dk1"/>
          </a:solidFill>
          <a:ln>
            <a:noFill/>
          </a:ln>
        </p:spPr>
        <p:txBody>
          <a:bodyPr anchorCtr="0" anchor="ctr" bIns="144000" lIns="432000" spcFirstLastPara="1" rIns="144000" wrap="square" tIns="144000">
            <a:normAutofit/>
          </a:bodyPr>
          <a:lstStyle>
            <a:lvl1pPr indent="-228600" lvl="0" marL="457200" algn="l">
              <a:lnSpc>
                <a:spcPct val="85000"/>
              </a:lnSpc>
              <a:spcBef>
                <a:spcPts val="0"/>
              </a:spcBef>
              <a:spcAft>
                <a:spcPts val="0"/>
              </a:spcAft>
              <a:buSzPts val="2800"/>
              <a:buNone/>
              <a:defRPr i="0" sz="2800">
                <a:solidFill>
                  <a:schemeClr val="lt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6000"/>
              <a:buNone/>
              <a:defRPr sz="6000">
                <a:solidFill>
                  <a:schemeClr val="lt2"/>
                </a:solidFill>
                <a:latin typeface="Tahoma"/>
                <a:ea typeface="Tahoma"/>
                <a:cs typeface="Tahoma"/>
                <a:sym typeface="Tahoma"/>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p:nvPr>
            <p:ph idx="2" type="pic"/>
          </p:nvPr>
        </p:nvSpPr>
        <p:spPr>
          <a:xfrm>
            <a:off x="839788" y="774398"/>
            <a:ext cx="2331720" cy="539496"/>
          </a:xfrm>
          <a:prstGeom prst="rect">
            <a:avLst/>
          </a:prstGeom>
          <a:noFill/>
          <a:ln>
            <a:noFill/>
          </a:ln>
        </p:spPr>
      </p:sp>
      <p:sp>
        <p:nvSpPr>
          <p:cNvPr descr="Rectangle shape" id="21" name="Google Shape;21;p14"/>
          <p:cNvSpPr/>
          <p:nvPr/>
        </p:nvSpPr>
        <p:spPr>
          <a:xfrm>
            <a:off x="1266000" y="4956850"/>
            <a:ext cx="1092600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22" name="Google Shape;22;p14"/>
          <p:cNvSpPr/>
          <p:nvPr/>
        </p:nvSpPr>
        <p:spPr>
          <a:xfrm>
            <a:off x="839789" y="4953080"/>
            <a:ext cx="426211" cy="20870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Content Layout">
  <p:cSld name="Table Content Layout">
    <p:spTree>
      <p:nvGrpSpPr>
        <p:cNvPr id="144" name="Shape 144"/>
        <p:cNvGrpSpPr/>
        <p:nvPr/>
      </p:nvGrpSpPr>
      <p:grpSpPr>
        <a:xfrm>
          <a:off x="0" y="0"/>
          <a:ext cx="0" cy="0"/>
          <a:chOff x="0" y="0"/>
          <a:chExt cx="0" cy="0"/>
        </a:xfrm>
      </p:grpSpPr>
      <p:sp>
        <p:nvSpPr>
          <p:cNvPr id="145" name="Google Shape;145;p23"/>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3"/>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8" name="Google Shape;148;p23"/>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49" name="Google Shape;149;p23"/>
          <p:cNvSpPr txBox="1"/>
          <p:nvPr>
            <p:ph idx="1" type="body"/>
          </p:nvPr>
        </p:nvSpPr>
        <p:spPr>
          <a:xfrm>
            <a:off x="862258" y="1740127"/>
            <a:ext cx="7800832" cy="481465"/>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0" name="Google Shape;150;p23"/>
          <p:cNvSpPr txBox="1"/>
          <p:nvPr>
            <p:ph type="title"/>
          </p:nvPr>
        </p:nvSpPr>
        <p:spPr>
          <a:xfrm>
            <a:off x="838201" y="617258"/>
            <a:ext cx="7800832" cy="594132"/>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3"/>
          <p:cNvSpPr txBox="1"/>
          <p:nvPr>
            <p:ph idx="2" type="body"/>
          </p:nvPr>
        </p:nvSpPr>
        <p:spPr>
          <a:xfrm>
            <a:off x="867819" y="2345281"/>
            <a:ext cx="4399506" cy="46738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2" name="Google Shape;152;p23"/>
          <p:cNvSpPr/>
          <p:nvPr>
            <p:ph idx="3" type="pic"/>
          </p:nvPr>
        </p:nvSpPr>
        <p:spPr>
          <a:xfrm>
            <a:off x="9013409" y="774398"/>
            <a:ext cx="2331720" cy="539496"/>
          </a:xfrm>
          <a:prstGeom prst="rect">
            <a:avLst/>
          </a:prstGeom>
          <a:noFill/>
          <a:ln>
            <a:noFill/>
          </a:ln>
        </p:spPr>
      </p:sp>
      <p:sp>
        <p:nvSpPr>
          <p:cNvPr id="153" name="Google Shape;153;p23"/>
          <p:cNvSpPr txBox="1"/>
          <p:nvPr>
            <p:ph idx="4" type="body"/>
          </p:nvPr>
        </p:nvSpPr>
        <p:spPr>
          <a:xfrm>
            <a:off x="6245711" y="2345281"/>
            <a:ext cx="5078469" cy="46738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4" name="Google Shape;154;p23"/>
          <p:cNvSpPr txBox="1"/>
          <p:nvPr>
            <p:ph idx="5" type="body"/>
          </p:nvPr>
        </p:nvSpPr>
        <p:spPr>
          <a:xfrm>
            <a:off x="862013" y="2998120"/>
            <a:ext cx="4818062" cy="26876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400"/>
              <a:buNone/>
              <a:defRPr sz="1400">
                <a:solidFill>
                  <a:schemeClr val="dk1"/>
                </a:solidFill>
              </a:defRPr>
            </a:lvl1pPr>
            <a:lvl2pPr indent="-228600" lvl="1" marL="914400" algn="l">
              <a:lnSpc>
                <a:spcPct val="90000"/>
              </a:lnSpc>
              <a:spcBef>
                <a:spcPts val="500"/>
              </a:spcBef>
              <a:spcAft>
                <a:spcPts val="0"/>
              </a:spcAft>
              <a:buSzPts val="1400"/>
              <a:buNone/>
              <a:defRPr sz="1400">
                <a:solidFill>
                  <a:schemeClr val="dk1"/>
                </a:solidFill>
              </a:defRPr>
            </a:lvl2pPr>
            <a:lvl3pPr indent="-342900" lvl="2" marL="1371600" algn="l">
              <a:lnSpc>
                <a:spcPct val="90000"/>
              </a:lnSpc>
              <a:spcBef>
                <a:spcPts val="500"/>
              </a:spcBef>
              <a:spcAft>
                <a:spcPts val="0"/>
              </a:spcAft>
              <a:buSzPts val="1800"/>
              <a:buChar char="▪"/>
              <a:defRPr>
                <a:solidFill>
                  <a:schemeClr val="dk1"/>
                </a:solidFill>
              </a:defRPr>
            </a:lvl3pPr>
            <a:lvl4pPr indent="-330200" lvl="3" marL="1828800" algn="l">
              <a:lnSpc>
                <a:spcPct val="90000"/>
              </a:lnSpc>
              <a:spcBef>
                <a:spcPts val="500"/>
              </a:spcBef>
              <a:spcAft>
                <a:spcPts val="0"/>
              </a:spcAft>
              <a:buSzPts val="1600"/>
              <a:buChar char="▪"/>
              <a:defRPr>
                <a:solidFill>
                  <a:schemeClr val="dk1"/>
                </a:solidFill>
              </a:defRPr>
            </a:lvl4pPr>
            <a:lvl5pPr indent="-330200" lvl="4" marL="2286000" algn="l">
              <a:lnSpc>
                <a:spcPct val="90000"/>
              </a:lnSpc>
              <a:spcBef>
                <a:spcPts val="500"/>
              </a:spcBef>
              <a:spcAft>
                <a:spcPts val="0"/>
              </a:spcAft>
              <a:buSzPts val="16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3"/>
          <p:cNvSpPr txBox="1"/>
          <p:nvPr>
            <p:ph idx="6" type="body"/>
          </p:nvPr>
        </p:nvSpPr>
        <p:spPr>
          <a:xfrm>
            <a:off x="6230001" y="2998120"/>
            <a:ext cx="5122211" cy="26876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400"/>
              <a:buNone/>
              <a:defRPr sz="1400">
                <a:solidFill>
                  <a:schemeClr val="dk1"/>
                </a:solidFill>
              </a:defRPr>
            </a:lvl1pPr>
            <a:lvl2pPr indent="-355600" lvl="1" marL="914400" algn="l">
              <a:lnSpc>
                <a:spcPct val="90000"/>
              </a:lnSpc>
              <a:spcBef>
                <a:spcPts val="500"/>
              </a:spcBef>
              <a:spcAft>
                <a:spcPts val="0"/>
              </a:spcAft>
              <a:buSzPts val="2000"/>
              <a:buChar char="▪"/>
              <a:defRPr>
                <a:solidFill>
                  <a:schemeClr val="dk1"/>
                </a:solidFill>
              </a:defRPr>
            </a:lvl2pPr>
            <a:lvl3pPr indent="-342900" lvl="2" marL="1371600" algn="l">
              <a:lnSpc>
                <a:spcPct val="90000"/>
              </a:lnSpc>
              <a:spcBef>
                <a:spcPts val="500"/>
              </a:spcBef>
              <a:spcAft>
                <a:spcPts val="0"/>
              </a:spcAft>
              <a:buSzPts val="1800"/>
              <a:buChar char="▪"/>
              <a:defRPr>
                <a:solidFill>
                  <a:schemeClr val="dk1"/>
                </a:solidFill>
              </a:defRPr>
            </a:lvl3pPr>
            <a:lvl4pPr indent="-330200" lvl="3" marL="1828800" algn="l">
              <a:lnSpc>
                <a:spcPct val="90000"/>
              </a:lnSpc>
              <a:spcBef>
                <a:spcPts val="500"/>
              </a:spcBef>
              <a:spcAft>
                <a:spcPts val="0"/>
              </a:spcAft>
              <a:buSzPts val="1600"/>
              <a:buChar char="▪"/>
              <a:defRPr>
                <a:solidFill>
                  <a:schemeClr val="dk1"/>
                </a:solidFill>
              </a:defRPr>
            </a:lvl4pPr>
            <a:lvl5pPr indent="-330200" lvl="4" marL="2286000" algn="l">
              <a:lnSpc>
                <a:spcPct val="90000"/>
              </a:lnSpc>
              <a:spcBef>
                <a:spcPts val="500"/>
              </a:spcBef>
              <a:spcAft>
                <a:spcPts val="0"/>
              </a:spcAft>
              <a:buSzPts val="16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156" name="Google Shape;156;p23"/>
          <p:cNvSpPr/>
          <p:nvPr/>
        </p:nvSpPr>
        <p:spPr>
          <a:xfrm>
            <a:off x="0" y="1347938"/>
            <a:ext cx="325374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157" name="Shape 157"/>
        <p:cNvGrpSpPr/>
        <p:nvPr/>
      </p:nvGrpSpPr>
      <p:grpSpPr>
        <a:xfrm>
          <a:off x="0" y="0"/>
          <a:ext cx="0" cy="0"/>
          <a:chOff x="0" y="0"/>
          <a:chExt cx="0" cy="0"/>
        </a:xfrm>
      </p:grpSpPr>
      <p:sp>
        <p:nvSpPr>
          <p:cNvPr id="158" name="Google Shape;158;p24"/>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1" name="Google Shape;161;p24"/>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2" name="Google Shape;162;p24"/>
          <p:cNvSpPr txBox="1"/>
          <p:nvPr>
            <p:ph idx="1" type="body"/>
          </p:nvPr>
        </p:nvSpPr>
        <p:spPr>
          <a:xfrm>
            <a:off x="862258" y="3689555"/>
            <a:ext cx="4405067" cy="173721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24"/>
          <p:cNvSpPr txBox="1"/>
          <p:nvPr>
            <p:ph type="title"/>
          </p:nvPr>
        </p:nvSpPr>
        <p:spPr>
          <a:xfrm>
            <a:off x="838201" y="1904701"/>
            <a:ext cx="4422014"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4"/>
          <p:cNvSpPr/>
          <p:nvPr>
            <p:ph idx="2" type="pic"/>
          </p:nvPr>
        </p:nvSpPr>
        <p:spPr>
          <a:xfrm>
            <a:off x="839788" y="774398"/>
            <a:ext cx="2331720" cy="539496"/>
          </a:xfrm>
          <a:prstGeom prst="rect">
            <a:avLst/>
          </a:prstGeom>
          <a:noFill/>
          <a:ln>
            <a:noFill/>
          </a:ln>
        </p:spPr>
      </p:sp>
      <p:sp>
        <p:nvSpPr>
          <p:cNvPr descr="Rectangle shape" id="165" name="Google Shape;165;p24"/>
          <p:cNvSpPr/>
          <p:nvPr/>
        </p:nvSpPr>
        <p:spPr>
          <a:xfrm>
            <a:off x="0" y="3341010"/>
            <a:ext cx="3723175"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Layout">
  <p:cSld name="Team Layout">
    <p:spTree>
      <p:nvGrpSpPr>
        <p:cNvPr id="166" name="Shape 166"/>
        <p:cNvGrpSpPr/>
        <p:nvPr/>
      </p:nvGrpSpPr>
      <p:grpSpPr>
        <a:xfrm>
          <a:off x="0" y="0"/>
          <a:ext cx="0" cy="0"/>
          <a:chOff x="0" y="0"/>
          <a:chExt cx="0" cy="0"/>
        </a:xfrm>
      </p:grpSpPr>
      <p:sp>
        <p:nvSpPr>
          <p:cNvPr id="167" name="Google Shape;167;p25"/>
          <p:cNvSpPr/>
          <p:nvPr/>
        </p:nvSpPr>
        <p:spPr>
          <a:xfrm>
            <a:off x="3956795" y="3011796"/>
            <a:ext cx="2286000" cy="245347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8" name="Google Shape;168;p25"/>
          <p:cNvSpPr/>
          <p:nvPr/>
        </p:nvSpPr>
        <p:spPr>
          <a:xfrm>
            <a:off x="9066213" y="3027646"/>
            <a:ext cx="2286000" cy="245347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9" name="Google Shape;169;p25"/>
          <p:cNvSpPr/>
          <p:nvPr/>
        </p:nvSpPr>
        <p:spPr>
          <a:xfrm>
            <a:off x="6511504" y="3027646"/>
            <a:ext cx="2286000" cy="245347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0" name="Google Shape;170;p25"/>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5"/>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5"/>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3" name="Google Shape;173;p25"/>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4" name="Google Shape;174;p25"/>
          <p:cNvSpPr txBox="1"/>
          <p:nvPr>
            <p:ph idx="1" type="body"/>
          </p:nvPr>
        </p:nvSpPr>
        <p:spPr>
          <a:xfrm>
            <a:off x="862258" y="4812501"/>
            <a:ext cx="2939721" cy="66861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5" name="Google Shape;175;p25"/>
          <p:cNvSpPr txBox="1"/>
          <p:nvPr>
            <p:ph type="title"/>
          </p:nvPr>
        </p:nvSpPr>
        <p:spPr>
          <a:xfrm>
            <a:off x="838201" y="3027646"/>
            <a:ext cx="2962574"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25"/>
          <p:cNvSpPr/>
          <p:nvPr>
            <p:ph idx="2" type="pic"/>
          </p:nvPr>
        </p:nvSpPr>
        <p:spPr>
          <a:xfrm>
            <a:off x="839788" y="774398"/>
            <a:ext cx="2331720" cy="539496"/>
          </a:xfrm>
          <a:prstGeom prst="rect">
            <a:avLst/>
          </a:prstGeom>
          <a:noFill/>
          <a:ln>
            <a:noFill/>
          </a:ln>
        </p:spPr>
      </p:sp>
      <p:sp>
        <p:nvSpPr>
          <p:cNvPr id="177" name="Google Shape;177;p25"/>
          <p:cNvSpPr/>
          <p:nvPr>
            <p:ph idx="3" type="pic"/>
          </p:nvPr>
        </p:nvSpPr>
        <p:spPr>
          <a:xfrm>
            <a:off x="9066213" y="774398"/>
            <a:ext cx="2286000" cy="2286000"/>
          </a:xfrm>
          <a:prstGeom prst="rect">
            <a:avLst/>
          </a:prstGeom>
          <a:noFill/>
          <a:ln>
            <a:noFill/>
          </a:ln>
        </p:spPr>
      </p:sp>
      <p:sp>
        <p:nvSpPr>
          <p:cNvPr id="178" name="Google Shape;178;p25"/>
          <p:cNvSpPr/>
          <p:nvPr>
            <p:ph idx="4" type="pic"/>
          </p:nvPr>
        </p:nvSpPr>
        <p:spPr>
          <a:xfrm>
            <a:off x="3956795" y="774398"/>
            <a:ext cx="2286000" cy="2286000"/>
          </a:xfrm>
          <a:prstGeom prst="rect">
            <a:avLst/>
          </a:prstGeom>
          <a:noFill/>
          <a:ln>
            <a:noFill/>
          </a:ln>
        </p:spPr>
      </p:sp>
      <p:sp>
        <p:nvSpPr>
          <p:cNvPr id="179" name="Google Shape;179;p25"/>
          <p:cNvSpPr/>
          <p:nvPr>
            <p:ph idx="5" type="pic"/>
          </p:nvPr>
        </p:nvSpPr>
        <p:spPr>
          <a:xfrm>
            <a:off x="6511504" y="774398"/>
            <a:ext cx="2286000" cy="2286000"/>
          </a:xfrm>
          <a:prstGeom prst="rect">
            <a:avLst/>
          </a:prstGeom>
          <a:noFill/>
          <a:ln>
            <a:noFill/>
          </a:ln>
        </p:spPr>
      </p:sp>
      <p:sp>
        <p:nvSpPr>
          <p:cNvPr id="180" name="Google Shape;180;p25"/>
          <p:cNvSpPr txBox="1"/>
          <p:nvPr>
            <p:ph idx="6" type="body"/>
          </p:nvPr>
        </p:nvSpPr>
        <p:spPr>
          <a:xfrm>
            <a:off x="4086537" y="3429000"/>
            <a:ext cx="2026516" cy="5886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5"/>
          <p:cNvSpPr txBox="1"/>
          <p:nvPr>
            <p:ph idx="7" type="body"/>
          </p:nvPr>
        </p:nvSpPr>
        <p:spPr>
          <a:xfrm>
            <a:off x="4087139" y="4051032"/>
            <a:ext cx="2025312" cy="24492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5"/>
          <p:cNvSpPr txBox="1"/>
          <p:nvPr>
            <p:ph idx="8" type="body"/>
          </p:nvPr>
        </p:nvSpPr>
        <p:spPr>
          <a:xfrm>
            <a:off x="4087139" y="4347988"/>
            <a:ext cx="2025312" cy="84130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0"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25"/>
          <p:cNvSpPr txBox="1"/>
          <p:nvPr>
            <p:ph idx="9" type="body"/>
          </p:nvPr>
        </p:nvSpPr>
        <p:spPr>
          <a:xfrm>
            <a:off x="6641246" y="3429000"/>
            <a:ext cx="2026516" cy="5886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5"/>
          <p:cNvSpPr txBox="1"/>
          <p:nvPr>
            <p:ph idx="13" type="body"/>
          </p:nvPr>
        </p:nvSpPr>
        <p:spPr>
          <a:xfrm>
            <a:off x="6641848" y="4051032"/>
            <a:ext cx="2025312" cy="24492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5"/>
          <p:cNvSpPr txBox="1"/>
          <p:nvPr>
            <p:ph idx="14" type="body"/>
          </p:nvPr>
        </p:nvSpPr>
        <p:spPr>
          <a:xfrm>
            <a:off x="6641848" y="4347988"/>
            <a:ext cx="2025312" cy="84130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0"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5"/>
          <p:cNvSpPr txBox="1"/>
          <p:nvPr>
            <p:ph idx="15" type="body"/>
          </p:nvPr>
        </p:nvSpPr>
        <p:spPr>
          <a:xfrm>
            <a:off x="9195955" y="3429000"/>
            <a:ext cx="2026516" cy="58862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5"/>
          <p:cNvSpPr txBox="1"/>
          <p:nvPr>
            <p:ph idx="16" type="body"/>
          </p:nvPr>
        </p:nvSpPr>
        <p:spPr>
          <a:xfrm>
            <a:off x="9196557" y="4051032"/>
            <a:ext cx="2025312" cy="24492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5"/>
          <p:cNvSpPr txBox="1"/>
          <p:nvPr>
            <p:ph idx="17" type="body"/>
          </p:nvPr>
        </p:nvSpPr>
        <p:spPr>
          <a:xfrm>
            <a:off x="9196557" y="4347988"/>
            <a:ext cx="2025312" cy="84130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600"/>
              </a:spcBef>
              <a:spcAft>
                <a:spcPts val="0"/>
              </a:spcAft>
              <a:buSzPts val="1400"/>
              <a:buNone/>
              <a:defRPr b="0" i="0"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189" name="Google Shape;189;p25"/>
          <p:cNvSpPr/>
          <p:nvPr/>
        </p:nvSpPr>
        <p:spPr>
          <a:xfrm>
            <a:off x="0" y="4461207"/>
            <a:ext cx="2092411"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 Slide with Logo">
    <p:spTree>
      <p:nvGrpSpPr>
        <p:cNvPr id="190" name="Shape 190"/>
        <p:cNvGrpSpPr/>
        <p:nvPr/>
      </p:nvGrpSpPr>
      <p:grpSpPr>
        <a:xfrm>
          <a:off x="0" y="0"/>
          <a:ext cx="0" cy="0"/>
          <a:chOff x="0" y="0"/>
          <a:chExt cx="0" cy="0"/>
        </a:xfrm>
      </p:grpSpPr>
      <p:sp>
        <p:nvSpPr>
          <p:cNvPr id="191" name="Google Shape;191;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2" name="Google Shape;192;p26"/>
          <p:cNvSpPr/>
          <p:nvPr/>
        </p:nvSpPr>
        <p:spPr>
          <a:xfrm>
            <a:off x="4093463" y="404813"/>
            <a:ext cx="4005072" cy="171281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3" name="Google Shape;193;p26"/>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4" name="Google Shape;194;p26"/>
          <p:cNvSpPr txBox="1"/>
          <p:nvPr>
            <p:ph idx="1" type="body"/>
          </p:nvPr>
        </p:nvSpPr>
        <p:spPr>
          <a:xfrm>
            <a:off x="4093464" y="5296342"/>
            <a:ext cx="4005072" cy="1561657"/>
          </a:xfrm>
          <a:prstGeom prst="rect">
            <a:avLst/>
          </a:prstGeom>
          <a:solidFill>
            <a:schemeClr val="dk1"/>
          </a:solidFill>
          <a:ln>
            <a:noFill/>
          </a:ln>
        </p:spPr>
        <p:txBody>
          <a:bodyPr anchorCtr="0" anchor="ctr" bIns="90000" lIns="91425" spcFirstLastPara="1" rIns="91425" wrap="square" tIns="90000">
            <a:noAutofit/>
          </a:bodyPr>
          <a:lstStyle>
            <a:lvl1pPr indent="-228600" lvl="0" marL="457200" algn="ctr">
              <a:lnSpc>
                <a:spcPct val="90000"/>
              </a:lnSpc>
              <a:spcBef>
                <a:spcPts val="600"/>
              </a:spcBef>
              <a:spcAft>
                <a:spcPts val="0"/>
              </a:spcAft>
              <a:buSzPts val="2800"/>
              <a:buNone/>
              <a:defRPr i="0" sz="2800">
                <a:solidFill>
                  <a:schemeClr val="lt1"/>
                </a:solidFill>
              </a:defRPr>
            </a:lvl1pPr>
            <a:lvl2pPr indent="-228600" lvl="1" marL="914400" algn="ctr">
              <a:lnSpc>
                <a:spcPct val="90000"/>
              </a:lnSpc>
              <a:spcBef>
                <a:spcPts val="500"/>
              </a:spcBef>
              <a:spcAft>
                <a:spcPts val="0"/>
              </a:spcAft>
              <a:buSzPts val="2800"/>
              <a:buNone/>
              <a:defRPr sz="2800">
                <a:solidFill>
                  <a:schemeClr val="lt1"/>
                </a:solidFill>
              </a:defRPr>
            </a:lvl2pPr>
            <a:lvl3pPr indent="-228600" lvl="2" marL="1371600" algn="ctr">
              <a:lnSpc>
                <a:spcPct val="90000"/>
              </a:lnSpc>
              <a:spcBef>
                <a:spcPts val="500"/>
              </a:spcBef>
              <a:spcAft>
                <a:spcPts val="0"/>
              </a:spcAft>
              <a:buSzPts val="2800"/>
              <a:buNone/>
              <a:defRPr sz="2800">
                <a:solidFill>
                  <a:schemeClr val="lt1"/>
                </a:solidFill>
              </a:defRPr>
            </a:lvl3pPr>
            <a:lvl4pPr indent="-228600" lvl="3" marL="1828800" algn="ctr">
              <a:lnSpc>
                <a:spcPct val="90000"/>
              </a:lnSpc>
              <a:spcBef>
                <a:spcPts val="500"/>
              </a:spcBef>
              <a:spcAft>
                <a:spcPts val="0"/>
              </a:spcAft>
              <a:buSzPts val="2800"/>
              <a:buNone/>
              <a:defRPr sz="2800">
                <a:solidFill>
                  <a:schemeClr val="lt1"/>
                </a:solidFill>
              </a:defRPr>
            </a:lvl4pPr>
            <a:lvl5pPr indent="-228600" lvl="4" marL="2286000" algn="ctr">
              <a:lnSpc>
                <a:spcPct val="90000"/>
              </a:lnSpc>
              <a:spcBef>
                <a:spcPts val="500"/>
              </a:spcBef>
              <a:spcAft>
                <a:spcPts val="0"/>
              </a:spcAft>
              <a:buSzPts val="2800"/>
              <a:buNone/>
              <a:defRPr sz="2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26"/>
          <p:cNvSpPr txBox="1"/>
          <p:nvPr>
            <p:ph type="title"/>
          </p:nvPr>
        </p:nvSpPr>
        <p:spPr>
          <a:xfrm>
            <a:off x="4093464" y="2117623"/>
            <a:ext cx="4005072" cy="2977551"/>
          </a:xfrm>
          <a:prstGeom prst="rect">
            <a:avLst/>
          </a:prstGeom>
          <a:solidFill>
            <a:schemeClr val="dk1"/>
          </a:solidFill>
          <a:ln>
            <a:noFill/>
          </a:ln>
        </p:spPr>
        <p:txBody>
          <a:bodyPr anchorCtr="0" anchor="b" bIns="216000" lIns="91425" spcFirstLastPara="1" rIns="91425" wrap="square" tIns="72000">
            <a:normAutofit/>
          </a:bodyPr>
          <a:lstStyle>
            <a:lvl1pPr lvl="0" algn="ctr">
              <a:lnSpc>
                <a:spcPct val="85000"/>
              </a:lnSpc>
              <a:spcBef>
                <a:spcPts val="0"/>
              </a:spcBef>
              <a:spcAft>
                <a:spcPts val="0"/>
              </a:spcAft>
              <a:buClr>
                <a:schemeClr val="lt2"/>
              </a:buClr>
              <a:buSzPts val="6000"/>
              <a:buFont typeface="Tahoma"/>
              <a:buNone/>
              <a:defRPr b="1" sz="60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6"/>
          <p:cNvSpPr/>
          <p:nvPr>
            <p:ph idx="2" type="pic"/>
          </p:nvPr>
        </p:nvSpPr>
        <p:spPr>
          <a:xfrm>
            <a:off x="4930140" y="953857"/>
            <a:ext cx="2331720" cy="539496"/>
          </a:xfrm>
          <a:prstGeom prst="rect">
            <a:avLst/>
          </a:prstGeom>
          <a:noFill/>
          <a:ln>
            <a:noFill/>
          </a:ln>
        </p:spPr>
      </p:sp>
      <p:sp>
        <p:nvSpPr>
          <p:cNvPr descr="Rectangle shape" id="197" name="Google Shape;197;p26"/>
          <p:cNvSpPr/>
          <p:nvPr/>
        </p:nvSpPr>
        <p:spPr>
          <a:xfrm>
            <a:off x="4922520" y="1916455"/>
            <a:ext cx="726948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8" name="Google Shape;198;p26"/>
          <p:cNvSpPr/>
          <p:nvPr/>
        </p:nvSpPr>
        <p:spPr>
          <a:xfrm>
            <a:off x="4093463" y="5095174"/>
            <a:ext cx="4005072" cy="22403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199" name="Google Shape;199;p26"/>
          <p:cNvSpPr/>
          <p:nvPr/>
        </p:nvSpPr>
        <p:spPr>
          <a:xfrm>
            <a:off x="-1" y="5095175"/>
            <a:ext cx="726948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and Content Layout">
  <p:cSld name="Icons and Content Layout">
    <p:spTree>
      <p:nvGrpSpPr>
        <p:cNvPr id="200" name="Shape 200"/>
        <p:cNvGrpSpPr/>
        <p:nvPr/>
      </p:nvGrpSpPr>
      <p:grpSpPr>
        <a:xfrm>
          <a:off x="0" y="0"/>
          <a:ext cx="0" cy="0"/>
          <a:chOff x="0" y="0"/>
          <a:chExt cx="0" cy="0"/>
        </a:xfrm>
      </p:grpSpPr>
      <p:sp>
        <p:nvSpPr>
          <p:cNvPr id="201" name="Google Shape;201;p27"/>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7"/>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27"/>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5" name="Google Shape;205;p27"/>
          <p:cNvSpPr txBox="1"/>
          <p:nvPr>
            <p:ph idx="1" type="body"/>
          </p:nvPr>
        </p:nvSpPr>
        <p:spPr>
          <a:xfrm>
            <a:off x="862258" y="3721639"/>
            <a:ext cx="4405067"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6" name="Google Shape;206;p27"/>
          <p:cNvSpPr txBox="1"/>
          <p:nvPr>
            <p:ph idx="2" type="body"/>
          </p:nvPr>
        </p:nvSpPr>
        <p:spPr>
          <a:xfrm>
            <a:off x="6284490" y="1648384"/>
            <a:ext cx="4955429" cy="38692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7" name="Google Shape;207;p27"/>
          <p:cNvSpPr txBox="1"/>
          <p:nvPr>
            <p:ph type="title"/>
          </p:nvPr>
        </p:nvSpPr>
        <p:spPr>
          <a:xfrm>
            <a:off x="838201" y="1985383"/>
            <a:ext cx="4422014"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27"/>
          <p:cNvSpPr/>
          <p:nvPr>
            <p:ph idx="3" type="pic"/>
          </p:nvPr>
        </p:nvSpPr>
        <p:spPr>
          <a:xfrm>
            <a:off x="839788" y="774398"/>
            <a:ext cx="2331720" cy="539496"/>
          </a:xfrm>
          <a:prstGeom prst="rect">
            <a:avLst/>
          </a:prstGeom>
          <a:noFill/>
          <a:ln>
            <a:noFill/>
          </a:ln>
        </p:spPr>
      </p:sp>
      <p:sp>
        <p:nvSpPr>
          <p:cNvPr id="209" name="Google Shape;209;p27"/>
          <p:cNvSpPr/>
          <p:nvPr>
            <p:ph idx="4" type="pic"/>
          </p:nvPr>
        </p:nvSpPr>
        <p:spPr>
          <a:xfrm>
            <a:off x="5295403" y="1303786"/>
            <a:ext cx="731520" cy="731520"/>
          </a:xfrm>
          <a:prstGeom prst="rect">
            <a:avLst/>
          </a:prstGeom>
          <a:noFill/>
          <a:ln>
            <a:noFill/>
          </a:ln>
        </p:spPr>
      </p:sp>
      <p:sp>
        <p:nvSpPr>
          <p:cNvPr id="210" name="Google Shape;210;p27"/>
          <p:cNvSpPr/>
          <p:nvPr>
            <p:ph idx="5" type="pic"/>
          </p:nvPr>
        </p:nvSpPr>
        <p:spPr>
          <a:xfrm>
            <a:off x="5295403" y="4838737"/>
            <a:ext cx="731520" cy="731520"/>
          </a:xfrm>
          <a:prstGeom prst="rect">
            <a:avLst/>
          </a:prstGeom>
          <a:noFill/>
          <a:ln>
            <a:noFill/>
          </a:ln>
        </p:spPr>
      </p:sp>
      <p:sp>
        <p:nvSpPr>
          <p:cNvPr id="211" name="Google Shape;211;p27"/>
          <p:cNvSpPr/>
          <p:nvPr>
            <p:ph idx="6" type="pic"/>
          </p:nvPr>
        </p:nvSpPr>
        <p:spPr>
          <a:xfrm>
            <a:off x="5295403" y="3660420"/>
            <a:ext cx="731520" cy="731520"/>
          </a:xfrm>
          <a:prstGeom prst="rect">
            <a:avLst/>
          </a:prstGeom>
          <a:noFill/>
          <a:ln>
            <a:noFill/>
          </a:ln>
        </p:spPr>
      </p:sp>
      <p:sp>
        <p:nvSpPr>
          <p:cNvPr id="212" name="Google Shape;212;p27"/>
          <p:cNvSpPr/>
          <p:nvPr>
            <p:ph idx="7" type="pic"/>
          </p:nvPr>
        </p:nvSpPr>
        <p:spPr>
          <a:xfrm>
            <a:off x="5295403" y="2482103"/>
            <a:ext cx="731520" cy="731520"/>
          </a:xfrm>
          <a:prstGeom prst="rect">
            <a:avLst/>
          </a:prstGeom>
          <a:noFill/>
          <a:ln>
            <a:noFill/>
          </a:ln>
        </p:spPr>
      </p:sp>
      <p:sp>
        <p:nvSpPr>
          <p:cNvPr id="213" name="Google Shape;213;p27"/>
          <p:cNvSpPr txBox="1"/>
          <p:nvPr>
            <p:ph idx="8" type="body"/>
          </p:nvPr>
        </p:nvSpPr>
        <p:spPr>
          <a:xfrm>
            <a:off x="6284490" y="1026327"/>
            <a:ext cx="4955429"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27"/>
          <p:cNvSpPr txBox="1"/>
          <p:nvPr>
            <p:ph idx="9" type="body"/>
          </p:nvPr>
        </p:nvSpPr>
        <p:spPr>
          <a:xfrm>
            <a:off x="6284490" y="5186182"/>
            <a:ext cx="4955429" cy="38692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5" name="Google Shape;215;p27"/>
          <p:cNvSpPr txBox="1"/>
          <p:nvPr>
            <p:ph idx="13" type="body"/>
          </p:nvPr>
        </p:nvSpPr>
        <p:spPr>
          <a:xfrm>
            <a:off x="6284490" y="4564125"/>
            <a:ext cx="4955429"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6" name="Google Shape;216;p27"/>
          <p:cNvSpPr txBox="1"/>
          <p:nvPr>
            <p:ph idx="14" type="body"/>
          </p:nvPr>
        </p:nvSpPr>
        <p:spPr>
          <a:xfrm>
            <a:off x="6284490" y="4006916"/>
            <a:ext cx="4955429" cy="38692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7" name="Google Shape;217;p27"/>
          <p:cNvSpPr txBox="1"/>
          <p:nvPr>
            <p:ph idx="15" type="body"/>
          </p:nvPr>
        </p:nvSpPr>
        <p:spPr>
          <a:xfrm>
            <a:off x="6284490" y="3384859"/>
            <a:ext cx="4955429"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8" name="Google Shape;218;p27"/>
          <p:cNvSpPr txBox="1"/>
          <p:nvPr>
            <p:ph idx="16" type="body"/>
          </p:nvPr>
        </p:nvSpPr>
        <p:spPr>
          <a:xfrm>
            <a:off x="6284490" y="2827650"/>
            <a:ext cx="4955429" cy="38692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9" name="Google Shape;219;p27"/>
          <p:cNvSpPr txBox="1"/>
          <p:nvPr>
            <p:ph idx="17" type="body"/>
          </p:nvPr>
        </p:nvSpPr>
        <p:spPr>
          <a:xfrm>
            <a:off x="6284490" y="2205593"/>
            <a:ext cx="4955429"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220" name="Google Shape;220;p27"/>
          <p:cNvSpPr/>
          <p:nvPr/>
        </p:nvSpPr>
        <p:spPr>
          <a:xfrm>
            <a:off x="0" y="3442217"/>
            <a:ext cx="309600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uter and Content Layout">
  <p:cSld name="Computer and Content Layout">
    <p:spTree>
      <p:nvGrpSpPr>
        <p:cNvPr id="221" name="Shape 221"/>
        <p:cNvGrpSpPr/>
        <p:nvPr/>
      </p:nvGrpSpPr>
      <p:grpSpPr>
        <a:xfrm>
          <a:off x="0" y="0"/>
          <a:ext cx="0" cy="0"/>
          <a:chOff x="0" y="0"/>
          <a:chExt cx="0" cy="0"/>
        </a:xfrm>
      </p:grpSpPr>
      <p:sp>
        <p:nvSpPr>
          <p:cNvPr descr="Rectangle shape" id="222" name="Google Shape;222;p28"/>
          <p:cNvSpPr/>
          <p:nvPr/>
        </p:nvSpPr>
        <p:spPr>
          <a:xfrm>
            <a:off x="1" y="3120256"/>
            <a:ext cx="922396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id="223" name="Google Shape;223;p28"/>
          <p:cNvPicPr preferRelativeResize="0"/>
          <p:nvPr/>
        </p:nvPicPr>
        <p:blipFill rotWithShape="1">
          <a:blip r:embed="rId2">
            <a:alphaModFix/>
          </a:blip>
          <a:srcRect b="0" l="0" r="0" t="0"/>
          <a:stretch/>
        </p:blipFill>
        <p:spPr>
          <a:xfrm>
            <a:off x="951864" y="871857"/>
            <a:ext cx="5076191" cy="5114286"/>
          </a:xfrm>
          <a:prstGeom prst="rect">
            <a:avLst/>
          </a:prstGeom>
          <a:noFill/>
          <a:ln>
            <a:noFill/>
          </a:ln>
        </p:spPr>
      </p:pic>
      <p:sp>
        <p:nvSpPr>
          <p:cNvPr id="224" name="Google Shape;224;p28"/>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8"/>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8"/>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7" name="Google Shape;227;p28"/>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28" name="Google Shape;228;p28"/>
          <p:cNvSpPr txBox="1"/>
          <p:nvPr>
            <p:ph type="title"/>
          </p:nvPr>
        </p:nvSpPr>
        <p:spPr>
          <a:xfrm>
            <a:off x="6958722" y="1656048"/>
            <a:ext cx="4405067"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8"/>
          <p:cNvSpPr txBox="1"/>
          <p:nvPr>
            <p:ph idx="1" type="body"/>
          </p:nvPr>
        </p:nvSpPr>
        <p:spPr>
          <a:xfrm>
            <a:off x="6958722" y="3495781"/>
            <a:ext cx="4412151"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0" name="Google Shape;230;p28"/>
          <p:cNvSpPr txBox="1"/>
          <p:nvPr>
            <p:ph idx="2" type="body"/>
          </p:nvPr>
        </p:nvSpPr>
        <p:spPr>
          <a:xfrm>
            <a:off x="6942680" y="4179662"/>
            <a:ext cx="4405066" cy="1159884"/>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accent1"/>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1" name="Google Shape;231;p28"/>
          <p:cNvSpPr/>
          <p:nvPr>
            <p:ph idx="3" type="pic"/>
          </p:nvPr>
        </p:nvSpPr>
        <p:spPr>
          <a:xfrm>
            <a:off x="1284270" y="1243173"/>
            <a:ext cx="4387066" cy="2427874"/>
          </a:xfrm>
          <a:prstGeom prst="rect">
            <a:avLst/>
          </a:prstGeom>
          <a:noFill/>
          <a:ln>
            <a:noFill/>
          </a:ln>
        </p:spPr>
      </p:sp>
      <p:sp>
        <p:nvSpPr>
          <p:cNvPr id="232" name="Google Shape;232;p28"/>
          <p:cNvSpPr/>
          <p:nvPr>
            <p:ph idx="4" type="pic"/>
          </p:nvPr>
        </p:nvSpPr>
        <p:spPr>
          <a:xfrm>
            <a:off x="9013409" y="774398"/>
            <a:ext cx="2331720" cy="539496"/>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Title Layout">
  <p:cSld name="Picture and Title Layout">
    <p:spTree>
      <p:nvGrpSpPr>
        <p:cNvPr id="233" name="Shape 233"/>
        <p:cNvGrpSpPr/>
        <p:nvPr/>
      </p:nvGrpSpPr>
      <p:grpSpPr>
        <a:xfrm>
          <a:off x="0" y="0"/>
          <a:ext cx="0" cy="0"/>
          <a:chOff x="0" y="0"/>
          <a:chExt cx="0" cy="0"/>
        </a:xfrm>
      </p:grpSpPr>
      <p:sp>
        <p:nvSpPr>
          <p:cNvPr id="234" name="Google Shape;234;p29"/>
          <p:cNvSpPr/>
          <p:nvPr/>
        </p:nvSpPr>
        <p:spPr>
          <a:xfrm>
            <a:off x="3919728" y="-1"/>
            <a:ext cx="4352400" cy="181946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5" name="Google Shape;235;p29"/>
          <p:cNvSpPr/>
          <p:nvPr>
            <p:ph idx="2" type="pic"/>
          </p:nvPr>
        </p:nvSpPr>
        <p:spPr>
          <a:xfrm>
            <a:off x="0" y="2299716"/>
            <a:ext cx="11352213" cy="3758184"/>
          </a:xfrm>
          <a:prstGeom prst="rect">
            <a:avLst/>
          </a:prstGeom>
          <a:noFill/>
          <a:ln>
            <a:noFill/>
          </a:ln>
        </p:spPr>
      </p:sp>
      <p:sp>
        <p:nvSpPr>
          <p:cNvPr id="236" name="Google Shape;236;p29"/>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9"/>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9"/>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9" name="Google Shape;239;p29"/>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0" name="Google Shape;240;p29"/>
          <p:cNvSpPr txBox="1"/>
          <p:nvPr>
            <p:ph type="title"/>
          </p:nvPr>
        </p:nvSpPr>
        <p:spPr>
          <a:xfrm>
            <a:off x="3919728" y="0"/>
            <a:ext cx="4352544" cy="1737360"/>
          </a:xfrm>
          <a:prstGeom prst="rect">
            <a:avLst/>
          </a:prstGeom>
          <a:noFill/>
          <a:ln>
            <a:noFill/>
          </a:ln>
        </p:spPr>
        <p:txBody>
          <a:bodyPr anchorCtr="0" anchor="ctr" bIns="0" lIns="0" spcFirstLastPara="1" rIns="0" wrap="square" tIns="180000">
            <a:normAutofit/>
          </a:bodyPr>
          <a:lstStyle>
            <a:lvl1pPr lvl="0" algn="ctr">
              <a:lnSpc>
                <a:spcPct val="90000"/>
              </a:lnSpc>
              <a:spcBef>
                <a:spcPts val="0"/>
              </a:spcBef>
              <a:spcAft>
                <a:spcPts val="0"/>
              </a:spcAft>
              <a:buClr>
                <a:schemeClr val="lt2"/>
              </a:buClr>
              <a:buSzPts val="3600"/>
              <a:buFont typeface="Tahoma"/>
              <a:buNone/>
              <a:defRPr b="1" sz="36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29"/>
          <p:cNvSpPr/>
          <p:nvPr>
            <p:ph idx="3" type="pic"/>
          </p:nvPr>
        </p:nvSpPr>
        <p:spPr>
          <a:xfrm>
            <a:off x="839788" y="774398"/>
            <a:ext cx="2331720" cy="539496"/>
          </a:xfrm>
          <a:prstGeom prst="rect">
            <a:avLst/>
          </a:prstGeom>
          <a:noFill/>
          <a:ln>
            <a:noFill/>
          </a:ln>
        </p:spPr>
      </p:sp>
      <p:sp>
        <p:nvSpPr>
          <p:cNvPr id="242" name="Google Shape;242;p29"/>
          <p:cNvSpPr txBox="1"/>
          <p:nvPr>
            <p:ph idx="1" type="body"/>
          </p:nvPr>
        </p:nvSpPr>
        <p:spPr>
          <a:xfrm>
            <a:off x="3919728" y="1732572"/>
            <a:ext cx="4352400" cy="1404000"/>
          </a:xfrm>
          <a:prstGeom prst="rect">
            <a:avLst/>
          </a:prstGeom>
          <a:solidFill>
            <a:schemeClr val="dk1"/>
          </a:solidFill>
          <a:ln>
            <a:noFill/>
          </a:ln>
        </p:spPr>
        <p:txBody>
          <a:bodyPr anchorCtr="0" anchor="t" bIns="0" lIns="180000" spcFirstLastPara="1" rIns="180000" wrap="square" tIns="360000">
            <a:normAutofit/>
          </a:bodyPr>
          <a:lstStyle>
            <a:lvl1pPr indent="-228600" lvl="0" marL="457200" algn="ctr">
              <a:lnSpc>
                <a:spcPct val="90000"/>
              </a:lnSpc>
              <a:spcBef>
                <a:spcPts val="1000"/>
              </a:spcBef>
              <a:spcAft>
                <a:spcPts val="0"/>
              </a:spcAft>
              <a:buSzPts val="1800"/>
              <a:buNone/>
              <a:defRPr b="1" i="0" sz="1800">
                <a:solidFill>
                  <a:schemeClr val="lt1"/>
                </a:solidFill>
              </a:defRPr>
            </a:lvl1pPr>
            <a:lvl2pPr indent="-228600" lvl="1" marL="914400" algn="l">
              <a:lnSpc>
                <a:spcPct val="90000"/>
              </a:lnSpc>
              <a:spcBef>
                <a:spcPts val="500"/>
              </a:spcBef>
              <a:spcAft>
                <a:spcPts val="0"/>
              </a:spcAft>
              <a:buSzPts val="2000"/>
              <a:buNone/>
              <a:defRPr i="1">
                <a:solidFill>
                  <a:schemeClr val="lt1"/>
                </a:solidFill>
              </a:defRPr>
            </a:lvl2pPr>
            <a:lvl3pPr indent="-342900" lvl="2" marL="1371600" algn="l">
              <a:lnSpc>
                <a:spcPct val="90000"/>
              </a:lnSpc>
              <a:spcBef>
                <a:spcPts val="500"/>
              </a:spcBef>
              <a:spcAft>
                <a:spcPts val="0"/>
              </a:spcAft>
              <a:buSzPts val="1800"/>
              <a:buChar char="▪"/>
              <a:defRPr i="1">
                <a:solidFill>
                  <a:schemeClr val="lt1"/>
                </a:solidFill>
              </a:defRPr>
            </a:lvl3pPr>
            <a:lvl4pPr indent="-330200" lvl="3" marL="1828800" algn="l">
              <a:lnSpc>
                <a:spcPct val="90000"/>
              </a:lnSpc>
              <a:spcBef>
                <a:spcPts val="500"/>
              </a:spcBef>
              <a:spcAft>
                <a:spcPts val="0"/>
              </a:spcAft>
              <a:buSzPts val="1600"/>
              <a:buChar char="▪"/>
              <a:defRPr i="1">
                <a:solidFill>
                  <a:schemeClr val="lt1"/>
                </a:solidFill>
              </a:defRPr>
            </a:lvl4pPr>
            <a:lvl5pPr indent="-330200" lvl="4" marL="2286000" algn="l">
              <a:lnSpc>
                <a:spcPct val="90000"/>
              </a:lnSpc>
              <a:spcBef>
                <a:spcPts val="500"/>
              </a:spcBef>
              <a:spcAft>
                <a:spcPts val="0"/>
              </a:spcAft>
              <a:buSzPts val="1600"/>
              <a:buChar char="▪"/>
              <a:defRPr i="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243" name="Google Shape;243;p29"/>
          <p:cNvSpPr/>
          <p:nvPr/>
        </p:nvSpPr>
        <p:spPr>
          <a:xfrm>
            <a:off x="5089200" y="1528090"/>
            <a:ext cx="710280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istic Layout">
  <p:cSld name="Statistic Layout">
    <p:spTree>
      <p:nvGrpSpPr>
        <p:cNvPr id="244" name="Shape 244"/>
        <p:cNvGrpSpPr/>
        <p:nvPr/>
      </p:nvGrpSpPr>
      <p:grpSpPr>
        <a:xfrm>
          <a:off x="0" y="0"/>
          <a:ext cx="0" cy="0"/>
          <a:chOff x="0" y="0"/>
          <a:chExt cx="0" cy="0"/>
        </a:xfrm>
      </p:grpSpPr>
      <p:sp>
        <p:nvSpPr>
          <p:cNvPr id="245" name="Google Shape;245;p30"/>
          <p:cNvSpPr/>
          <p:nvPr/>
        </p:nvSpPr>
        <p:spPr>
          <a:xfrm>
            <a:off x="4408227" y="-9144"/>
            <a:ext cx="1353312" cy="343814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6" name="Google Shape;246;p30"/>
          <p:cNvSpPr/>
          <p:nvPr/>
        </p:nvSpPr>
        <p:spPr>
          <a:xfrm>
            <a:off x="6051420" y="0"/>
            <a:ext cx="2039112" cy="343814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7" name="Google Shape;247;p30"/>
          <p:cNvSpPr/>
          <p:nvPr/>
        </p:nvSpPr>
        <p:spPr>
          <a:xfrm>
            <a:off x="8380413" y="0"/>
            <a:ext cx="2971800" cy="343814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8" name="Google Shape;248;p30"/>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0"/>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0"/>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1" name="Google Shape;251;p30"/>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2" name="Google Shape;252;p30"/>
          <p:cNvSpPr txBox="1"/>
          <p:nvPr>
            <p:ph type="title"/>
          </p:nvPr>
        </p:nvSpPr>
        <p:spPr>
          <a:xfrm>
            <a:off x="838201" y="4571999"/>
            <a:ext cx="4422014" cy="150882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30"/>
          <p:cNvSpPr/>
          <p:nvPr>
            <p:ph idx="2" type="pic"/>
          </p:nvPr>
        </p:nvSpPr>
        <p:spPr>
          <a:xfrm>
            <a:off x="839788" y="774398"/>
            <a:ext cx="2331720" cy="539496"/>
          </a:xfrm>
          <a:prstGeom prst="rect">
            <a:avLst/>
          </a:prstGeom>
          <a:noFill/>
          <a:ln>
            <a:noFill/>
          </a:ln>
        </p:spPr>
      </p:sp>
      <p:sp>
        <p:nvSpPr>
          <p:cNvPr id="254" name="Google Shape;254;p30"/>
          <p:cNvSpPr txBox="1"/>
          <p:nvPr>
            <p:ph idx="1" type="body"/>
          </p:nvPr>
        </p:nvSpPr>
        <p:spPr>
          <a:xfrm>
            <a:off x="4408227" y="2494818"/>
            <a:ext cx="1353314" cy="430592"/>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1000"/>
              </a:spcBef>
              <a:spcAft>
                <a:spcPts val="0"/>
              </a:spcAft>
              <a:buSzPts val="2800"/>
              <a:buNone/>
              <a:defRPr b="0" i="1" sz="28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5" name="Google Shape;255;p30"/>
          <p:cNvSpPr txBox="1"/>
          <p:nvPr>
            <p:ph idx="3" type="body"/>
          </p:nvPr>
        </p:nvSpPr>
        <p:spPr>
          <a:xfrm>
            <a:off x="3779480" y="1520399"/>
            <a:ext cx="1982060" cy="1019338"/>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7000"/>
              <a:buNone/>
              <a:defRPr b="1" i="0" sz="7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6" name="Google Shape;256;p30"/>
          <p:cNvSpPr txBox="1"/>
          <p:nvPr>
            <p:ph idx="4" type="body"/>
          </p:nvPr>
        </p:nvSpPr>
        <p:spPr>
          <a:xfrm>
            <a:off x="5984239" y="4599296"/>
            <a:ext cx="5367974" cy="101933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7" name="Google Shape;257;p30"/>
          <p:cNvSpPr txBox="1"/>
          <p:nvPr>
            <p:ph idx="5" type="body"/>
          </p:nvPr>
        </p:nvSpPr>
        <p:spPr>
          <a:xfrm>
            <a:off x="6639221" y="2494818"/>
            <a:ext cx="1353314" cy="430592"/>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1000"/>
              </a:spcBef>
              <a:spcAft>
                <a:spcPts val="0"/>
              </a:spcAft>
              <a:buSzPts val="2800"/>
              <a:buNone/>
              <a:defRPr b="0" i="1" sz="28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8" name="Google Shape;258;p30"/>
          <p:cNvSpPr txBox="1"/>
          <p:nvPr>
            <p:ph idx="6" type="body"/>
          </p:nvPr>
        </p:nvSpPr>
        <p:spPr>
          <a:xfrm>
            <a:off x="6010474" y="1520399"/>
            <a:ext cx="1982060" cy="1019338"/>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7000"/>
              <a:buNone/>
              <a:defRPr b="1" i="0" sz="7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9" name="Google Shape;259;p30"/>
          <p:cNvSpPr txBox="1"/>
          <p:nvPr>
            <p:ph idx="7" type="body"/>
          </p:nvPr>
        </p:nvSpPr>
        <p:spPr>
          <a:xfrm>
            <a:off x="9950851" y="2494818"/>
            <a:ext cx="1401361" cy="430592"/>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1000"/>
              </a:spcBef>
              <a:spcAft>
                <a:spcPts val="0"/>
              </a:spcAft>
              <a:buSzPts val="2800"/>
              <a:buNone/>
              <a:defRPr b="0" i="1" sz="28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0" name="Google Shape;260;p30"/>
          <p:cNvSpPr txBox="1"/>
          <p:nvPr>
            <p:ph idx="8" type="body"/>
          </p:nvPr>
        </p:nvSpPr>
        <p:spPr>
          <a:xfrm>
            <a:off x="8339466" y="1520399"/>
            <a:ext cx="2401321" cy="1019338"/>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7000"/>
              <a:buNone/>
              <a:defRPr b="1" i="0" sz="7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1" name="Google Shape;261;p30"/>
          <p:cNvSpPr txBox="1"/>
          <p:nvPr>
            <p:ph idx="9" type="body"/>
          </p:nvPr>
        </p:nvSpPr>
        <p:spPr>
          <a:xfrm>
            <a:off x="4408227" y="3684893"/>
            <a:ext cx="1353314" cy="612000"/>
          </a:xfrm>
          <a:prstGeom prst="rect">
            <a:avLst/>
          </a:prstGeom>
          <a:noFill/>
          <a:ln>
            <a:noFill/>
          </a:ln>
        </p:spPr>
        <p:txBody>
          <a:bodyPr anchorCtr="0" anchor="b" bIns="0" lIns="0" spcFirstLastPara="1" rIns="0" wrap="square" tIns="0">
            <a:normAutofit/>
          </a:bodyPr>
          <a:lstStyle>
            <a:lvl1pPr indent="-228600" lvl="0" marL="457200" algn="r">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2" name="Google Shape;262;p30"/>
          <p:cNvSpPr txBox="1"/>
          <p:nvPr>
            <p:ph idx="13" type="body"/>
          </p:nvPr>
        </p:nvSpPr>
        <p:spPr>
          <a:xfrm>
            <a:off x="6732363" y="3684893"/>
            <a:ext cx="1353314" cy="612000"/>
          </a:xfrm>
          <a:prstGeom prst="rect">
            <a:avLst/>
          </a:prstGeom>
          <a:noFill/>
          <a:ln>
            <a:noFill/>
          </a:ln>
        </p:spPr>
        <p:txBody>
          <a:bodyPr anchorCtr="0" anchor="b" bIns="0" lIns="0" spcFirstLastPara="1" rIns="0" wrap="square" tIns="0">
            <a:normAutofit/>
          </a:bodyPr>
          <a:lstStyle>
            <a:lvl1pPr indent="-228600" lvl="0" marL="457200" marR="0" algn="r">
              <a:lnSpc>
                <a:spcPct val="90000"/>
              </a:lnSpc>
              <a:spcBef>
                <a:spcPts val="600"/>
              </a:spcBef>
              <a:spcAft>
                <a:spcPts val="0"/>
              </a:spcAft>
              <a:buClr>
                <a:schemeClr val="dk1"/>
              </a:buClr>
              <a:buSzPts val="2000"/>
              <a:buFont typeface="Arial"/>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3" name="Google Shape;263;p30"/>
          <p:cNvSpPr txBox="1"/>
          <p:nvPr>
            <p:ph idx="14" type="body"/>
          </p:nvPr>
        </p:nvSpPr>
        <p:spPr>
          <a:xfrm>
            <a:off x="9966893" y="3684893"/>
            <a:ext cx="1401361" cy="612000"/>
          </a:xfrm>
          <a:prstGeom prst="rect">
            <a:avLst/>
          </a:prstGeom>
          <a:noFill/>
          <a:ln>
            <a:noFill/>
          </a:ln>
        </p:spPr>
        <p:txBody>
          <a:bodyPr anchorCtr="0" anchor="b" bIns="0" lIns="0" spcFirstLastPara="1" rIns="0" wrap="square" tIns="0">
            <a:normAutofit/>
          </a:bodyPr>
          <a:lstStyle>
            <a:lvl1pPr indent="-228600" lvl="0" marL="457200" algn="r">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264" name="Google Shape;264;p30"/>
          <p:cNvSpPr/>
          <p:nvPr/>
        </p:nvSpPr>
        <p:spPr>
          <a:xfrm>
            <a:off x="0" y="4252116"/>
            <a:ext cx="2786185"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Layout">
  <p:cSld name="Timeline Layout">
    <p:spTree>
      <p:nvGrpSpPr>
        <p:cNvPr id="265" name="Shape 265"/>
        <p:cNvGrpSpPr/>
        <p:nvPr/>
      </p:nvGrpSpPr>
      <p:grpSpPr>
        <a:xfrm>
          <a:off x="0" y="0"/>
          <a:ext cx="0" cy="0"/>
          <a:chOff x="0" y="0"/>
          <a:chExt cx="0" cy="0"/>
        </a:xfrm>
      </p:grpSpPr>
      <p:sp>
        <p:nvSpPr>
          <p:cNvPr id="266" name="Google Shape;266;p31"/>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31"/>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1"/>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9" name="Google Shape;269;p31"/>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0" name="Google Shape;270;p31"/>
          <p:cNvSpPr txBox="1"/>
          <p:nvPr>
            <p:ph type="title"/>
          </p:nvPr>
        </p:nvSpPr>
        <p:spPr>
          <a:xfrm>
            <a:off x="3256085" y="774398"/>
            <a:ext cx="5679831" cy="619448"/>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31"/>
          <p:cNvSpPr/>
          <p:nvPr>
            <p:ph idx="2" type="pic"/>
          </p:nvPr>
        </p:nvSpPr>
        <p:spPr>
          <a:xfrm>
            <a:off x="839788" y="774398"/>
            <a:ext cx="2331720" cy="539496"/>
          </a:xfrm>
          <a:prstGeom prst="rect">
            <a:avLst/>
          </a:prstGeom>
          <a:noFill/>
          <a:ln>
            <a:noFill/>
          </a:ln>
        </p:spPr>
      </p:sp>
      <p:sp>
        <p:nvSpPr>
          <p:cNvPr id="272" name="Google Shape;272;p31"/>
          <p:cNvSpPr txBox="1"/>
          <p:nvPr>
            <p:ph idx="1" type="body"/>
          </p:nvPr>
        </p:nvSpPr>
        <p:spPr>
          <a:xfrm>
            <a:off x="836614" y="4307172"/>
            <a:ext cx="1728216" cy="334918"/>
          </a:xfrm>
          <a:prstGeom prst="rect">
            <a:avLst/>
          </a:prstGeom>
          <a:noFill/>
          <a:ln>
            <a:noFill/>
          </a:ln>
        </p:spPr>
        <p:txBody>
          <a:bodyPr anchorCtr="0" anchor="b" bIns="0" lIns="36000" spcFirstLastPara="1" rIns="0" wrap="square" tIns="0">
            <a:norm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3" name="Google Shape;273;p31"/>
          <p:cNvSpPr txBox="1"/>
          <p:nvPr>
            <p:ph idx="3" type="body"/>
          </p:nvPr>
        </p:nvSpPr>
        <p:spPr>
          <a:xfrm>
            <a:off x="836614" y="4692262"/>
            <a:ext cx="1728216" cy="1142011"/>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Clr>
                <a:schemeClr val="dk2"/>
              </a:buClr>
              <a:buSzPts val="1500"/>
              <a:buFont typeface="Noto Sans Symbols"/>
              <a:buNone/>
              <a:defRPr i="0" sz="1200">
                <a:solidFill>
                  <a:schemeClr val="dk2"/>
                </a:solidFill>
              </a:defRPr>
            </a:lvl1pPr>
            <a:lvl2pPr indent="-228600" lvl="1" marL="914400" algn="l">
              <a:lnSpc>
                <a:spcPct val="90000"/>
              </a:lnSpc>
              <a:spcBef>
                <a:spcPts val="500"/>
              </a:spcBef>
              <a:spcAft>
                <a:spcPts val="0"/>
              </a:spcAft>
              <a:buClr>
                <a:schemeClr val="dk2"/>
              </a:buClr>
              <a:buSzPts val="1500"/>
              <a:buFont typeface="Noto Sans Symbols"/>
              <a:buNone/>
              <a:defRPr i="1" sz="1200">
                <a:solidFill>
                  <a:schemeClr val="dk2"/>
                </a:solidFill>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31"/>
          <p:cNvSpPr txBox="1"/>
          <p:nvPr>
            <p:ph idx="4" type="body"/>
          </p:nvPr>
        </p:nvSpPr>
        <p:spPr>
          <a:xfrm>
            <a:off x="836614" y="2923572"/>
            <a:ext cx="1728216" cy="604730"/>
          </a:xfrm>
          <a:prstGeom prst="rect">
            <a:avLst/>
          </a:prstGeom>
          <a:noFill/>
          <a:ln>
            <a:noFill/>
          </a:ln>
        </p:spPr>
        <p:txBody>
          <a:bodyPr anchorCtr="0" anchor="t" bIns="0" lIns="36000" spcFirstLastPara="1" rIns="0" wrap="square" tIns="0">
            <a:noAutofit/>
          </a:bodyPr>
          <a:lstStyle>
            <a:lvl1pPr indent="-228600" lvl="0" marL="457200" algn="l">
              <a:lnSpc>
                <a:spcPct val="90000"/>
              </a:lnSpc>
              <a:spcBef>
                <a:spcPts val="1000"/>
              </a:spcBef>
              <a:spcAft>
                <a:spcPts val="0"/>
              </a:spcAft>
              <a:buSzPts val="5000"/>
              <a:buNone/>
              <a:defRPr b="1" sz="5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5" name="Google Shape;275;p31"/>
          <p:cNvSpPr txBox="1"/>
          <p:nvPr>
            <p:ph idx="5" type="body"/>
          </p:nvPr>
        </p:nvSpPr>
        <p:spPr>
          <a:xfrm>
            <a:off x="836614" y="3590954"/>
            <a:ext cx="1728216" cy="228986"/>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6" name="Google Shape;276;p31"/>
          <p:cNvSpPr/>
          <p:nvPr/>
        </p:nvSpPr>
        <p:spPr>
          <a:xfrm>
            <a:off x="0" y="4039354"/>
            <a:ext cx="12192000" cy="5486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7" name="Google Shape;277;p31"/>
          <p:cNvSpPr txBox="1"/>
          <p:nvPr>
            <p:ph idx="6" type="body"/>
          </p:nvPr>
        </p:nvSpPr>
        <p:spPr>
          <a:xfrm>
            <a:off x="9588108" y="4307172"/>
            <a:ext cx="1728216" cy="334918"/>
          </a:xfrm>
          <a:prstGeom prst="rect">
            <a:avLst/>
          </a:prstGeom>
          <a:noFill/>
          <a:ln>
            <a:noFill/>
          </a:ln>
        </p:spPr>
        <p:txBody>
          <a:bodyPr anchorCtr="0" anchor="b" bIns="0" lIns="36000" spcFirstLastPara="1" rIns="0" wrap="square" tIns="0">
            <a:norm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8" name="Google Shape;278;p31"/>
          <p:cNvSpPr txBox="1"/>
          <p:nvPr>
            <p:ph idx="7" type="body"/>
          </p:nvPr>
        </p:nvSpPr>
        <p:spPr>
          <a:xfrm>
            <a:off x="9588108" y="4692262"/>
            <a:ext cx="1728216" cy="1142011"/>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Clr>
                <a:schemeClr val="dk2"/>
              </a:buClr>
              <a:buSzPts val="1500"/>
              <a:buFont typeface="Noto Sans Symbols"/>
              <a:buNone/>
              <a:defRPr i="0" sz="1200">
                <a:solidFill>
                  <a:schemeClr val="dk2"/>
                </a:solidFill>
              </a:defRPr>
            </a:lvl1pPr>
            <a:lvl2pPr indent="-228600" lvl="1" marL="914400" algn="l">
              <a:lnSpc>
                <a:spcPct val="90000"/>
              </a:lnSpc>
              <a:spcBef>
                <a:spcPts val="500"/>
              </a:spcBef>
              <a:spcAft>
                <a:spcPts val="0"/>
              </a:spcAft>
              <a:buClr>
                <a:schemeClr val="dk2"/>
              </a:buClr>
              <a:buSzPts val="1500"/>
              <a:buFont typeface="Noto Sans Symbols"/>
              <a:buNone/>
              <a:defRPr i="1" sz="1200">
                <a:solidFill>
                  <a:schemeClr val="dk2"/>
                </a:solidFill>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31"/>
          <p:cNvSpPr txBox="1"/>
          <p:nvPr>
            <p:ph idx="8" type="body"/>
          </p:nvPr>
        </p:nvSpPr>
        <p:spPr>
          <a:xfrm>
            <a:off x="9588108" y="2923572"/>
            <a:ext cx="1728216" cy="604730"/>
          </a:xfrm>
          <a:prstGeom prst="rect">
            <a:avLst/>
          </a:prstGeom>
          <a:noFill/>
          <a:ln>
            <a:noFill/>
          </a:ln>
        </p:spPr>
        <p:txBody>
          <a:bodyPr anchorCtr="0" anchor="t" bIns="0" lIns="36000" spcFirstLastPara="1" rIns="0" wrap="square" tIns="0">
            <a:noAutofit/>
          </a:bodyPr>
          <a:lstStyle>
            <a:lvl1pPr indent="-228600" lvl="0" marL="457200" algn="l">
              <a:lnSpc>
                <a:spcPct val="90000"/>
              </a:lnSpc>
              <a:spcBef>
                <a:spcPts val="1000"/>
              </a:spcBef>
              <a:spcAft>
                <a:spcPts val="0"/>
              </a:spcAft>
              <a:buSzPts val="5000"/>
              <a:buNone/>
              <a:defRPr b="1" sz="5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31"/>
          <p:cNvSpPr txBox="1"/>
          <p:nvPr>
            <p:ph idx="9" type="body"/>
          </p:nvPr>
        </p:nvSpPr>
        <p:spPr>
          <a:xfrm>
            <a:off x="9588108" y="3590954"/>
            <a:ext cx="1728216" cy="228986"/>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1" name="Google Shape;281;p31"/>
          <p:cNvSpPr txBox="1"/>
          <p:nvPr>
            <p:ph idx="13" type="body"/>
          </p:nvPr>
        </p:nvSpPr>
        <p:spPr>
          <a:xfrm>
            <a:off x="3024487" y="4307172"/>
            <a:ext cx="1728216" cy="334918"/>
          </a:xfrm>
          <a:prstGeom prst="rect">
            <a:avLst/>
          </a:prstGeom>
          <a:noFill/>
          <a:ln>
            <a:noFill/>
          </a:ln>
        </p:spPr>
        <p:txBody>
          <a:bodyPr anchorCtr="0" anchor="b" bIns="0" lIns="36000" spcFirstLastPara="1" rIns="0" wrap="square" tIns="0">
            <a:norm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2" name="Google Shape;282;p31"/>
          <p:cNvSpPr txBox="1"/>
          <p:nvPr>
            <p:ph idx="14" type="body"/>
          </p:nvPr>
        </p:nvSpPr>
        <p:spPr>
          <a:xfrm>
            <a:off x="3024487" y="4692262"/>
            <a:ext cx="1728216" cy="1142011"/>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Clr>
                <a:schemeClr val="dk2"/>
              </a:buClr>
              <a:buSzPts val="1500"/>
              <a:buFont typeface="Noto Sans Symbols"/>
              <a:buNone/>
              <a:defRPr i="0" sz="1200">
                <a:solidFill>
                  <a:schemeClr val="dk2"/>
                </a:solidFill>
              </a:defRPr>
            </a:lvl1pPr>
            <a:lvl2pPr indent="-228600" lvl="1" marL="914400" algn="l">
              <a:lnSpc>
                <a:spcPct val="90000"/>
              </a:lnSpc>
              <a:spcBef>
                <a:spcPts val="500"/>
              </a:spcBef>
              <a:spcAft>
                <a:spcPts val="0"/>
              </a:spcAft>
              <a:buClr>
                <a:schemeClr val="dk2"/>
              </a:buClr>
              <a:buSzPts val="1500"/>
              <a:buFont typeface="Noto Sans Symbols"/>
              <a:buNone/>
              <a:defRPr i="1" sz="1200">
                <a:solidFill>
                  <a:schemeClr val="dk2"/>
                </a:solidFill>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31"/>
          <p:cNvSpPr txBox="1"/>
          <p:nvPr>
            <p:ph idx="15" type="body"/>
          </p:nvPr>
        </p:nvSpPr>
        <p:spPr>
          <a:xfrm>
            <a:off x="3024487" y="2923572"/>
            <a:ext cx="1728216" cy="604730"/>
          </a:xfrm>
          <a:prstGeom prst="rect">
            <a:avLst/>
          </a:prstGeom>
          <a:noFill/>
          <a:ln>
            <a:noFill/>
          </a:ln>
        </p:spPr>
        <p:txBody>
          <a:bodyPr anchorCtr="0" anchor="t" bIns="0" lIns="36000" spcFirstLastPara="1" rIns="0" wrap="square" tIns="0">
            <a:noAutofit/>
          </a:bodyPr>
          <a:lstStyle>
            <a:lvl1pPr indent="-228600" lvl="0" marL="457200" algn="l">
              <a:lnSpc>
                <a:spcPct val="90000"/>
              </a:lnSpc>
              <a:spcBef>
                <a:spcPts val="1000"/>
              </a:spcBef>
              <a:spcAft>
                <a:spcPts val="0"/>
              </a:spcAft>
              <a:buSzPts val="5000"/>
              <a:buNone/>
              <a:defRPr b="1" sz="5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31"/>
          <p:cNvSpPr txBox="1"/>
          <p:nvPr>
            <p:ph idx="16" type="body"/>
          </p:nvPr>
        </p:nvSpPr>
        <p:spPr>
          <a:xfrm>
            <a:off x="3024487" y="3590954"/>
            <a:ext cx="1728216" cy="228986"/>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5" name="Google Shape;285;p31"/>
          <p:cNvSpPr txBox="1"/>
          <p:nvPr>
            <p:ph idx="17" type="body"/>
          </p:nvPr>
        </p:nvSpPr>
        <p:spPr>
          <a:xfrm>
            <a:off x="5212360" y="4307172"/>
            <a:ext cx="1803644" cy="334918"/>
          </a:xfrm>
          <a:prstGeom prst="rect">
            <a:avLst/>
          </a:prstGeom>
          <a:noFill/>
          <a:ln>
            <a:noFill/>
          </a:ln>
        </p:spPr>
        <p:txBody>
          <a:bodyPr anchorCtr="0" anchor="b" bIns="0" lIns="36000" spcFirstLastPara="1" rIns="0" wrap="square" tIns="0">
            <a:norm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6" name="Google Shape;286;p31"/>
          <p:cNvSpPr txBox="1"/>
          <p:nvPr>
            <p:ph idx="18" type="body"/>
          </p:nvPr>
        </p:nvSpPr>
        <p:spPr>
          <a:xfrm>
            <a:off x="5212360" y="4692262"/>
            <a:ext cx="1803644" cy="1142011"/>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Clr>
                <a:schemeClr val="dk2"/>
              </a:buClr>
              <a:buSzPts val="1500"/>
              <a:buFont typeface="Noto Sans Symbols"/>
              <a:buNone/>
              <a:defRPr i="0" sz="1200">
                <a:solidFill>
                  <a:schemeClr val="dk2"/>
                </a:solidFill>
              </a:defRPr>
            </a:lvl1pPr>
            <a:lvl2pPr indent="-228600" lvl="1" marL="914400" algn="l">
              <a:lnSpc>
                <a:spcPct val="90000"/>
              </a:lnSpc>
              <a:spcBef>
                <a:spcPts val="500"/>
              </a:spcBef>
              <a:spcAft>
                <a:spcPts val="0"/>
              </a:spcAft>
              <a:buClr>
                <a:schemeClr val="dk2"/>
              </a:buClr>
              <a:buSzPts val="1500"/>
              <a:buFont typeface="Noto Sans Symbols"/>
              <a:buNone/>
              <a:defRPr i="1" sz="1200">
                <a:solidFill>
                  <a:schemeClr val="dk2"/>
                </a:solidFill>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7" name="Google Shape;287;p31"/>
          <p:cNvSpPr txBox="1"/>
          <p:nvPr>
            <p:ph idx="19" type="body"/>
          </p:nvPr>
        </p:nvSpPr>
        <p:spPr>
          <a:xfrm>
            <a:off x="5212360" y="2923572"/>
            <a:ext cx="1728216" cy="604730"/>
          </a:xfrm>
          <a:prstGeom prst="rect">
            <a:avLst/>
          </a:prstGeom>
          <a:noFill/>
          <a:ln>
            <a:noFill/>
          </a:ln>
        </p:spPr>
        <p:txBody>
          <a:bodyPr anchorCtr="0" anchor="t" bIns="0" lIns="36000" spcFirstLastPara="1" rIns="0" wrap="square" tIns="0">
            <a:noAutofit/>
          </a:bodyPr>
          <a:lstStyle>
            <a:lvl1pPr indent="-228600" lvl="0" marL="457200" algn="l">
              <a:lnSpc>
                <a:spcPct val="90000"/>
              </a:lnSpc>
              <a:spcBef>
                <a:spcPts val="1000"/>
              </a:spcBef>
              <a:spcAft>
                <a:spcPts val="0"/>
              </a:spcAft>
              <a:buSzPts val="5000"/>
              <a:buNone/>
              <a:defRPr b="1" sz="5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31"/>
          <p:cNvSpPr txBox="1"/>
          <p:nvPr>
            <p:ph idx="20" type="body"/>
          </p:nvPr>
        </p:nvSpPr>
        <p:spPr>
          <a:xfrm>
            <a:off x="5212360" y="3590954"/>
            <a:ext cx="1728216" cy="228986"/>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9" name="Google Shape;289;p31"/>
          <p:cNvSpPr txBox="1"/>
          <p:nvPr>
            <p:ph idx="21" type="body"/>
          </p:nvPr>
        </p:nvSpPr>
        <p:spPr>
          <a:xfrm>
            <a:off x="7400234" y="4307172"/>
            <a:ext cx="1728216" cy="334918"/>
          </a:xfrm>
          <a:prstGeom prst="rect">
            <a:avLst/>
          </a:prstGeom>
          <a:noFill/>
          <a:ln>
            <a:noFill/>
          </a:ln>
        </p:spPr>
        <p:txBody>
          <a:bodyPr anchorCtr="0" anchor="b" bIns="0" lIns="36000" spcFirstLastPara="1" rIns="0" wrap="square" tIns="0">
            <a:norm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0" name="Google Shape;290;p31"/>
          <p:cNvSpPr txBox="1"/>
          <p:nvPr>
            <p:ph idx="22" type="body"/>
          </p:nvPr>
        </p:nvSpPr>
        <p:spPr>
          <a:xfrm>
            <a:off x="7400234" y="4692262"/>
            <a:ext cx="1728216" cy="1142011"/>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Clr>
                <a:schemeClr val="dk2"/>
              </a:buClr>
              <a:buSzPts val="1500"/>
              <a:buFont typeface="Noto Sans Symbols"/>
              <a:buNone/>
              <a:defRPr i="0" sz="1200">
                <a:solidFill>
                  <a:schemeClr val="dk2"/>
                </a:solidFill>
              </a:defRPr>
            </a:lvl1pPr>
            <a:lvl2pPr indent="-228600" lvl="1" marL="914400" algn="l">
              <a:lnSpc>
                <a:spcPct val="90000"/>
              </a:lnSpc>
              <a:spcBef>
                <a:spcPts val="500"/>
              </a:spcBef>
              <a:spcAft>
                <a:spcPts val="0"/>
              </a:spcAft>
              <a:buClr>
                <a:schemeClr val="dk2"/>
              </a:buClr>
              <a:buSzPts val="1500"/>
              <a:buFont typeface="Noto Sans Symbols"/>
              <a:buNone/>
              <a:defRPr i="1" sz="1200">
                <a:solidFill>
                  <a:schemeClr val="dk2"/>
                </a:solidFill>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31"/>
          <p:cNvSpPr txBox="1"/>
          <p:nvPr>
            <p:ph idx="23" type="body"/>
          </p:nvPr>
        </p:nvSpPr>
        <p:spPr>
          <a:xfrm>
            <a:off x="7400234" y="2923572"/>
            <a:ext cx="1728216" cy="604730"/>
          </a:xfrm>
          <a:prstGeom prst="rect">
            <a:avLst/>
          </a:prstGeom>
          <a:noFill/>
          <a:ln>
            <a:noFill/>
          </a:ln>
        </p:spPr>
        <p:txBody>
          <a:bodyPr anchorCtr="0" anchor="t" bIns="0" lIns="36000" spcFirstLastPara="1" rIns="0" wrap="square" tIns="0">
            <a:noAutofit/>
          </a:bodyPr>
          <a:lstStyle>
            <a:lvl1pPr indent="-228600" lvl="0" marL="457200" algn="l">
              <a:lnSpc>
                <a:spcPct val="90000"/>
              </a:lnSpc>
              <a:spcBef>
                <a:spcPts val="1000"/>
              </a:spcBef>
              <a:spcAft>
                <a:spcPts val="0"/>
              </a:spcAft>
              <a:buSzPts val="5000"/>
              <a:buNone/>
              <a:defRPr b="1" sz="5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31"/>
          <p:cNvSpPr txBox="1"/>
          <p:nvPr>
            <p:ph idx="24" type="body"/>
          </p:nvPr>
        </p:nvSpPr>
        <p:spPr>
          <a:xfrm>
            <a:off x="7400234" y="3590954"/>
            <a:ext cx="1728216" cy="228986"/>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400"/>
              <a:buNone/>
              <a:defRPr b="0"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3" name="Google Shape;293;p31"/>
          <p:cNvSpPr/>
          <p:nvPr/>
        </p:nvSpPr>
        <p:spPr>
          <a:xfrm>
            <a:off x="897298" y="3924107"/>
            <a:ext cx="256032" cy="2560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4" name="Google Shape;294;p31"/>
          <p:cNvSpPr/>
          <p:nvPr/>
        </p:nvSpPr>
        <p:spPr>
          <a:xfrm>
            <a:off x="9636748" y="3924107"/>
            <a:ext cx="256032" cy="2560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5" name="Google Shape;295;p31"/>
          <p:cNvSpPr/>
          <p:nvPr/>
        </p:nvSpPr>
        <p:spPr>
          <a:xfrm>
            <a:off x="3082161" y="3924107"/>
            <a:ext cx="256032" cy="2560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6" name="Google Shape;296;p31"/>
          <p:cNvSpPr/>
          <p:nvPr/>
        </p:nvSpPr>
        <p:spPr>
          <a:xfrm>
            <a:off x="5267024" y="3924107"/>
            <a:ext cx="256032" cy="2560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7" name="Google Shape;297;p31"/>
          <p:cNvSpPr/>
          <p:nvPr/>
        </p:nvSpPr>
        <p:spPr>
          <a:xfrm>
            <a:off x="7451887" y="3924107"/>
            <a:ext cx="256032" cy="2560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8" name="Google Shape;298;p31"/>
          <p:cNvSpPr txBox="1"/>
          <p:nvPr>
            <p:ph idx="25" type="body"/>
          </p:nvPr>
        </p:nvSpPr>
        <p:spPr>
          <a:xfrm>
            <a:off x="5212360" y="1865304"/>
            <a:ext cx="6103964" cy="815993"/>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299" name="Google Shape;299;p31"/>
          <p:cNvSpPr/>
          <p:nvPr/>
        </p:nvSpPr>
        <p:spPr>
          <a:xfrm>
            <a:off x="-1" y="1525500"/>
            <a:ext cx="722887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ontent Layout">
  <p:cSld name="Team Content Layout">
    <p:spTree>
      <p:nvGrpSpPr>
        <p:cNvPr id="300" name="Shape 300"/>
        <p:cNvGrpSpPr/>
        <p:nvPr/>
      </p:nvGrpSpPr>
      <p:grpSpPr>
        <a:xfrm>
          <a:off x="0" y="0"/>
          <a:ext cx="0" cy="0"/>
          <a:chOff x="0" y="0"/>
          <a:chExt cx="0" cy="0"/>
        </a:xfrm>
      </p:grpSpPr>
      <p:sp>
        <p:nvSpPr>
          <p:cNvPr id="301" name="Google Shape;301;p32"/>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2"/>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32"/>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4" name="Google Shape;304;p32"/>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05" name="Google Shape;305;p32"/>
          <p:cNvSpPr txBox="1"/>
          <p:nvPr>
            <p:ph type="title"/>
          </p:nvPr>
        </p:nvSpPr>
        <p:spPr>
          <a:xfrm>
            <a:off x="3256085" y="797157"/>
            <a:ext cx="5679831" cy="619448"/>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32"/>
          <p:cNvSpPr/>
          <p:nvPr>
            <p:ph idx="2" type="pic"/>
          </p:nvPr>
        </p:nvSpPr>
        <p:spPr>
          <a:xfrm>
            <a:off x="839788" y="774398"/>
            <a:ext cx="2331720" cy="539496"/>
          </a:xfrm>
          <a:prstGeom prst="rect">
            <a:avLst/>
          </a:prstGeom>
          <a:noFill/>
          <a:ln>
            <a:noFill/>
          </a:ln>
        </p:spPr>
      </p:sp>
      <p:sp>
        <p:nvSpPr>
          <p:cNvPr id="307" name="Google Shape;307;p32"/>
          <p:cNvSpPr txBox="1"/>
          <p:nvPr>
            <p:ph idx="1" type="body"/>
          </p:nvPr>
        </p:nvSpPr>
        <p:spPr>
          <a:xfrm>
            <a:off x="5212360" y="1865304"/>
            <a:ext cx="6103964" cy="815993"/>
          </a:xfrm>
          <a:prstGeom prst="rect">
            <a:avLst/>
          </a:prstGeom>
          <a:noFill/>
          <a:ln>
            <a:noFill/>
          </a:ln>
        </p:spPr>
        <p:txBody>
          <a:bodyPr anchorCtr="0" anchor="t" bIns="0" lIns="3600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8" name="Google Shape;308;p32"/>
          <p:cNvSpPr/>
          <p:nvPr>
            <p:ph idx="3" type="pic"/>
          </p:nvPr>
        </p:nvSpPr>
        <p:spPr>
          <a:xfrm>
            <a:off x="838200" y="3126698"/>
            <a:ext cx="960120" cy="960120"/>
          </a:xfrm>
          <a:prstGeom prst="rect">
            <a:avLst/>
          </a:prstGeom>
          <a:noFill/>
          <a:ln>
            <a:noFill/>
          </a:ln>
        </p:spPr>
      </p:sp>
      <p:sp>
        <p:nvSpPr>
          <p:cNvPr id="309" name="Google Shape;309;p32"/>
          <p:cNvSpPr/>
          <p:nvPr/>
        </p:nvSpPr>
        <p:spPr>
          <a:xfrm>
            <a:off x="1798320" y="3126698"/>
            <a:ext cx="2395728"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10" name="Google Shape;310;p32"/>
          <p:cNvSpPr txBox="1"/>
          <p:nvPr>
            <p:ph idx="4" type="body"/>
          </p:nvPr>
        </p:nvSpPr>
        <p:spPr>
          <a:xfrm>
            <a:off x="1921253" y="3329723"/>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32"/>
          <p:cNvSpPr txBox="1"/>
          <p:nvPr>
            <p:ph idx="5" type="body"/>
          </p:nvPr>
        </p:nvSpPr>
        <p:spPr>
          <a:xfrm>
            <a:off x="1922832" y="3658532"/>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32"/>
          <p:cNvSpPr/>
          <p:nvPr>
            <p:ph idx="6" type="pic"/>
          </p:nvPr>
        </p:nvSpPr>
        <p:spPr>
          <a:xfrm>
            <a:off x="7977409" y="3126698"/>
            <a:ext cx="960120" cy="960120"/>
          </a:xfrm>
          <a:prstGeom prst="rect">
            <a:avLst/>
          </a:prstGeom>
          <a:noFill/>
          <a:ln>
            <a:noFill/>
          </a:ln>
        </p:spPr>
      </p:sp>
      <p:sp>
        <p:nvSpPr>
          <p:cNvPr id="313" name="Google Shape;313;p32"/>
          <p:cNvSpPr/>
          <p:nvPr/>
        </p:nvSpPr>
        <p:spPr>
          <a:xfrm>
            <a:off x="8937529" y="3126698"/>
            <a:ext cx="2395728"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14" name="Google Shape;314;p32"/>
          <p:cNvSpPr txBox="1"/>
          <p:nvPr>
            <p:ph idx="7" type="body"/>
          </p:nvPr>
        </p:nvSpPr>
        <p:spPr>
          <a:xfrm>
            <a:off x="9060462" y="3329723"/>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32"/>
          <p:cNvSpPr txBox="1"/>
          <p:nvPr>
            <p:ph idx="8" type="body"/>
          </p:nvPr>
        </p:nvSpPr>
        <p:spPr>
          <a:xfrm>
            <a:off x="9062041" y="3658532"/>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6" name="Google Shape;316;p32"/>
          <p:cNvSpPr/>
          <p:nvPr>
            <p:ph idx="9" type="pic"/>
          </p:nvPr>
        </p:nvSpPr>
        <p:spPr>
          <a:xfrm>
            <a:off x="4403916" y="3126698"/>
            <a:ext cx="960120" cy="960120"/>
          </a:xfrm>
          <a:prstGeom prst="rect">
            <a:avLst/>
          </a:prstGeom>
          <a:noFill/>
          <a:ln>
            <a:noFill/>
          </a:ln>
        </p:spPr>
      </p:sp>
      <p:sp>
        <p:nvSpPr>
          <p:cNvPr id="317" name="Google Shape;317;p32"/>
          <p:cNvSpPr/>
          <p:nvPr/>
        </p:nvSpPr>
        <p:spPr>
          <a:xfrm>
            <a:off x="5364036" y="3126698"/>
            <a:ext cx="2399617"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18" name="Google Shape;318;p32"/>
          <p:cNvSpPr txBox="1"/>
          <p:nvPr>
            <p:ph idx="13" type="body"/>
          </p:nvPr>
        </p:nvSpPr>
        <p:spPr>
          <a:xfrm>
            <a:off x="5486969" y="3329723"/>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9" name="Google Shape;319;p32"/>
          <p:cNvSpPr txBox="1"/>
          <p:nvPr>
            <p:ph idx="14" type="body"/>
          </p:nvPr>
        </p:nvSpPr>
        <p:spPr>
          <a:xfrm>
            <a:off x="5488548" y="3658532"/>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0" name="Google Shape;320;p32"/>
          <p:cNvSpPr/>
          <p:nvPr>
            <p:ph idx="15" type="pic"/>
          </p:nvPr>
        </p:nvSpPr>
        <p:spPr>
          <a:xfrm>
            <a:off x="1278466" y="4316113"/>
            <a:ext cx="960120" cy="960120"/>
          </a:xfrm>
          <a:prstGeom prst="rect">
            <a:avLst/>
          </a:prstGeom>
          <a:noFill/>
          <a:ln>
            <a:noFill/>
          </a:ln>
        </p:spPr>
      </p:sp>
      <p:sp>
        <p:nvSpPr>
          <p:cNvPr id="321" name="Google Shape;321;p32"/>
          <p:cNvSpPr/>
          <p:nvPr/>
        </p:nvSpPr>
        <p:spPr>
          <a:xfrm>
            <a:off x="2238586" y="4316113"/>
            <a:ext cx="2395728"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22" name="Google Shape;322;p32"/>
          <p:cNvSpPr txBox="1"/>
          <p:nvPr>
            <p:ph idx="16" type="body"/>
          </p:nvPr>
        </p:nvSpPr>
        <p:spPr>
          <a:xfrm>
            <a:off x="2361519" y="4519138"/>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3" name="Google Shape;323;p32"/>
          <p:cNvSpPr txBox="1"/>
          <p:nvPr>
            <p:ph idx="17" type="body"/>
          </p:nvPr>
        </p:nvSpPr>
        <p:spPr>
          <a:xfrm>
            <a:off x="2363098" y="4847947"/>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4" name="Google Shape;324;p32"/>
          <p:cNvSpPr/>
          <p:nvPr>
            <p:ph idx="18" type="pic"/>
          </p:nvPr>
        </p:nvSpPr>
        <p:spPr>
          <a:xfrm>
            <a:off x="8417675" y="4316113"/>
            <a:ext cx="960120" cy="960120"/>
          </a:xfrm>
          <a:prstGeom prst="rect">
            <a:avLst/>
          </a:prstGeom>
          <a:noFill/>
          <a:ln>
            <a:noFill/>
          </a:ln>
        </p:spPr>
      </p:sp>
      <p:sp>
        <p:nvSpPr>
          <p:cNvPr id="325" name="Google Shape;325;p32"/>
          <p:cNvSpPr/>
          <p:nvPr/>
        </p:nvSpPr>
        <p:spPr>
          <a:xfrm>
            <a:off x="9377795" y="4316113"/>
            <a:ext cx="2395728"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26" name="Google Shape;326;p32"/>
          <p:cNvSpPr txBox="1"/>
          <p:nvPr>
            <p:ph idx="19" type="body"/>
          </p:nvPr>
        </p:nvSpPr>
        <p:spPr>
          <a:xfrm>
            <a:off x="9500728" y="4519138"/>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32"/>
          <p:cNvSpPr txBox="1"/>
          <p:nvPr>
            <p:ph idx="20" type="body"/>
          </p:nvPr>
        </p:nvSpPr>
        <p:spPr>
          <a:xfrm>
            <a:off x="9502307" y="4847947"/>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32"/>
          <p:cNvSpPr/>
          <p:nvPr>
            <p:ph idx="21" type="pic"/>
          </p:nvPr>
        </p:nvSpPr>
        <p:spPr>
          <a:xfrm>
            <a:off x="4844182" y="4316113"/>
            <a:ext cx="960120" cy="960120"/>
          </a:xfrm>
          <a:prstGeom prst="rect">
            <a:avLst/>
          </a:prstGeom>
          <a:noFill/>
          <a:ln>
            <a:noFill/>
          </a:ln>
        </p:spPr>
      </p:sp>
      <p:sp>
        <p:nvSpPr>
          <p:cNvPr id="329" name="Google Shape;329;p32"/>
          <p:cNvSpPr/>
          <p:nvPr/>
        </p:nvSpPr>
        <p:spPr>
          <a:xfrm>
            <a:off x="5804302" y="4316113"/>
            <a:ext cx="2399617" cy="9601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30" name="Google Shape;330;p32"/>
          <p:cNvSpPr txBox="1"/>
          <p:nvPr>
            <p:ph idx="22" type="body"/>
          </p:nvPr>
        </p:nvSpPr>
        <p:spPr>
          <a:xfrm>
            <a:off x="5927235" y="4519138"/>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32"/>
          <p:cNvSpPr txBox="1"/>
          <p:nvPr>
            <p:ph idx="23" type="body"/>
          </p:nvPr>
        </p:nvSpPr>
        <p:spPr>
          <a:xfrm>
            <a:off x="5928814" y="4847947"/>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332" name="Google Shape;332;p32"/>
          <p:cNvSpPr/>
          <p:nvPr/>
        </p:nvSpPr>
        <p:spPr>
          <a:xfrm>
            <a:off x="0" y="1516317"/>
            <a:ext cx="8076794"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icture and Content Layout">
  <p:cSld name="Left Picture and Content Layout">
    <p:spTree>
      <p:nvGrpSpPr>
        <p:cNvPr id="23" name="Shape 23"/>
        <p:cNvGrpSpPr/>
        <p:nvPr/>
      </p:nvGrpSpPr>
      <p:grpSpPr>
        <a:xfrm>
          <a:off x="0" y="0"/>
          <a:ext cx="0" cy="0"/>
          <a:chOff x="0" y="0"/>
          <a:chExt cx="0" cy="0"/>
        </a:xfrm>
      </p:grpSpPr>
      <p:sp>
        <p:nvSpPr>
          <p:cNvPr id="24" name="Google Shape;24;p15"/>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15"/>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 name="Google Shape;28;p15"/>
          <p:cNvSpPr txBox="1"/>
          <p:nvPr>
            <p:ph type="title"/>
          </p:nvPr>
        </p:nvSpPr>
        <p:spPr>
          <a:xfrm>
            <a:off x="6958722" y="2193928"/>
            <a:ext cx="4405067"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6958722" y="3937409"/>
            <a:ext cx="4412151"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 name="Google Shape;30;p15"/>
          <p:cNvSpPr txBox="1"/>
          <p:nvPr>
            <p:ph idx="2" type="body"/>
          </p:nvPr>
        </p:nvSpPr>
        <p:spPr>
          <a:xfrm>
            <a:off x="6958722" y="4669416"/>
            <a:ext cx="4405066" cy="1159884"/>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400"/>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5"/>
          <p:cNvSpPr/>
          <p:nvPr>
            <p:ph idx="3" type="pic"/>
          </p:nvPr>
        </p:nvSpPr>
        <p:spPr>
          <a:xfrm>
            <a:off x="0" y="1028700"/>
            <a:ext cx="6103084" cy="4800600"/>
          </a:xfrm>
          <a:prstGeom prst="rect">
            <a:avLst/>
          </a:prstGeom>
          <a:noFill/>
          <a:ln>
            <a:noFill/>
          </a:ln>
        </p:spPr>
      </p:sp>
      <p:sp>
        <p:nvSpPr>
          <p:cNvPr id="32" name="Google Shape;32;p15"/>
          <p:cNvSpPr/>
          <p:nvPr>
            <p:ph idx="4" type="pic"/>
          </p:nvPr>
        </p:nvSpPr>
        <p:spPr>
          <a:xfrm>
            <a:off x="9013409" y="774398"/>
            <a:ext cx="2331720" cy="539496"/>
          </a:xfrm>
          <a:prstGeom prst="rect">
            <a:avLst/>
          </a:prstGeom>
          <a:noFill/>
          <a:ln>
            <a:noFill/>
          </a:ln>
        </p:spPr>
      </p:sp>
      <p:sp>
        <p:nvSpPr>
          <p:cNvPr descr="Rectangle shape" id="33" name="Google Shape;33;p15"/>
          <p:cNvSpPr/>
          <p:nvPr/>
        </p:nvSpPr>
        <p:spPr>
          <a:xfrm>
            <a:off x="6102067" y="3654638"/>
            <a:ext cx="3264408"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and Content Layout">
  <p:cSld name="Pie Chart and Content Layout">
    <p:spTree>
      <p:nvGrpSpPr>
        <p:cNvPr id="333" name="Shape 333"/>
        <p:cNvGrpSpPr/>
        <p:nvPr/>
      </p:nvGrpSpPr>
      <p:grpSpPr>
        <a:xfrm>
          <a:off x="0" y="0"/>
          <a:ext cx="0" cy="0"/>
          <a:chOff x="0" y="0"/>
          <a:chExt cx="0" cy="0"/>
        </a:xfrm>
      </p:grpSpPr>
      <p:sp>
        <p:nvSpPr>
          <p:cNvPr id="334" name="Google Shape;334;p33"/>
          <p:cNvSpPr txBox="1"/>
          <p:nvPr>
            <p:ph type="title"/>
          </p:nvPr>
        </p:nvSpPr>
        <p:spPr>
          <a:xfrm>
            <a:off x="838200" y="1506660"/>
            <a:ext cx="6121400" cy="76154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33"/>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3"/>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3"/>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8" name="Google Shape;338;p33"/>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39" name="Google Shape;339;p33"/>
          <p:cNvSpPr/>
          <p:nvPr>
            <p:ph idx="2" type="pic"/>
          </p:nvPr>
        </p:nvSpPr>
        <p:spPr>
          <a:xfrm>
            <a:off x="839788" y="774398"/>
            <a:ext cx="2331720" cy="539496"/>
          </a:xfrm>
          <a:prstGeom prst="rect">
            <a:avLst/>
          </a:prstGeom>
          <a:noFill/>
          <a:ln>
            <a:noFill/>
          </a:ln>
        </p:spPr>
      </p:sp>
      <p:sp>
        <p:nvSpPr>
          <p:cNvPr id="340" name="Google Shape;340;p33"/>
          <p:cNvSpPr txBox="1"/>
          <p:nvPr>
            <p:ph idx="1" type="body"/>
          </p:nvPr>
        </p:nvSpPr>
        <p:spPr>
          <a:xfrm>
            <a:off x="862258" y="4101739"/>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1" name="Google Shape;341;p33"/>
          <p:cNvSpPr txBox="1"/>
          <p:nvPr>
            <p:ph idx="3" type="body"/>
          </p:nvPr>
        </p:nvSpPr>
        <p:spPr>
          <a:xfrm>
            <a:off x="862258" y="2739982"/>
            <a:ext cx="6097341" cy="76154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2" name="Google Shape;342;p33"/>
          <p:cNvSpPr txBox="1"/>
          <p:nvPr>
            <p:ph idx="4" type="body"/>
          </p:nvPr>
        </p:nvSpPr>
        <p:spPr>
          <a:xfrm>
            <a:off x="862258" y="4463100"/>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3" name="Google Shape;343;p33"/>
          <p:cNvSpPr/>
          <p:nvPr>
            <p:ph idx="5" type="chart"/>
          </p:nvPr>
        </p:nvSpPr>
        <p:spPr>
          <a:xfrm>
            <a:off x="6959600" y="765175"/>
            <a:ext cx="4370388" cy="5100638"/>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lt2"/>
              </a:buClr>
              <a:buSzPts val="1800"/>
              <a:buFont typeface="Noto Sans Symbols"/>
              <a:buNone/>
              <a:defRPr b="0" i="0" sz="1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lt2"/>
              </a:buClr>
              <a:buSzPts val="20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lt2"/>
              </a:buClr>
              <a:buSzPts val="1800"/>
              <a:buFont typeface="Noto Sans Symbols"/>
              <a:buChar char="▪"/>
              <a:defRPr b="0" i="0" sz="1800" u="none" cap="none" strike="noStrike">
                <a:solidFill>
                  <a:schemeClr val="dk2"/>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lt2"/>
              </a:buClr>
              <a:buSzPts val="1600"/>
              <a:buFont typeface="Noto Sans Symbols"/>
              <a:buChar char="▪"/>
              <a:defRPr b="0" i="0" sz="1600" u="none" cap="none" strike="noStrike">
                <a:solidFill>
                  <a:schemeClr val="dk2"/>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lt2"/>
              </a:buClr>
              <a:buSzPts val="1600"/>
              <a:buFont typeface="Noto Sans Symbols"/>
              <a:buChar char="▪"/>
              <a:defRPr b="0" i="0" sz="1600" u="none" cap="none" strike="noStrike">
                <a:solidFill>
                  <a:schemeClr val="dk2"/>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44" name="Google Shape;344;p33"/>
          <p:cNvSpPr txBox="1"/>
          <p:nvPr>
            <p:ph idx="6" type="body"/>
          </p:nvPr>
        </p:nvSpPr>
        <p:spPr>
          <a:xfrm>
            <a:off x="2869583" y="4101739"/>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5" name="Google Shape;345;p33"/>
          <p:cNvSpPr txBox="1"/>
          <p:nvPr>
            <p:ph idx="7" type="body"/>
          </p:nvPr>
        </p:nvSpPr>
        <p:spPr>
          <a:xfrm>
            <a:off x="2869583" y="4463100"/>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6" name="Google Shape;346;p33"/>
          <p:cNvSpPr txBox="1"/>
          <p:nvPr>
            <p:ph idx="8" type="body"/>
          </p:nvPr>
        </p:nvSpPr>
        <p:spPr>
          <a:xfrm>
            <a:off x="4874046" y="4106224"/>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7" name="Google Shape;347;p33"/>
          <p:cNvSpPr txBox="1"/>
          <p:nvPr>
            <p:ph idx="9" type="body"/>
          </p:nvPr>
        </p:nvSpPr>
        <p:spPr>
          <a:xfrm>
            <a:off x="4874046" y="4467585"/>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8" name="Google Shape;348;p33"/>
          <p:cNvSpPr txBox="1"/>
          <p:nvPr>
            <p:ph idx="13" type="body"/>
          </p:nvPr>
        </p:nvSpPr>
        <p:spPr>
          <a:xfrm>
            <a:off x="862258" y="5110152"/>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9" name="Google Shape;349;p33"/>
          <p:cNvSpPr txBox="1"/>
          <p:nvPr>
            <p:ph idx="14" type="body"/>
          </p:nvPr>
        </p:nvSpPr>
        <p:spPr>
          <a:xfrm>
            <a:off x="862258" y="5471513"/>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0" name="Google Shape;350;p33"/>
          <p:cNvSpPr txBox="1"/>
          <p:nvPr>
            <p:ph idx="15" type="body"/>
          </p:nvPr>
        </p:nvSpPr>
        <p:spPr>
          <a:xfrm>
            <a:off x="2869583" y="5110152"/>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1" name="Google Shape;351;p33"/>
          <p:cNvSpPr txBox="1"/>
          <p:nvPr>
            <p:ph idx="16" type="body"/>
          </p:nvPr>
        </p:nvSpPr>
        <p:spPr>
          <a:xfrm>
            <a:off x="2869583" y="5471513"/>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2" name="Google Shape;352;p33"/>
          <p:cNvSpPr txBox="1"/>
          <p:nvPr>
            <p:ph idx="17" type="body"/>
          </p:nvPr>
        </p:nvSpPr>
        <p:spPr>
          <a:xfrm>
            <a:off x="4874046" y="5114637"/>
            <a:ext cx="1867879" cy="349611"/>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3" name="Google Shape;353;p33"/>
          <p:cNvSpPr txBox="1"/>
          <p:nvPr>
            <p:ph idx="18" type="body"/>
          </p:nvPr>
        </p:nvSpPr>
        <p:spPr>
          <a:xfrm>
            <a:off x="4874046" y="5475998"/>
            <a:ext cx="1870741" cy="24627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1400"/>
              <a:buNone/>
              <a:defRPr b="1"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354" name="Google Shape;354;p33"/>
          <p:cNvSpPr/>
          <p:nvPr/>
        </p:nvSpPr>
        <p:spPr>
          <a:xfrm>
            <a:off x="1" y="2374094"/>
            <a:ext cx="3042204"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nd Content Layout">
  <p:cSld name="Picture and Content Layout">
    <p:spTree>
      <p:nvGrpSpPr>
        <p:cNvPr id="355" name="Shape 355"/>
        <p:cNvGrpSpPr/>
        <p:nvPr/>
      </p:nvGrpSpPr>
      <p:grpSpPr>
        <a:xfrm>
          <a:off x="0" y="0"/>
          <a:ext cx="0" cy="0"/>
          <a:chOff x="0" y="0"/>
          <a:chExt cx="0" cy="0"/>
        </a:xfrm>
      </p:grpSpPr>
      <p:sp>
        <p:nvSpPr>
          <p:cNvPr id="356" name="Google Shape;356;p34"/>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34"/>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34"/>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59" name="Google Shape;359;p34"/>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60" name="Google Shape;360;p34"/>
          <p:cNvSpPr txBox="1"/>
          <p:nvPr>
            <p:ph type="title"/>
          </p:nvPr>
        </p:nvSpPr>
        <p:spPr>
          <a:xfrm>
            <a:off x="6096000" y="1404545"/>
            <a:ext cx="5267789"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1" name="Google Shape;361;p34"/>
          <p:cNvSpPr txBox="1"/>
          <p:nvPr>
            <p:ph idx="1" type="body"/>
          </p:nvPr>
        </p:nvSpPr>
        <p:spPr>
          <a:xfrm>
            <a:off x="6094614" y="3148026"/>
            <a:ext cx="5276260"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2" name="Google Shape;362;p34"/>
          <p:cNvSpPr txBox="1"/>
          <p:nvPr>
            <p:ph idx="2" type="body"/>
          </p:nvPr>
        </p:nvSpPr>
        <p:spPr>
          <a:xfrm>
            <a:off x="5834740" y="3880032"/>
            <a:ext cx="5536134" cy="2025307"/>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3" name="Google Shape;363;p34"/>
          <p:cNvSpPr/>
          <p:nvPr>
            <p:ph idx="3" type="pic"/>
          </p:nvPr>
        </p:nvSpPr>
        <p:spPr>
          <a:xfrm>
            <a:off x="0" y="0"/>
            <a:ext cx="5267325" cy="5829300"/>
          </a:xfrm>
          <a:prstGeom prst="rect">
            <a:avLst/>
          </a:prstGeom>
          <a:noFill/>
          <a:ln>
            <a:noFill/>
          </a:ln>
        </p:spPr>
      </p:sp>
      <p:sp>
        <p:nvSpPr>
          <p:cNvPr id="364" name="Google Shape;364;p34"/>
          <p:cNvSpPr/>
          <p:nvPr>
            <p:ph idx="4" type="pic"/>
          </p:nvPr>
        </p:nvSpPr>
        <p:spPr>
          <a:xfrm>
            <a:off x="9013409" y="774398"/>
            <a:ext cx="2331720" cy="539496"/>
          </a:xfrm>
          <a:prstGeom prst="rect">
            <a:avLst/>
          </a:prstGeom>
          <a:noFill/>
          <a:ln>
            <a:noFill/>
          </a:ln>
        </p:spPr>
      </p:sp>
      <p:sp>
        <p:nvSpPr>
          <p:cNvPr descr="Rectangle shape" id="365" name="Google Shape;365;p34"/>
          <p:cNvSpPr/>
          <p:nvPr/>
        </p:nvSpPr>
        <p:spPr>
          <a:xfrm>
            <a:off x="5267325" y="2815120"/>
            <a:ext cx="3232785"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Content Layout">
  <p:cSld name="Thanks Content Layout">
    <p:spTree>
      <p:nvGrpSpPr>
        <p:cNvPr id="366" name="Shape 366"/>
        <p:cNvGrpSpPr/>
        <p:nvPr/>
      </p:nvGrpSpPr>
      <p:grpSpPr>
        <a:xfrm>
          <a:off x="0" y="0"/>
          <a:ext cx="0" cy="0"/>
          <a:chOff x="0" y="0"/>
          <a:chExt cx="0" cy="0"/>
        </a:xfrm>
      </p:grpSpPr>
      <p:sp>
        <p:nvSpPr>
          <p:cNvPr id="367" name="Google Shape;36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68" name="Google Shape;368;p35"/>
          <p:cNvSpPr/>
          <p:nvPr/>
        </p:nvSpPr>
        <p:spPr>
          <a:xfrm>
            <a:off x="4108011" y="765175"/>
            <a:ext cx="3990525" cy="175615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369" name="Google Shape;369;p35"/>
          <p:cNvSpPr/>
          <p:nvPr/>
        </p:nvSpPr>
        <p:spPr>
          <a:xfrm>
            <a:off x="-1" y="5262290"/>
            <a:ext cx="12191999" cy="777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0" name="Google Shape;370;p35"/>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71" name="Google Shape;371;p35"/>
          <p:cNvSpPr txBox="1"/>
          <p:nvPr>
            <p:ph type="title"/>
          </p:nvPr>
        </p:nvSpPr>
        <p:spPr>
          <a:xfrm>
            <a:off x="4093464" y="2521329"/>
            <a:ext cx="4005072" cy="2740961"/>
          </a:xfrm>
          <a:prstGeom prst="rect">
            <a:avLst/>
          </a:prstGeom>
          <a:solidFill>
            <a:schemeClr val="dk1"/>
          </a:solidFill>
          <a:ln>
            <a:noFill/>
          </a:ln>
        </p:spPr>
        <p:txBody>
          <a:bodyPr anchorCtr="0" anchor="b" bIns="792000" lIns="91425" spcFirstLastPara="1" rIns="72000" wrap="square" tIns="72000">
            <a:normAutofit/>
          </a:bodyPr>
          <a:lstStyle>
            <a:lvl1pPr lvl="0" algn="ctr">
              <a:lnSpc>
                <a:spcPct val="85000"/>
              </a:lnSpc>
              <a:spcBef>
                <a:spcPts val="0"/>
              </a:spcBef>
              <a:spcAft>
                <a:spcPts val="0"/>
              </a:spcAft>
              <a:buClr>
                <a:schemeClr val="lt2"/>
              </a:buClr>
              <a:buSzPts val="6000"/>
              <a:buFont typeface="Tahoma"/>
              <a:buNone/>
              <a:defRPr b="1" sz="60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35"/>
          <p:cNvSpPr/>
          <p:nvPr>
            <p:ph idx="2" type="pic"/>
          </p:nvPr>
        </p:nvSpPr>
        <p:spPr>
          <a:xfrm>
            <a:off x="4930140" y="1338610"/>
            <a:ext cx="2331720" cy="539496"/>
          </a:xfrm>
          <a:prstGeom prst="rect">
            <a:avLst/>
          </a:prstGeom>
          <a:noFill/>
          <a:ln>
            <a:noFill/>
          </a:ln>
        </p:spPr>
      </p:sp>
      <p:sp>
        <p:nvSpPr>
          <p:cNvPr id="373" name="Google Shape;373;p35"/>
          <p:cNvSpPr txBox="1"/>
          <p:nvPr>
            <p:ph idx="1" type="body"/>
          </p:nvPr>
        </p:nvSpPr>
        <p:spPr>
          <a:xfrm>
            <a:off x="4618038" y="4541163"/>
            <a:ext cx="3038475" cy="5905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400"/>
              <a:buNone/>
              <a:defRPr b="1" i="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35"/>
          <p:cNvSpPr txBox="1"/>
          <p:nvPr>
            <p:ph idx="3" type="body"/>
          </p:nvPr>
        </p:nvSpPr>
        <p:spPr>
          <a:xfrm>
            <a:off x="1078557" y="5378325"/>
            <a:ext cx="1800225" cy="28098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1800"/>
              <a:buNone/>
              <a:defRPr b="1" i="1" sz="1800">
                <a:solidFill>
                  <a:schemeClr val="dk2"/>
                </a:solidFill>
              </a:defRPr>
            </a:lvl1pPr>
            <a:lvl2pPr indent="-342900" lvl="1" marL="914400" algn="l">
              <a:lnSpc>
                <a:spcPct val="90000"/>
              </a:lnSpc>
              <a:spcBef>
                <a:spcPts val="500"/>
              </a:spcBef>
              <a:spcAft>
                <a:spcPts val="0"/>
              </a:spcAft>
              <a:buSzPts val="1800"/>
              <a:buChar char="▪"/>
              <a:defRPr sz="1800">
                <a:solidFill>
                  <a:srgbClr val="F1EFDA"/>
                </a:solidFill>
              </a:defRPr>
            </a:lvl2pPr>
            <a:lvl3pPr indent="-342900" lvl="2" marL="1371600" algn="l">
              <a:lnSpc>
                <a:spcPct val="90000"/>
              </a:lnSpc>
              <a:spcBef>
                <a:spcPts val="500"/>
              </a:spcBef>
              <a:spcAft>
                <a:spcPts val="0"/>
              </a:spcAft>
              <a:buSzPts val="1800"/>
              <a:buChar char="▪"/>
              <a:defRPr sz="1800">
                <a:solidFill>
                  <a:srgbClr val="F1EFDA"/>
                </a:solidFill>
              </a:defRPr>
            </a:lvl3pPr>
            <a:lvl4pPr indent="-342900" lvl="3" marL="1828800" algn="l">
              <a:lnSpc>
                <a:spcPct val="90000"/>
              </a:lnSpc>
              <a:spcBef>
                <a:spcPts val="500"/>
              </a:spcBef>
              <a:spcAft>
                <a:spcPts val="0"/>
              </a:spcAft>
              <a:buSzPts val="1800"/>
              <a:buChar char="▪"/>
              <a:defRPr sz="1800">
                <a:solidFill>
                  <a:srgbClr val="F1EFDA"/>
                </a:solidFill>
              </a:defRPr>
            </a:lvl4pPr>
            <a:lvl5pPr indent="-342900" lvl="4" marL="2286000" algn="l">
              <a:lnSpc>
                <a:spcPct val="90000"/>
              </a:lnSpc>
              <a:spcBef>
                <a:spcPts val="500"/>
              </a:spcBef>
              <a:spcAft>
                <a:spcPts val="0"/>
              </a:spcAft>
              <a:buSzPts val="1800"/>
              <a:buChar char="▪"/>
              <a:defRPr sz="1800">
                <a:solidFill>
                  <a:srgbClr val="F1EFDA"/>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35"/>
          <p:cNvSpPr txBox="1"/>
          <p:nvPr>
            <p:ph idx="4" type="body"/>
          </p:nvPr>
        </p:nvSpPr>
        <p:spPr>
          <a:xfrm>
            <a:off x="1078557" y="5658102"/>
            <a:ext cx="2858011" cy="28010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317500" lvl="1" marL="914400" algn="l">
              <a:lnSpc>
                <a:spcPct val="90000"/>
              </a:lnSpc>
              <a:spcBef>
                <a:spcPts val="500"/>
              </a:spcBef>
              <a:spcAft>
                <a:spcPts val="0"/>
              </a:spcAft>
              <a:buSzPts val="1400"/>
              <a:buChar char="▪"/>
              <a:defRPr sz="14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5"/>
          <p:cNvSpPr txBox="1"/>
          <p:nvPr>
            <p:ph idx="5" type="body"/>
          </p:nvPr>
        </p:nvSpPr>
        <p:spPr>
          <a:xfrm>
            <a:off x="4108011" y="5377934"/>
            <a:ext cx="1800225" cy="28098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1800"/>
              <a:buNone/>
              <a:defRPr b="1" i="1" sz="1800">
                <a:solidFill>
                  <a:schemeClr val="dk2"/>
                </a:solidFill>
              </a:defRPr>
            </a:lvl1pPr>
            <a:lvl2pPr indent="-342900" lvl="1" marL="914400" algn="l">
              <a:lnSpc>
                <a:spcPct val="90000"/>
              </a:lnSpc>
              <a:spcBef>
                <a:spcPts val="500"/>
              </a:spcBef>
              <a:spcAft>
                <a:spcPts val="0"/>
              </a:spcAft>
              <a:buSzPts val="1800"/>
              <a:buChar char="▪"/>
              <a:defRPr sz="1800">
                <a:solidFill>
                  <a:srgbClr val="F1EFDA"/>
                </a:solidFill>
              </a:defRPr>
            </a:lvl2pPr>
            <a:lvl3pPr indent="-342900" lvl="2" marL="1371600" algn="l">
              <a:lnSpc>
                <a:spcPct val="90000"/>
              </a:lnSpc>
              <a:spcBef>
                <a:spcPts val="500"/>
              </a:spcBef>
              <a:spcAft>
                <a:spcPts val="0"/>
              </a:spcAft>
              <a:buSzPts val="1800"/>
              <a:buChar char="▪"/>
              <a:defRPr sz="1800">
                <a:solidFill>
                  <a:srgbClr val="F1EFDA"/>
                </a:solidFill>
              </a:defRPr>
            </a:lvl3pPr>
            <a:lvl4pPr indent="-342900" lvl="3" marL="1828800" algn="l">
              <a:lnSpc>
                <a:spcPct val="90000"/>
              </a:lnSpc>
              <a:spcBef>
                <a:spcPts val="500"/>
              </a:spcBef>
              <a:spcAft>
                <a:spcPts val="0"/>
              </a:spcAft>
              <a:buSzPts val="1800"/>
              <a:buChar char="▪"/>
              <a:defRPr sz="1800">
                <a:solidFill>
                  <a:srgbClr val="F1EFDA"/>
                </a:solidFill>
              </a:defRPr>
            </a:lvl4pPr>
            <a:lvl5pPr indent="-342900" lvl="4" marL="2286000" algn="l">
              <a:lnSpc>
                <a:spcPct val="90000"/>
              </a:lnSpc>
              <a:spcBef>
                <a:spcPts val="500"/>
              </a:spcBef>
              <a:spcAft>
                <a:spcPts val="0"/>
              </a:spcAft>
              <a:buSzPts val="1800"/>
              <a:buChar char="▪"/>
              <a:defRPr sz="1800">
                <a:solidFill>
                  <a:srgbClr val="F1EFDA"/>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35"/>
          <p:cNvSpPr txBox="1"/>
          <p:nvPr>
            <p:ph idx="6" type="body"/>
          </p:nvPr>
        </p:nvSpPr>
        <p:spPr>
          <a:xfrm>
            <a:off x="4108011" y="5657711"/>
            <a:ext cx="3684587" cy="280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317500" lvl="1" marL="914400" algn="l">
              <a:lnSpc>
                <a:spcPct val="90000"/>
              </a:lnSpc>
              <a:spcBef>
                <a:spcPts val="500"/>
              </a:spcBef>
              <a:spcAft>
                <a:spcPts val="0"/>
              </a:spcAft>
              <a:buSzPts val="1400"/>
              <a:buChar char="▪"/>
              <a:defRPr sz="14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35"/>
          <p:cNvSpPr txBox="1"/>
          <p:nvPr>
            <p:ph idx="7" type="body"/>
          </p:nvPr>
        </p:nvSpPr>
        <p:spPr>
          <a:xfrm>
            <a:off x="8098536" y="5377934"/>
            <a:ext cx="1800225" cy="28098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1800"/>
              <a:buNone/>
              <a:defRPr b="1" i="1" sz="1800">
                <a:solidFill>
                  <a:schemeClr val="dk2"/>
                </a:solidFill>
              </a:defRPr>
            </a:lvl1pPr>
            <a:lvl2pPr indent="-342900" lvl="1" marL="914400" algn="l">
              <a:lnSpc>
                <a:spcPct val="90000"/>
              </a:lnSpc>
              <a:spcBef>
                <a:spcPts val="500"/>
              </a:spcBef>
              <a:spcAft>
                <a:spcPts val="0"/>
              </a:spcAft>
              <a:buSzPts val="1800"/>
              <a:buChar char="▪"/>
              <a:defRPr sz="1800">
                <a:solidFill>
                  <a:srgbClr val="F1EFDA"/>
                </a:solidFill>
              </a:defRPr>
            </a:lvl2pPr>
            <a:lvl3pPr indent="-342900" lvl="2" marL="1371600" algn="l">
              <a:lnSpc>
                <a:spcPct val="90000"/>
              </a:lnSpc>
              <a:spcBef>
                <a:spcPts val="500"/>
              </a:spcBef>
              <a:spcAft>
                <a:spcPts val="0"/>
              </a:spcAft>
              <a:buSzPts val="1800"/>
              <a:buChar char="▪"/>
              <a:defRPr sz="1800">
                <a:solidFill>
                  <a:srgbClr val="F1EFDA"/>
                </a:solidFill>
              </a:defRPr>
            </a:lvl3pPr>
            <a:lvl4pPr indent="-342900" lvl="3" marL="1828800" algn="l">
              <a:lnSpc>
                <a:spcPct val="90000"/>
              </a:lnSpc>
              <a:spcBef>
                <a:spcPts val="500"/>
              </a:spcBef>
              <a:spcAft>
                <a:spcPts val="0"/>
              </a:spcAft>
              <a:buSzPts val="1800"/>
              <a:buChar char="▪"/>
              <a:defRPr sz="1800">
                <a:solidFill>
                  <a:srgbClr val="F1EFDA"/>
                </a:solidFill>
              </a:defRPr>
            </a:lvl4pPr>
            <a:lvl5pPr indent="-342900" lvl="4" marL="2286000" algn="l">
              <a:lnSpc>
                <a:spcPct val="90000"/>
              </a:lnSpc>
              <a:spcBef>
                <a:spcPts val="500"/>
              </a:spcBef>
              <a:spcAft>
                <a:spcPts val="0"/>
              </a:spcAft>
              <a:buSzPts val="1800"/>
              <a:buChar char="▪"/>
              <a:defRPr sz="1800">
                <a:solidFill>
                  <a:srgbClr val="F1EFDA"/>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 name="Google Shape;379;p35"/>
          <p:cNvSpPr txBox="1"/>
          <p:nvPr>
            <p:ph idx="8" type="body"/>
          </p:nvPr>
        </p:nvSpPr>
        <p:spPr>
          <a:xfrm>
            <a:off x="8098536" y="5657711"/>
            <a:ext cx="3240000" cy="280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000"/>
              <a:buNone/>
              <a:defRPr b="1" sz="2000">
                <a:solidFill>
                  <a:schemeClr val="dk1"/>
                </a:solidFill>
                <a:latin typeface="Tahoma"/>
                <a:ea typeface="Tahoma"/>
                <a:cs typeface="Tahoma"/>
                <a:sym typeface="Tahoma"/>
              </a:defRPr>
            </a:lvl1pPr>
            <a:lvl2pPr indent="-317500" lvl="1" marL="914400" algn="l">
              <a:lnSpc>
                <a:spcPct val="90000"/>
              </a:lnSpc>
              <a:spcBef>
                <a:spcPts val="500"/>
              </a:spcBef>
              <a:spcAft>
                <a:spcPts val="0"/>
              </a:spcAft>
              <a:buSzPts val="1400"/>
              <a:buChar char="▪"/>
              <a:defRPr sz="14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380" name="Google Shape;380;p35"/>
          <p:cNvSpPr/>
          <p:nvPr/>
        </p:nvSpPr>
        <p:spPr>
          <a:xfrm>
            <a:off x="4760495" y="2320161"/>
            <a:ext cx="7431505"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Content Layout">
  <p:cSld name="Appendix Content Layout">
    <p:spTree>
      <p:nvGrpSpPr>
        <p:cNvPr id="381" name="Shape 381"/>
        <p:cNvGrpSpPr/>
        <p:nvPr/>
      </p:nvGrpSpPr>
      <p:grpSpPr>
        <a:xfrm>
          <a:off x="0" y="0"/>
          <a:ext cx="0" cy="0"/>
          <a:chOff x="0" y="0"/>
          <a:chExt cx="0" cy="0"/>
        </a:xfrm>
      </p:grpSpPr>
      <p:sp>
        <p:nvSpPr>
          <p:cNvPr id="382" name="Google Shape;382;p36"/>
          <p:cNvSpPr/>
          <p:nvPr/>
        </p:nvSpPr>
        <p:spPr>
          <a:xfrm>
            <a:off x="3919728" y="1"/>
            <a:ext cx="4352544" cy="229971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83" name="Google Shape;383;p36"/>
          <p:cNvSpPr/>
          <p:nvPr>
            <p:ph idx="2" type="pic"/>
          </p:nvPr>
        </p:nvSpPr>
        <p:spPr>
          <a:xfrm>
            <a:off x="0" y="2299716"/>
            <a:ext cx="11352213" cy="3758184"/>
          </a:xfrm>
          <a:prstGeom prst="rect">
            <a:avLst/>
          </a:prstGeom>
          <a:noFill/>
          <a:ln>
            <a:noFill/>
          </a:ln>
        </p:spPr>
      </p:sp>
      <p:sp>
        <p:nvSpPr>
          <p:cNvPr id="384" name="Google Shape;384;p36"/>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36"/>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36"/>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7" name="Google Shape;387;p36"/>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88" name="Google Shape;388;p36"/>
          <p:cNvSpPr txBox="1"/>
          <p:nvPr>
            <p:ph type="title"/>
          </p:nvPr>
        </p:nvSpPr>
        <p:spPr>
          <a:xfrm>
            <a:off x="3919728" y="0"/>
            <a:ext cx="4352544" cy="2299716"/>
          </a:xfrm>
          <a:prstGeom prst="rect">
            <a:avLst/>
          </a:prstGeom>
          <a:noFill/>
          <a:ln>
            <a:noFill/>
          </a:ln>
        </p:spPr>
        <p:txBody>
          <a:bodyPr anchorCtr="0" anchor="t" bIns="0" lIns="0" spcFirstLastPara="1" rIns="0" wrap="square" tIns="684000">
            <a:normAutofit/>
          </a:bodyPr>
          <a:lstStyle>
            <a:lvl1pPr lvl="0" algn="ctr">
              <a:lnSpc>
                <a:spcPct val="90000"/>
              </a:lnSpc>
              <a:spcBef>
                <a:spcPts val="0"/>
              </a:spcBef>
              <a:spcAft>
                <a:spcPts val="0"/>
              </a:spcAft>
              <a:buClr>
                <a:schemeClr val="lt2"/>
              </a:buClr>
              <a:buSzPts val="3600"/>
              <a:buFont typeface="Tahoma"/>
              <a:buNone/>
              <a:defRPr b="1" sz="36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9" name="Google Shape;389;p36"/>
          <p:cNvSpPr/>
          <p:nvPr>
            <p:ph idx="3" type="pic"/>
          </p:nvPr>
        </p:nvSpPr>
        <p:spPr>
          <a:xfrm>
            <a:off x="839788" y="774398"/>
            <a:ext cx="2331720" cy="539496"/>
          </a:xfrm>
          <a:prstGeom prst="rect">
            <a:avLst/>
          </a:prstGeom>
          <a:noFill/>
          <a:ln>
            <a:noFill/>
          </a:ln>
        </p:spPr>
      </p:sp>
      <p:sp>
        <p:nvSpPr>
          <p:cNvPr descr="Rectangle shape" id="390" name="Google Shape;390;p36"/>
          <p:cNvSpPr/>
          <p:nvPr/>
        </p:nvSpPr>
        <p:spPr>
          <a:xfrm>
            <a:off x="4868562" y="1548553"/>
            <a:ext cx="7323438"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edback Content Layout">
  <p:cSld name="Feedback Content Layout">
    <p:spTree>
      <p:nvGrpSpPr>
        <p:cNvPr id="391" name="Shape 391"/>
        <p:cNvGrpSpPr/>
        <p:nvPr/>
      </p:nvGrpSpPr>
      <p:grpSpPr>
        <a:xfrm>
          <a:off x="0" y="0"/>
          <a:ext cx="0" cy="0"/>
          <a:chOff x="0" y="0"/>
          <a:chExt cx="0" cy="0"/>
        </a:xfrm>
      </p:grpSpPr>
      <p:sp>
        <p:nvSpPr>
          <p:cNvPr id="392" name="Google Shape;392;p37"/>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37"/>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37"/>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95" name="Google Shape;395;p37"/>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96" name="Google Shape;396;p37"/>
          <p:cNvSpPr txBox="1"/>
          <p:nvPr>
            <p:ph type="title"/>
          </p:nvPr>
        </p:nvSpPr>
        <p:spPr>
          <a:xfrm>
            <a:off x="3256085" y="707217"/>
            <a:ext cx="5679831" cy="606677"/>
          </a:xfrm>
          <a:prstGeom prst="rect">
            <a:avLst/>
          </a:prstGeom>
          <a:noFill/>
          <a:ln>
            <a:noFill/>
          </a:ln>
        </p:spPr>
        <p:txBody>
          <a:bodyPr anchorCtr="0" anchor="t" bIns="0" lIns="0" spcFirstLastPara="1" rIns="0" wrap="square" tIns="0">
            <a:normAutofit/>
          </a:bodyPr>
          <a:lstStyle>
            <a:lvl1pPr lvl="0" algn="ctr">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7" name="Google Shape;397;p37"/>
          <p:cNvSpPr/>
          <p:nvPr>
            <p:ph idx="2" type="pic"/>
          </p:nvPr>
        </p:nvSpPr>
        <p:spPr>
          <a:xfrm>
            <a:off x="839788" y="774398"/>
            <a:ext cx="2331720" cy="539496"/>
          </a:xfrm>
          <a:prstGeom prst="rect">
            <a:avLst/>
          </a:prstGeom>
          <a:noFill/>
          <a:ln>
            <a:noFill/>
          </a:ln>
        </p:spPr>
      </p:sp>
      <p:sp>
        <p:nvSpPr>
          <p:cNvPr id="398" name="Google Shape;398;p37"/>
          <p:cNvSpPr/>
          <p:nvPr>
            <p:ph idx="3" type="pic"/>
          </p:nvPr>
        </p:nvSpPr>
        <p:spPr>
          <a:xfrm>
            <a:off x="838200" y="4808540"/>
            <a:ext cx="960120" cy="960120"/>
          </a:xfrm>
          <a:prstGeom prst="rect">
            <a:avLst/>
          </a:prstGeom>
          <a:noFill/>
          <a:ln>
            <a:noFill/>
          </a:ln>
        </p:spPr>
      </p:sp>
      <p:sp>
        <p:nvSpPr>
          <p:cNvPr id="399" name="Google Shape;399;p37"/>
          <p:cNvSpPr txBox="1"/>
          <p:nvPr>
            <p:ph idx="1" type="body"/>
          </p:nvPr>
        </p:nvSpPr>
        <p:spPr>
          <a:xfrm>
            <a:off x="1921253" y="4732171"/>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37"/>
          <p:cNvSpPr txBox="1"/>
          <p:nvPr>
            <p:ph idx="4" type="body"/>
          </p:nvPr>
        </p:nvSpPr>
        <p:spPr>
          <a:xfrm>
            <a:off x="1922832" y="5118130"/>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37"/>
          <p:cNvSpPr/>
          <p:nvPr>
            <p:ph idx="5" type="pic"/>
          </p:nvPr>
        </p:nvSpPr>
        <p:spPr>
          <a:xfrm>
            <a:off x="7977409" y="4808540"/>
            <a:ext cx="960120" cy="960120"/>
          </a:xfrm>
          <a:prstGeom prst="rect">
            <a:avLst/>
          </a:prstGeom>
          <a:noFill/>
          <a:ln>
            <a:noFill/>
          </a:ln>
        </p:spPr>
      </p:sp>
      <p:sp>
        <p:nvSpPr>
          <p:cNvPr id="402" name="Google Shape;402;p37"/>
          <p:cNvSpPr txBox="1"/>
          <p:nvPr>
            <p:ph idx="6" type="body"/>
          </p:nvPr>
        </p:nvSpPr>
        <p:spPr>
          <a:xfrm>
            <a:off x="9060462" y="4732171"/>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3" name="Google Shape;403;p37"/>
          <p:cNvSpPr txBox="1"/>
          <p:nvPr>
            <p:ph idx="7" type="body"/>
          </p:nvPr>
        </p:nvSpPr>
        <p:spPr>
          <a:xfrm>
            <a:off x="9062041" y="5118130"/>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4" name="Google Shape;404;p37"/>
          <p:cNvSpPr/>
          <p:nvPr>
            <p:ph idx="8" type="pic"/>
          </p:nvPr>
        </p:nvSpPr>
        <p:spPr>
          <a:xfrm>
            <a:off x="4403916" y="4808540"/>
            <a:ext cx="960120" cy="960120"/>
          </a:xfrm>
          <a:prstGeom prst="rect">
            <a:avLst/>
          </a:prstGeom>
          <a:noFill/>
          <a:ln>
            <a:noFill/>
          </a:ln>
        </p:spPr>
      </p:sp>
      <p:sp>
        <p:nvSpPr>
          <p:cNvPr id="405" name="Google Shape;405;p37"/>
          <p:cNvSpPr txBox="1"/>
          <p:nvPr>
            <p:ph idx="9" type="body"/>
          </p:nvPr>
        </p:nvSpPr>
        <p:spPr>
          <a:xfrm>
            <a:off x="5486969" y="4732171"/>
            <a:ext cx="2149559" cy="325986"/>
          </a:xfrm>
          <a:prstGeom prst="rect">
            <a:avLst/>
          </a:prstGeom>
          <a:noFill/>
          <a:ln>
            <a:noFill/>
          </a:ln>
        </p:spPr>
        <p:txBody>
          <a:bodyPr anchorCtr="0" anchor="t" bIns="0" lIns="91425" spcFirstLastPara="1" rIns="91425" wrap="square" tIns="45700">
            <a:noAutofit/>
          </a:bodyPr>
          <a:lstStyle>
            <a:lvl1pPr indent="-228600" lvl="0" marL="457200" algn="l">
              <a:lnSpc>
                <a:spcPct val="90000"/>
              </a:lnSpc>
              <a:spcBef>
                <a:spcPts val="600"/>
              </a:spcBef>
              <a:spcAft>
                <a:spcPts val="0"/>
              </a:spcAft>
              <a:buSzPts val="2000"/>
              <a:buNone/>
              <a:defRPr b="1" sz="2000">
                <a:solidFill>
                  <a:schemeClr val="dk1"/>
                </a:solidFill>
                <a:latin typeface="Tahoma"/>
                <a:ea typeface="Tahoma"/>
                <a:cs typeface="Tahoma"/>
                <a:sym typeface="Tahoma"/>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6" name="Google Shape;406;p37"/>
          <p:cNvSpPr txBox="1"/>
          <p:nvPr>
            <p:ph idx="13" type="body"/>
          </p:nvPr>
        </p:nvSpPr>
        <p:spPr>
          <a:xfrm>
            <a:off x="5488548" y="5118130"/>
            <a:ext cx="2148282" cy="244923"/>
          </a:xfrm>
          <a:prstGeom prst="rect">
            <a:avLst/>
          </a:prstGeom>
          <a:noFill/>
          <a:ln>
            <a:noFill/>
          </a:ln>
        </p:spPr>
        <p:txBody>
          <a:bodyPr anchorCtr="0" anchor="t" bIns="45700" lIns="91425" spcFirstLastPara="1" rIns="91425" wrap="square" tIns="0">
            <a:noAutofit/>
          </a:bodyPr>
          <a:lstStyle>
            <a:lvl1pPr indent="-228600" lvl="0" marL="457200" algn="l">
              <a:lnSpc>
                <a:spcPct val="90000"/>
              </a:lnSpc>
              <a:spcBef>
                <a:spcPts val="600"/>
              </a:spcBef>
              <a:spcAft>
                <a:spcPts val="0"/>
              </a:spcAft>
              <a:buSzPts val="1400"/>
              <a:buNone/>
              <a:defRPr b="0" i="1"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7" name="Google Shape;407;p37"/>
          <p:cNvSpPr txBox="1"/>
          <p:nvPr>
            <p:ph idx="14" type="body"/>
          </p:nvPr>
        </p:nvSpPr>
        <p:spPr>
          <a:xfrm>
            <a:off x="838200" y="1865313"/>
            <a:ext cx="3529013" cy="2578100"/>
          </a:xfrm>
          <a:prstGeom prst="rect">
            <a:avLst/>
          </a:prstGeom>
          <a:solidFill>
            <a:schemeClr val="accent1">
              <a:alpha val="49803"/>
            </a:schemeClr>
          </a:solidFill>
          <a:ln>
            <a:noFill/>
          </a:ln>
        </p:spPr>
        <p:txBody>
          <a:bodyPr anchorCtr="0" anchor="t" bIns="288000" lIns="288000" spcFirstLastPara="1" rIns="288000" wrap="square" tIns="288000">
            <a:normAutofit/>
          </a:bodyPr>
          <a:lstStyle>
            <a:lvl1pPr indent="-228600" lvl="0" marL="457200" algn="l">
              <a:lnSpc>
                <a:spcPct val="90000"/>
              </a:lnSpc>
              <a:spcBef>
                <a:spcPts val="1000"/>
              </a:spcBef>
              <a:spcAft>
                <a:spcPts val="0"/>
              </a:spcAft>
              <a:buSzPts val="1400"/>
              <a:buNone/>
              <a:defRPr i="0" sz="1400">
                <a:solidFill>
                  <a:schemeClr val="dk2"/>
                </a:solidFill>
              </a:defRPr>
            </a:lvl1pPr>
            <a:lvl2pPr indent="-228600" lvl="1" marL="914400" algn="l">
              <a:lnSpc>
                <a:spcPct val="90000"/>
              </a:lnSpc>
              <a:spcBef>
                <a:spcPts val="500"/>
              </a:spcBef>
              <a:spcAft>
                <a:spcPts val="0"/>
              </a:spcAft>
              <a:buSzPts val="1400"/>
              <a:buNone/>
              <a:defRPr i="1" sz="1400">
                <a:solidFill>
                  <a:schemeClr val="dk2"/>
                </a:solidFill>
              </a:defRPr>
            </a:lvl2pPr>
            <a:lvl3pPr indent="-228600" lvl="2" marL="1371600" algn="l">
              <a:lnSpc>
                <a:spcPct val="90000"/>
              </a:lnSpc>
              <a:spcBef>
                <a:spcPts val="500"/>
              </a:spcBef>
              <a:spcAft>
                <a:spcPts val="0"/>
              </a:spcAft>
              <a:buSzPts val="1400"/>
              <a:buNone/>
              <a:defRPr i="1" sz="1400">
                <a:solidFill>
                  <a:schemeClr val="dk2"/>
                </a:solidFill>
              </a:defRPr>
            </a:lvl3pPr>
            <a:lvl4pPr indent="-228600" lvl="3" marL="1828800" algn="l">
              <a:lnSpc>
                <a:spcPct val="90000"/>
              </a:lnSpc>
              <a:spcBef>
                <a:spcPts val="500"/>
              </a:spcBef>
              <a:spcAft>
                <a:spcPts val="0"/>
              </a:spcAft>
              <a:buSzPts val="1400"/>
              <a:buNone/>
              <a:defRPr i="1" sz="1400">
                <a:solidFill>
                  <a:schemeClr val="dk2"/>
                </a:solidFill>
              </a:defRPr>
            </a:lvl4pPr>
            <a:lvl5pPr indent="-228600" lvl="4" marL="2286000" algn="l">
              <a:lnSpc>
                <a:spcPct val="90000"/>
              </a:lnSpc>
              <a:spcBef>
                <a:spcPts val="500"/>
              </a:spcBef>
              <a:spcAft>
                <a:spcPts val="0"/>
              </a:spcAft>
              <a:buSzPts val="1400"/>
              <a:buNone/>
              <a:defRPr i="1" sz="14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8" name="Google Shape;408;p37"/>
          <p:cNvSpPr/>
          <p:nvPr/>
        </p:nvSpPr>
        <p:spPr>
          <a:xfrm>
            <a:off x="4368002" y="2414016"/>
            <a:ext cx="3529011" cy="20299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09" name="Google Shape;409;p37"/>
          <p:cNvSpPr txBox="1"/>
          <p:nvPr>
            <p:ph idx="15" type="body"/>
          </p:nvPr>
        </p:nvSpPr>
        <p:spPr>
          <a:xfrm>
            <a:off x="4357688" y="2400300"/>
            <a:ext cx="3529012" cy="2043113"/>
          </a:xfrm>
          <a:prstGeom prst="rect">
            <a:avLst/>
          </a:prstGeom>
          <a:noFill/>
          <a:ln>
            <a:noFill/>
          </a:ln>
        </p:spPr>
        <p:txBody>
          <a:bodyPr anchorCtr="0" anchor="t" bIns="288000" lIns="288000" spcFirstLastPara="1" rIns="288000" wrap="square" tIns="288000">
            <a:normAutofit/>
          </a:bodyPr>
          <a:lstStyle>
            <a:lvl1pPr indent="-228600" lvl="0" marL="457200" algn="l">
              <a:lnSpc>
                <a:spcPct val="90000"/>
              </a:lnSpc>
              <a:spcBef>
                <a:spcPts val="1000"/>
              </a:spcBef>
              <a:spcAft>
                <a:spcPts val="0"/>
              </a:spcAft>
              <a:buSzPts val="1400"/>
              <a:buNone/>
              <a:defRPr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i="1" sz="1400">
                <a:solidFill>
                  <a:schemeClr val="dk2"/>
                </a:solidFill>
                <a:latin typeface="Times New Roman"/>
                <a:ea typeface="Times New Roman"/>
                <a:cs typeface="Times New Roman"/>
                <a:sym typeface="Times New Roman"/>
              </a:defRPr>
            </a:lvl2pPr>
            <a:lvl3pPr indent="-228600" lvl="2" marL="1371600" algn="l">
              <a:lnSpc>
                <a:spcPct val="90000"/>
              </a:lnSpc>
              <a:spcBef>
                <a:spcPts val="500"/>
              </a:spcBef>
              <a:spcAft>
                <a:spcPts val="0"/>
              </a:spcAft>
              <a:buSzPts val="1400"/>
              <a:buNone/>
              <a:defRPr i="1" sz="1400">
                <a:solidFill>
                  <a:schemeClr val="dk2"/>
                </a:solidFill>
                <a:latin typeface="Times New Roman"/>
                <a:ea typeface="Times New Roman"/>
                <a:cs typeface="Times New Roman"/>
                <a:sym typeface="Times New Roman"/>
              </a:defRPr>
            </a:lvl3pPr>
            <a:lvl4pPr indent="-228600" lvl="3" marL="1828800" algn="l">
              <a:lnSpc>
                <a:spcPct val="90000"/>
              </a:lnSpc>
              <a:spcBef>
                <a:spcPts val="500"/>
              </a:spcBef>
              <a:spcAft>
                <a:spcPts val="0"/>
              </a:spcAft>
              <a:buSzPts val="1400"/>
              <a:buNone/>
              <a:defRPr i="1" sz="1400">
                <a:solidFill>
                  <a:schemeClr val="dk2"/>
                </a:solidFill>
                <a:latin typeface="Times New Roman"/>
                <a:ea typeface="Times New Roman"/>
                <a:cs typeface="Times New Roman"/>
                <a:sym typeface="Times New Roman"/>
              </a:defRPr>
            </a:lvl4pPr>
            <a:lvl5pPr indent="-228600" lvl="4" marL="2286000" algn="l">
              <a:lnSpc>
                <a:spcPct val="90000"/>
              </a:lnSpc>
              <a:spcBef>
                <a:spcPts val="500"/>
              </a:spcBef>
              <a:spcAft>
                <a:spcPts val="0"/>
              </a:spcAft>
              <a:buSzPts val="1400"/>
              <a:buNone/>
              <a:defRPr i="1" sz="1400">
                <a:solidFill>
                  <a:schemeClr val="dk2"/>
                </a:solidFill>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0" name="Google Shape;410;p37"/>
          <p:cNvSpPr txBox="1"/>
          <p:nvPr>
            <p:ph idx="16" type="body"/>
          </p:nvPr>
        </p:nvSpPr>
        <p:spPr>
          <a:xfrm>
            <a:off x="7886700" y="2212277"/>
            <a:ext cx="3467102" cy="2231136"/>
          </a:xfrm>
          <a:prstGeom prst="rect">
            <a:avLst/>
          </a:prstGeom>
          <a:solidFill>
            <a:schemeClr val="accent1">
              <a:alpha val="49803"/>
            </a:schemeClr>
          </a:solidFill>
          <a:ln>
            <a:noFill/>
          </a:ln>
        </p:spPr>
        <p:txBody>
          <a:bodyPr anchorCtr="0" anchor="t" bIns="288000" lIns="288000" spcFirstLastPara="1" rIns="288000" wrap="square" tIns="288000">
            <a:normAutofit/>
          </a:bodyPr>
          <a:lstStyle>
            <a:lvl1pPr indent="-228600" lvl="0" marL="457200" algn="l">
              <a:lnSpc>
                <a:spcPct val="90000"/>
              </a:lnSpc>
              <a:spcBef>
                <a:spcPts val="1000"/>
              </a:spcBef>
              <a:spcAft>
                <a:spcPts val="0"/>
              </a:spcAft>
              <a:buSzPts val="1400"/>
              <a:buNone/>
              <a:defRPr i="0" sz="1400">
                <a:solidFill>
                  <a:schemeClr val="dk2"/>
                </a:solidFill>
              </a:defRPr>
            </a:lvl1pPr>
            <a:lvl2pPr indent="-228600" lvl="1" marL="914400" algn="l">
              <a:lnSpc>
                <a:spcPct val="90000"/>
              </a:lnSpc>
              <a:spcBef>
                <a:spcPts val="500"/>
              </a:spcBef>
              <a:spcAft>
                <a:spcPts val="0"/>
              </a:spcAft>
              <a:buSzPts val="1400"/>
              <a:buNone/>
              <a:defRPr i="1" sz="1400">
                <a:solidFill>
                  <a:schemeClr val="dk2"/>
                </a:solidFill>
              </a:defRPr>
            </a:lvl2pPr>
            <a:lvl3pPr indent="-228600" lvl="2" marL="1371600" algn="l">
              <a:lnSpc>
                <a:spcPct val="90000"/>
              </a:lnSpc>
              <a:spcBef>
                <a:spcPts val="500"/>
              </a:spcBef>
              <a:spcAft>
                <a:spcPts val="0"/>
              </a:spcAft>
              <a:buSzPts val="1400"/>
              <a:buNone/>
              <a:defRPr i="1" sz="1400">
                <a:solidFill>
                  <a:schemeClr val="dk2"/>
                </a:solidFill>
              </a:defRPr>
            </a:lvl3pPr>
            <a:lvl4pPr indent="-228600" lvl="3" marL="1828800" algn="l">
              <a:lnSpc>
                <a:spcPct val="90000"/>
              </a:lnSpc>
              <a:spcBef>
                <a:spcPts val="500"/>
              </a:spcBef>
              <a:spcAft>
                <a:spcPts val="0"/>
              </a:spcAft>
              <a:buSzPts val="1400"/>
              <a:buNone/>
              <a:defRPr i="1" sz="1400">
                <a:solidFill>
                  <a:schemeClr val="dk2"/>
                </a:solidFill>
              </a:defRPr>
            </a:lvl4pPr>
            <a:lvl5pPr indent="-228600" lvl="4" marL="2286000" algn="l">
              <a:lnSpc>
                <a:spcPct val="90000"/>
              </a:lnSpc>
              <a:spcBef>
                <a:spcPts val="500"/>
              </a:spcBef>
              <a:spcAft>
                <a:spcPts val="0"/>
              </a:spcAft>
              <a:buSzPts val="1400"/>
              <a:buNone/>
              <a:defRPr i="1" sz="1400">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411" name="Google Shape;411;p37"/>
          <p:cNvSpPr/>
          <p:nvPr/>
        </p:nvSpPr>
        <p:spPr>
          <a:xfrm>
            <a:off x="4304523" y="1373103"/>
            <a:ext cx="7887478"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se Study Content Layout">
  <p:cSld name="Case Study Content Layout">
    <p:spTree>
      <p:nvGrpSpPr>
        <p:cNvPr id="412" name="Shape 412"/>
        <p:cNvGrpSpPr/>
        <p:nvPr/>
      </p:nvGrpSpPr>
      <p:grpSpPr>
        <a:xfrm>
          <a:off x="0" y="0"/>
          <a:ext cx="0" cy="0"/>
          <a:chOff x="0" y="0"/>
          <a:chExt cx="0" cy="0"/>
        </a:xfrm>
      </p:grpSpPr>
      <p:sp>
        <p:nvSpPr>
          <p:cNvPr id="413" name="Google Shape;413;p38"/>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4" name="Google Shape;414;p38"/>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38"/>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6" name="Google Shape;416;p38"/>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17" name="Google Shape;417;p38"/>
          <p:cNvSpPr txBox="1"/>
          <p:nvPr>
            <p:ph idx="1" type="body"/>
          </p:nvPr>
        </p:nvSpPr>
        <p:spPr>
          <a:xfrm>
            <a:off x="862258" y="3636831"/>
            <a:ext cx="2939721" cy="184428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8" name="Google Shape;418;p38"/>
          <p:cNvSpPr txBox="1"/>
          <p:nvPr>
            <p:ph type="title"/>
          </p:nvPr>
        </p:nvSpPr>
        <p:spPr>
          <a:xfrm>
            <a:off x="838201" y="1851976"/>
            <a:ext cx="2962574"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38"/>
          <p:cNvSpPr/>
          <p:nvPr>
            <p:ph idx="2" type="pic"/>
          </p:nvPr>
        </p:nvSpPr>
        <p:spPr>
          <a:xfrm>
            <a:off x="839788" y="774398"/>
            <a:ext cx="2331720" cy="539496"/>
          </a:xfrm>
          <a:prstGeom prst="rect">
            <a:avLst/>
          </a:prstGeom>
          <a:noFill/>
          <a:ln>
            <a:noFill/>
          </a:ln>
        </p:spPr>
      </p:sp>
      <p:sp>
        <p:nvSpPr>
          <p:cNvPr id="420" name="Google Shape;420;p38"/>
          <p:cNvSpPr txBox="1"/>
          <p:nvPr>
            <p:ph idx="3" type="body"/>
          </p:nvPr>
        </p:nvSpPr>
        <p:spPr>
          <a:xfrm>
            <a:off x="5267325" y="1588458"/>
            <a:ext cx="6084888" cy="21181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600"/>
              </a:spcBef>
              <a:spcAft>
                <a:spcPts val="0"/>
              </a:spcAft>
              <a:buSzPts val="1400"/>
              <a:buNone/>
              <a:defRPr b="0" i="0"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38"/>
          <p:cNvSpPr txBox="1"/>
          <p:nvPr>
            <p:ph idx="4" type="body"/>
          </p:nvPr>
        </p:nvSpPr>
        <p:spPr>
          <a:xfrm>
            <a:off x="5267325" y="3932556"/>
            <a:ext cx="6084888" cy="1548563"/>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600"/>
              </a:spcBef>
              <a:spcAft>
                <a:spcPts val="0"/>
              </a:spcAft>
              <a:buClr>
                <a:schemeClr val="accent1"/>
              </a:buClr>
              <a:buSzPts val="1400"/>
              <a:buFont typeface="Noto Sans Symbols"/>
              <a:buChar char="▪"/>
              <a:defRPr b="0" i="0" sz="1400">
                <a:solidFill>
                  <a:schemeClr val="dk2"/>
                </a:solidFill>
                <a:latin typeface="Times New Roman"/>
                <a:ea typeface="Times New Roman"/>
                <a:cs typeface="Times New Roman"/>
                <a:sym typeface="Times New Roman"/>
              </a:defRPr>
            </a:lvl1pPr>
            <a:lvl2pPr indent="-228600" lvl="1" marL="914400" algn="ctr">
              <a:lnSpc>
                <a:spcPct val="90000"/>
              </a:lnSpc>
              <a:spcBef>
                <a:spcPts val="500"/>
              </a:spcBef>
              <a:spcAft>
                <a:spcPts val="0"/>
              </a:spcAft>
              <a:buSzPts val="2000"/>
              <a:buNone/>
              <a:defRPr b="1" sz="2000">
                <a:solidFill>
                  <a:schemeClr val="dk1"/>
                </a:solidFill>
                <a:latin typeface="Tahoma"/>
                <a:ea typeface="Tahoma"/>
                <a:cs typeface="Tahoma"/>
                <a:sym typeface="Tahoma"/>
              </a:defRPr>
            </a:lvl2pPr>
            <a:lvl3pPr indent="-228600" lvl="2" marL="1371600" algn="ctr">
              <a:lnSpc>
                <a:spcPct val="90000"/>
              </a:lnSpc>
              <a:spcBef>
                <a:spcPts val="500"/>
              </a:spcBef>
              <a:spcAft>
                <a:spcPts val="0"/>
              </a:spcAft>
              <a:buSzPts val="2000"/>
              <a:buNone/>
              <a:defRPr b="1" sz="2000">
                <a:solidFill>
                  <a:schemeClr val="dk1"/>
                </a:solidFill>
                <a:latin typeface="Tahoma"/>
                <a:ea typeface="Tahoma"/>
                <a:cs typeface="Tahoma"/>
                <a:sym typeface="Tahoma"/>
              </a:defRPr>
            </a:lvl3pPr>
            <a:lvl4pPr indent="-228600" lvl="3" marL="1828800" algn="ctr">
              <a:lnSpc>
                <a:spcPct val="90000"/>
              </a:lnSpc>
              <a:spcBef>
                <a:spcPts val="500"/>
              </a:spcBef>
              <a:spcAft>
                <a:spcPts val="0"/>
              </a:spcAft>
              <a:buSzPts val="2000"/>
              <a:buNone/>
              <a:defRPr b="1" sz="2000">
                <a:solidFill>
                  <a:schemeClr val="dk1"/>
                </a:solidFill>
                <a:latin typeface="Tahoma"/>
                <a:ea typeface="Tahoma"/>
                <a:cs typeface="Tahoma"/>
                <a:sym typeface="Tahoma"/>
              </a:defRPr>
            </a:lvl4pPr>
            <a:lvl5pPr indent="-228600" lvl="4" marL="2286000" algn="ctr">
              <a:lnSpc>
                <a:spcPct val="90000"/>
              </a:lnSpc>
              <a:spcBef>
                <a:spcPts val="500"/>
              </a:spcBef>
              <a:spcAft>
                <a:spcPts val="0"/>
              </a:spcAft>
              <a:buSzPts val="2000"/>
              <a:buNone/>
              <a:defRPr b="1" sz="20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422" name="Google Shape;422;p38"/>
          <p:cNvSpPr/>
          <p:nvPr/>
        </p:nvSpPr>
        <p:spPr>
          <a:xfrm>
            <a:off x="0" y="3292402"/>
            <a:ext cx="370971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bile and Content Layout">
  <p:cSld name="Mobile and Content Layout">
    <p:spTree>
      <p:nvGrpSpPr>
        <p:cNvPr id="423" name="Shape 423"/>
        <p:cNvGrpSpPr/>
        <p:nvPr/>
      </p:nvGrpSpPr>
      <p:grpSpPr>
        <a:xfrm>
          <a:off x="0" y="0"/>
          <a:ext cx="0" cy="0"/>
          <a:chOff x="0" y="0"/>
          <a:chExt cx="0" cy="0"/>
        </a:xfrm>
      </p:grpSpPr>
      <p:sp>
        <p:nvSpPr>
          <p:cNvPr descr="Rectangle shape" id="424" name="Google Shape;424;p39"/>
          <p:cNvSpPr/>
          <p:nvPr/>
        </p:nvSpPr>
        <p:spPr>
          <a:xfrm>
            <a:off x="862258" y="2808480"/>
            <a:ext cx="11329742"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25" name="Google Shape;425;p39"/>
          <p:cNvSpPr/>
          <p:nvPr/>
        </p:nvSpPr>
        <p:spPr>
          <a:xfrm>
            <a:off x="6757260" y="636516"/>
            <a:ext cx="3291840" cy="5522976"/>
          </a:xfrm>
          <a:prstGeom prst="rect">
            <a:avLst/>
          </a:prstGeom>
          <a:blipFill rotWithShape="1">
            <a:blip r:embed="rId2">
              <a:alphaModFix/>
            </a:blip>
            <a:stretch>
              <a:fillRect b="0" l="-1124" r="-1123"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26" name="Google Shape;426;p39"/>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39"/>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8" name="Google Shape;428;p39"/>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29" name="Google Shape;429;p39"/>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30" name="Google Shape;430;p39"/>
          <p:cNvSpPr txBox="1"/>
          <p:nvPr>
            <p:ph idx="1" type="body"/>
          </p:nvPr>
        </p:nvSpPr>
        <p:spPr>
          <a:xfrm>
            <a:off x="862258" y="3095993"/>
            <a:ext cx="5242160"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1" name="Google Shape;431;p39"/>
          <p:cNvSpPr txBox="1"/>
          <p:nvPr>
            <p:ph idx="2" type="body"/>
          </p:nvPr>
        </p:nvSpPr>
        <p:spPr>
          <a:xfrm>
            <a:off x="862258" y="3828000"/>
            <a:ext cx="5233742" cy="217539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2" name="Google Shape;432;p39"/>
          <p:cNvSpPr txBox="1"/>
          <p:nvPr>
            <p:ph type="title"/>
          </p:nvPr>
        </p:nvSpPr>
        <p:spPr>
          <a:xfrm>
            <a:off x="838200" y="1391821"/>
            <a:ext cx="5262327"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3" name="Google Shape;433;p39"/>
          <p:cNvSpPr/>
          <p:nvPr>
            <p:ph idx="3" type="pic"/>
          </p:nvPr>
        </p:nvSpPr>
        <p:spPr>
          <a:xfrm>
            <a:off x="839788" y="774398"/>
            <a:ext cx="2331720" cy="539496"/>
          </a:xfrm>
          <a:prstGeom prst="rect">
            <a:avLst/>
          </a:prstGeom>
          <a:noFill/>
          <a:ln>
            <a:noFill/>
          </a:ln>
        </p:spPr>
      </p:sp>
      <p:sp>
        <p:nvSpPr>
          <p:cNvPr id="434" name="Google Shape;434;p39"/>
          <p:cNvSpPr/>
          <p:nvPr>
            <p:ph idx="4" type="pic"/>
          </p:nvPr>
        </p:nvSpPr>
        <p:spPr>
          <a:xfrm>
            <a:off x="7114111" y="1485605"/>
            <a:ext cx="2075688" cy="3639312"/>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35" name="Shape 435"/>
        <p:cNvGrpSpPr/>
        <p:nvPr/>
      </p:nvGrpSpPr>
      <p:grpSpPr>
        <a:xfrm>
          <a:off x="0" y="0"/>
          <a:ext cx="0" cy="0"/>
          <a:chOff x="0" y="0"/>
          <a:chExt cx="0" cy="0"/>
        </a:xfrm>
      </p:grpSpPr>
      <p:sp>
        <p:nvSpPr>
          <p:cNvPr id="436" name="Google Shape;436;p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37" name="Google Shape;437;p40"/>
          <p:cNvSpPr/>
          <p:nvPr/>
        </p:nvSpPr>
        <p:spPr>
          <a:xfrm>
            <a:off x="4093463" y="404813"/>
            <a:ext cx="4005072" cy="171281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38" name="Google Shape;438;p40"/>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39" name="Google Shape;439;p40"/>
          <p:cNvSpPr txBox="1"/>
          <p:nvPr>
            <p:ph type="title"/>
          </p:nvPr>
        </p:nvSpPr>
        <p:spPr>
          <a:xfrm>
            <a:off x="4093464" y="2117623"/>
            <a:ext cx="4005072" cy="2977551"/>
          </a:xfrm>
          <a:prstGeom prst="rect">
            <a:avLst/>
          </a:prstGeom>
          <a:solidFill>
            <a:schemeClr val="dk1"/>
          </a:solidFill>
          <a:ln>
            <a:noFill/>
          </a:ln>
        </p:spPr>
        <p:txBody>
          <a:bodyPr anchorCtr="0" anchor="b" bIns="216000" lIns="91425" spcFirstLastPara="1" rIns="91425" wrap="square" tIns="72000">
            <a:normAutofit/>
          </a:bodyPr>
          <a:lstStyle>
            <a:lvl1pPr lvl="0" algn="ctr">
              <a:lnSpc>
                <a:spcPct val="85000"/>
              </a:lnSpc>
              <a:spcBef>
                <a:spcPts val="0"/>
              </a:spcBef>
              <a:spcAft>
                <a:spcPts val="0"/>
              </a:spcAft>
              <a:buClr>
                <a:schemeClr val="lt2"/>
              </a:buClr>
              <a:buSzPts val="6000"/>
              <a:buFont typeface="Tahoma"/>
              <a:buNone/>
              <a:defRPr b="1" sz="60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Rectangle shape" id="440" name="Google Shape;440;p40"/>
          <p:cNvSpPr/>
          <p:nvPr/>
        </p:nvSpPr>
        <p:spPr>
          <a:xfrm>
            <a:off x="4922520" y="1916455"/>
            <a:ext cx="726948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41" name="Google Shape;441;p40"/>
          <p:cNvSpPr/>
          <p:nvPr/>
        </p:nvSpPr>
        <p:spPr>
          <a:xfrm>
            <a:off x="4093463" y="5095174"/>
            <a:ext cx="4005072" cy="224034"/>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42" name="Google Shape;442;p40"/>
          <p:cNvSpPr/>
          <p:nvPr/>
        </p:nvSpPr>
        <p:spPr>
          <a:xfrm>
            <a:off x="-1" y="5095175"/>
            <a:ext cx="726948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43" name="Google Shape;443;p40"/>
          <p:cNvSpPr txBox="1"/>
          <p:nvPr>
            <p:ph idx="1" type="subTitle"/>
          </p:nvPr>
        </p:nvSpPr>
        <p:spPr>
          <a:xfrm>
            <a:off x="4093462" y="5296342"/>
            <a:ext cx="4005073" cy="1561658"/>
          </a:xfrm>
          <a:prstGeom prst="rect">
            <a:avLst/>
          </a:prstGeom>
          <a:solidFill>
            <a:schemeClr val="dk1"/>
          </a:solidFill>
          <a:ln>
            <a:noFill/>
          </a:ln>
        </p:spPr>
        <p:txBody>
          <a:bodyPr anchorCtr="0" anchor="ctr" bIns="90000" lIns="91425" spcFirstLastPara="1" rIns="91425" wrap="square" tIns="90000">
            <a:noAutofit/>
          </a:bodyPr>
          <a:lstStyle>
            <a:lvl1pPr lvl="0" algn="ctr">
              <a:lnSpc>
                <a:spcPct val="90000"/>
              </a:lnSpc>
              <a:spcBef>
                <a:spcPts val="1000"/>
              </a:spcBef>
              <a:spcAft>
                <a:spcPts val="0"/>
              </a:spcAft>
              <a:buSzPts val="2800"/>
              <a:buNone/>
              <a:defRPr i="0" sz="2800">
                <a:solidFill>
                  <a:schemeClr val="lt1"/>
                </a:solidFil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44" name="Shape 444"/>
        <p:cNvGrpSpPr/>
        <p:nvPr/>
      </p:nvGrpSpPr>
      <p:grpSpPr>
        <a:xfrm>
          <a:off x="0" y="0"/>
          <a:ext cx="0" cy="0"/>
          <a:chOff x="0" y="0"/>
          <a:chExt cx="0" cy="0"/>
        </a:xfrm>
      </p:grpSpPr>
      <p:sp>
        <p:nvSpPr>
          <p:cNvPr id="445" name="Google Shape;445;p41"/>
          <p:cNvSpPr/>
          <p:nvPr/>
        </p:nvSpPr>
        <p:spPr>
          <a:xfrm>
            <a:off x="4117848" y="0"/>
            <a:ext cx="8074152" cy="6858000"/>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46" name="Google Shape;446;p41"/>
          <p:cNvSpPr txBox="1"/>
          <p:nvPr>
            <p:ph type="title"/>
          </p:nvPr>
        </p:nvSpPr>
        <p:spPr>
          <a:xfrm>
            <a:off x="839788" y="2839696"/>
            <a:ext cx="5879592" cy="2136164"/>
          </a:xfrm>
          <a:prstGeom prst="rect">
            <a:avLst/>
          </a:prstGeom>
          <a:solidFill>
            <a:schemeClr val="dk1"/>
          </a:solidFill>
          <a:ln>
            <a:noFill/>
          </a:ln>
        </p:spPr>
        <p:txBody>
          <a:bodyPr anchorCtr="0" anchor="ctr" bIns="1188000" lIns="432000" spcFirstLastPara="1" rIns="288000" wrap="square" tIns="1332000">
            <a:normAutofit/>
          </a:bodyPr>
          <a:lstStyle>
            <a:lvl1pPr lvl="0" algn="l">
              <a:lnSpc>
                <a:spcPct val="90000"/>
              </a:lnSpc>
              <a:spcBef>
                <a:spcPts val="0"/>
              </a:spcBef>
              <a:spcAft>
                <a:spcPts val="0"/>
              </a:spcAft>
              <a:buClr>
                <a:schemeClr val="lt2"/>
              </a:buClr>
              <a:buSzPts val="6000"/>
              <a:buFont typeface="Tahoma"/>
              <a:buNone/>
              <a:defRPr b="1" sz="6000">
                <a:solidFill>
                  <a:schemeClr val="lt2"/>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7" name="Google Shape;447;p41"/>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Rectangle shape" id="448" name="Google Shape;448;p41"/>
          <p:cNvSpPr/>
          <p:nvPr/>
        </p:nvSpPr>
        <p:spPr>
          <a:xfrm>
            <a:off x="1266000" y="4956850"/>
            <a:ext cx="1092600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49" name="Google Shape;449;p41"/>
          <p:cNvSpPr/>
          <p:nvPr/>
        </p:nvSpPr>
        <p:spPr>
          <a:xfrm>
            <a:off x="839789" y="4953080"/>
            <a:ext cx="426211" cy="20870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50" name="Google Shape;450;p41"/>
          <p:cNvSpPr txBox="1"/>
          <p:nvPr>
            <p:ph idx="1" type="body"/>
          </p:nvPr>
        </p:nvSpPr>
        <p:spPr>
          <a:xfrm>
            <a:off x="836613" y="5165559"/>
            <a:ext cx="5879592" cy="892341"/>
          </a:xfrm>
          <a:prstGeom prst="rect">
            <a:avLst/>
          </a:prstGeom>
          <a:solidFill>
            <a:schemeClr val="dk1"/>
          </a:solidFill>
          <a:ln>
            <a:noFill/>
          </a:ln>
        </p:spPr>
        <p:txBody>
          <a:bodyPr anchorCtr="0" anchor="ctr" bIns="144000" lIns="432000" spcFirstLastPara="1" rIns="144000" wrap="square" tIns="144000">
            <a:normAutofit/>
          </a:bodyPr>
          <a:lstStyle>
            <a:lvl1pPr indent="-228600" lvl="0" marL="457200" algn="l">
              <a:lnSpc>
                <a:spcPct val="90000"/>
              </a:lnSpc>
              <a:spcBef>
                <a:spcPts val="1000"/>
              </a:spcBef>
              <a:spcAft>
                <a:spcPts val="0"/>
              </a:spcAft>
              <a:buSzPts val="2800"/>
              <a:buNone/>
              <a:defRPr i="0" sz="28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51" name="Shape 451"/>
        <p:cNvGrpSpPr/>
        <p:nvPr/>
      </p:nvGrpSpPr>
      <p:grpSpPr>
        <a:xfrm>
          <a:off x="0" y="0"/>
          <a:ext cx="0" cy="0"/>
          <a:chOff x="0" y="0"/>
          <a:chExt cx="0" cy="0"/>
        </a:xfrm>
      </p:grpSpPr>
      <p:sp>
        <p:nvSpPr>
          <p:cNvPr id="452" name="Google Shape;452;p42"/>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42"/>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42"/>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5" name="Google Shape;455;p42"/>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56" name="Google Shape;456;p42"/>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57" name="Google Shape;457;p42"/>
          <p:cNvSpPr txBox="1"/>
          <p:nvPr>
            <p:ph type="title"/>
          </p:nvPr>
        </p:nvSpPr>
        <p:spPr>
          <a:xfrm>
            <a:off x="838200" y="365125"/>
            <a:ext cx="10515600" cy="11878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42"/>
          <p:cNvSpPr txBox="1"/>
          <p:nvPr>
            <p:ph idx="1" type="body"/>
          </p:nvPr>
        </p:nvSpPr>
        <p:spPr>
          <a:xfrm>
            <a:off x="838200" y="1825625"/>
            <a:ext cx="10515600" cy="41132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Picture  and Content Layout">
  <p:cSld name="Right Picture  and Content Layout">
    <p:spTree>
      <p:nvGrpSpPr>
        <p:cNvPr id="34" name="Shape 34"/>
        <p:cNvGrpSpPr/>
        <p:nvPr/>
      </p:nvGrpSpPr>
      <p:grpSpPr>
        <a:xfrm>
          <a:off x="0" y="0"/>
          <a:ext cx="0" cy="0"/>
          <a:chOff x="0" y="0"/>
          <a:chExt cx="0" cy="0"/>
        </a:xfrm>
      </p:grpSpPr>
      <p:sp>
        <p:nvSpPr>
          <p:cNvPr id="35" name="Google Shape;35;p16"/>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16"/>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9" name="Google Shape;39;p16"/>
          <p:cNvSpPr txBox="1"/>
          <p:nvPr>
            <p:ph idx="1" type="body"/>
          </p:nvPr>
        </p:nvSpPr>
        <p:spPr>
          <a:xfrm>
            <a:off x="862258" y="3095993"/>
            <a:ext cx="5242160" cy="539496"/>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6"/>
          <p:cNvSpPr txBox="1"/>
          <p:nvPr>
            <p:ph idx="2" type="body"/>
          </p:nvPr>
        </p:nvSpPr>
        <p:spPr>
          <a:xfrm>
            <a:off x="862258" y="3828000"/>
            <a:ext cx="5233742" cy="2175392"/>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type="title"/>
          </p:nvPr>
        </p:nvSpPr>
        <p:spPr>
          <a:xfrm>
            <a:off x="838200" y="1391821"/>
            <a:ext cx="5262327"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p:nvPr>
            <p:ph idx="3" type="pic"/>
          </p:nvPr>
        </p:nvSpPr>
        <p:spPr>
          <a:xfrm>
            <a:off x="839788" y="774398"/>
            <a:ext cx="2331720" cy="539496"/>
          </a:xfrm>
          <a:prstGeom prst="rect">
            <a:avLst/>
          </a:prstGeom>
          <a:noFill/>
          <a:ln>
            <a:noFill/>
          </a:ln>
        </p:spPr>
      </p:sp>
      <p:sp>
        <p:nvSpPr>
          <p:cNvPr id="43" name="Google Shape;43;p16"/>
          <p:cNvSpPr/>
          <p:nvPr>
            <p:ph idx="4" type="pic"/>
          </p:nvPr>
        </p:nvSpPr>
        <p:spPr>
          <a:xfrm>
            <a:off x="6959600" y="0"/>
            <a:ext cx="4370388" cy="6057900"/>
          </a:xfrm>
          <a:prstGeom prst="rect">
            <a:avLst/>
          </a:prstGeom>
          <a:noFill/>
          <a:ln>
            <a:noFill/>
          </a:ln>
        </p:spPr>
      </p:sp>
      <p:sp>
        <p:nvSpPr>
          <p:cNvPr descr="Rectangle shape" id="44" name="Google Shape;44;p16"/>
          <p:cNvSpPr/>
          <p:nvPr/>
        </p:nvSpPr>
        <p:spPr>
          <a:xfrm>
            <a:off x="0" y="2816577"/>
            <a:ext cx="306447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9" name="Shape 459"/>
        <p:cNvGrpSpPr/>
        <p:nvPr/>
      </p:nvGrpSpPr>
      <p:grpSpPr>
        <a:xfrm>
          <a:off x="0" y="0"/>
          <a:ext cx="0" cy="0"/>
          <a:chOff x="0" y="0"/>
          <a:chExt cx="0" cy="0"/>
        </a:xfrm>
      </p:grpSpPr>
      <p:sp>
        <p:nvSpPr>
          <p:cNvPr id="460" name="Google Shape;460;p43"/>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43"/>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43"/>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3" name="Google Shape;463;p43"/>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64" name="Google Shape;464;p43"/>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65" name="Google Shape;465;p43"/>
          <p:cNvSpPr txBox="1"/>
          <p:nvPr>
            <p:ph type="title"/>
          </p:nvPr>
        </p:nvSpPr>
        <p:spPr>
          <a:xfrm>
            <a:off x="838200" y="365125"/>
            <a:ext cx="10515600" cy="11878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6" name="Google Shape;466;p43"/>
          <p:cNvSpPr txBox="1"/>
          <p:nvPr>
            <p:ph idx="1" type="body"/>
          </p:nvPr>
        </p:nvSpPr>
        <p:spPr>
          <a:xfrm>
            <a:off x="6172200" y="1825625"/>
            <a:ext cx="5181600" cy="41132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7" name="Google Shape;467;p43"/>
          <p:cNvSpPr txBox="1"/>
          <p:nvPr>
            <p:ph idx="2" type="body"/>
          </p:nvPr>
        </p:nvSpPr>
        <p:spPr>
          <a:xfrm>
            <a:off x="838200" y="1825625"/>
            <a:ext cx="5181600" cy="41132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8" name="Shape 468"/>
        <p:cNvGrpSpPr/>
        <p:nvPr/>
      </p:nvGrpSpPr>
      <p:grpSpPr>
        <a:xfrm>
          <a:off x="0" y="0"/>
          <a:ext cx="0" cy="0"/>
          <a:chOff x="0" y="0"/>
          <a:chExt cx="0" cy="0"/>
        </a:xfrm>
      </p:grpSpPr>
      <p:sp>
        <p:nvSpPr>
          <p:cNvPr id="469" name="Google Shape;469;p44"/>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0" name="Google Shape;470;p44"/>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1" name="Google Shape;471;p44"/>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72" name="Google Shape;472;p44"/>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73" name="Google Shape;473;p44"/>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74" name="Google Shape;474;p44"/>
          <p:cNvSpPr txBox="1"/>
          <p:nvPr>
            <p:ph type="title"/>
          </p:nvPr>
        </p:nvSpPr>
        <p:spPr>
          <a:xfrm>
            <a:off x="838200" y="365125"/>
            <a:ext cx="10515600" cy="11878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 name="Google Shape;475;p44"/>
          <p:cNvSpPr txBox="1"/>
          <p:nvPr>
            <p:ph idx="1" type="body"/>
          </p:nvPr>
        </p:nvSpPr>
        <p:spPr>
          <a:xfrm>
            <a:off x="839788" y="2505075"/>
            <a:ext cx="5157787" cy="34338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 name="Google Shape;476;p44"/>
          <p:cNvSpPr txBox="1"/>
          <p:nvPr>
            <p:ph idx="2" type="body"/>
          </p:nvPr>
        </p:nvSpPr>
        <p:spPr>
          <a:xfrm>
            <a:off x="6172200" y="1835405"/>
            <a:ext cx="5183188" cy="62901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7" name="Google Shape;477;p44"/>
          <p:cNvSpPr txBox="1"/>
          <p:nvPr>
            <p:ph idx="3" type="body"/>
          </p:nvPr>
        </p:nvSpPr>
        <p:spPr>
          <a:xfrm>
            <a:off x="6172200" y="2505075"/>
            <a:ext cx="5183188" cy="343381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44"/>
          <p:cNvSpPr txBox="1"/>
          <p:nvPr>
            <p:ph idx="4" type="body"/>
          </p:nvPr>
        </p:nvSpPr>
        <p:spPr>
          <a:xfrm>
            <a:off x="839788" y="1835405"/>
            <a:ext cx="5157787" cy="62901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a:solidFill>
                  <a:schemeClr val="dk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79" name="Shape 479"/>
        <p:cNvGrpSpPr/>
        <p:nvPr/>
      </p:nvGrpSpPr>
      <p:grpSpPr>
        <a:xfrm>
          <a:off x="0" y="0"/>
          <a:ext cx="0" cy="0"/>
          <a:chOff x="0" y="0"/>
          <a:chExt cx="0" cy="0"/>
        </a:xfrm>
      </p:grpSpPr>
      <p:sp>
        <p:nvSpPr>
          <p:cNvPr id="480" name="Google Shape;480;p45"/>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1" name="Google Shape;481;p45"/>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 name="Google Shape;482;p45"/>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3" name="Google Shape;483;p45"/>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84" name="Google Shape;484;p45"/>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85" name="Google Shape;485;p45"/>
          <p:cNvSpPr txBox="1"/>
          <p:nvPr>
            <p:ph type="title"/>
          </p:nvPr>
        </p:nvSpPr>
        <p:spPr>
          <a:xfrm>
            <a:off x="838200" y="365125"/>
            <a:ext cx="10515600" cy="11878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86" name="Shape 486"/>
        <p:cNvGrpSpPr/>
        <p:nvPr/>
      </p:nvGrpSpPr>
      <p:grpSpPr>
        <a:xfrm>
          <a:off x="0" y="0"/>
          <a:ext cx="0" cy="0"/>
          <a:chOff x="0" y="0"/>
          <a:chExt cx="0" cy="0"/>
        </a:xfrm>
      </p:grpSpPr>
      <p:sp>
        <p:nvSpPr>
          <p:cNvPr id="487" name="Google Shape;487;p46"/>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8" name="Google Shape;488;p46"/>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9" name="Google Shape;489;p46"/>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0" name="Google Shape;490;p46"/>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91" name="Google Shape;491;p46"/>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92" name="Google Shape;492;p46"/>
          <p:cNvSpPr txBox="1"/>
          <p:nvPr>
            <p:ph type="title"/>
          </p:nvPr>
        </p:nvSpPr>
        <p:spPr>
          <a:xfrm>
            <a:off x="838200" y="365125"/>
            <a:ext cx="10515600" cy="11878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46"/>
          <p:cNvSpPr txBox="1"/>
          <p:nvPr>
            <p:ph idx="1" type="body"/>
          </p:nvPr>
        </p:nvSpPr>
        <p:spPr>
          <a:xfrm>
            <a:off x="1511593" y="2297906"/>
            <a:ext cx="9168815" cy="2262188"/>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lvl1pPr>
            <a:lvl2pPr indent="-228600" lvl="1" marL="914400" algn="l">
              <a:lnSpc>
                <a:spcPct val="90000"/>
              </a:lnSpc>
              <a:spcBef>
                <a:spcPts val="500"/>
              </a:spcBef>
              <a:spcAft>
                <a:spcPts val="0"/>
              </a:spcAft>
              <a:buSzPts val="2000"/>
              <a:buNone/>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4" name="Shape 494"/>
        <p:cNvGrpSpPr/>
        <p:nvPr/>
      </p:nvGrpSpPr>
      <p:grpSpPr>
        <a:xfrm>
          <a:off x="0" y="0"/>
          <a:ext cx="0" cy="0"/>
          <a:chOff x="0" y="0"/>
          <a:chExt cx="0" cy="0"/>
        </a:xfrm>
      </p:grpSpPr>
      <p:sp>
        <p:nvSpPr>
          <p:cNvPr id="495" name="Google Shape;495;p47"/>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6" name="Google Shape;496;p47"/>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47"/>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8" name="Google Shape;498;p47"/>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499" name="Google Shape;499;p47"/>
          <p:cNvSpPr/>
          <p:nvPr/>
        </p:nvSpPr>
        <p:spPr>
          <a:xfrm>
            <a:off x="0" y="1347938"/>
            <a:ext cx="325374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500" name="Shape 500"/>
        <p:cNvGrpSpPr/>
        <p:nvPr/>
      </p:nvGrpSpPr>
      <p:grpSpPr>
        <a:xfrm>
          <a:off x="0" y="0"/>
          <a:ext cx="0" cy="0"/>
          <a:chOff x="0" y="0"/>
          <a:chExt cx="0" cy="0"/>
        </a:xfrm>
      </p:grpSpPr>
      <p:sp>
        <p:nvSpPr>
          <p:cNvPr id="501" name="Google Shape;501;p48"/>
          <p:cNvSpPr/>
          <p:nvPr/>
        </p:nvSpPr>
        <p:spPr>
          <a:xfrm>
            <a:off x="838200" y="2385066"/>
            <a:ext cx="3749040" cy="4472933"/>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02" name="Google Shape;502;p48"/>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3" name="Google Shape;503;p48"/>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4" name="Google Shape;504;p48"/>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5" name="Google Shape;505;p48"/>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506" name="Google Shape;506;p48"/>
          <p:cNvSpPr/>
          <p:nvPr/>
        </p:nvSpPr>
        <p:spPr>
          <a:xfrm>
            <a:off x="-1" y="2055503"/>
            <a:ext cx="493776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07" name="Google Shape;507;p48"/>
          <p:cNvSpPr txBox="1"/>
          <p:nvPr>
            <p:ph type="title"/>
          </p:nvPr>
        </p:nvSpPr>
        <p:spPr>
          <a:xfrm>
            <a:off x="838200" y="457200"/>
            <a:ext cx="3749040" cy="1469907"/>
          </a:xfrm>
          <a:prstGeom prst="rect">
            <a:avLst/>
          </a:prstGeom>
          <a:noFill/>
          <a:ln>
            <a:noFill/>
          </a:ln>
        </p:spPr>
        <p:txBody>
          <a:bodyPr anchorCtr="0" anchor="b" bIns="0" lIns="274300" spcFirstLastPara="1" rIns="274300" wrap="square" tIns="182875">
            <a:norm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8" name="Google Shape;508;p48"/>
          <p:cNvSpPr txBox="1"/>
          <p:nvPr>
            <p:ph idx="1" type="body"/>
          </p:nvPr>
        </p:nvSpPr>
        <p:spPr>
          <a:xfrm>
            <a:off x="838200" y="2630078"/>
            <a:ext cx="3749040" cy="3238910"/>
          </a:xfrm>
          <a:prstGeom prst="rect">
            <a:avLst/>
          </a:prstGeom>
          <a:noFill/>
          <a:ln>
            <a:noFill/>
          </a:ln>
        </p:spPr>
        <p:txBody>
          <a:bodyPr anchorCtr="0" anchor="t" bIns="0" lIns="274300" spcFirstLastPara="1" rIns="274300" wrap="square" tIns="182875">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9" name="Google Shape;509;p48"/>
          <p:cNvSpPr txBox="1"/>
          <p:nvPr>
            <p:ph idx="2" type="body"/>
          </p:nvPr>
        </p:nvSpPr>
        <p:spPr>
          <a:xfrm>
            <a:off x="5267324" y="457201"/>
            <a:ext cx="6088063" cy="54038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sz="2800"/>
            </a:lvl1pPr>
            <a:lvl2pPr indent="-381000" lvl="1" marL="914400" algn="l">
              <a:lnSpc>
                <a:spcPct val="90000"/>
              </a:lnSpc>
              <a:spcBef>
                <a:spcPts val="500"/>
              </a:spcBef>
              <a:spcAft>
                <a:spcPts val="0"/>
              </a:spcAft>
              <a:buSzPts val="2400"/>
              <a:buChar char="▪"/>
              <a:defRPr sz="2400"/>
            </a:lvl2pPr>
            <a:lvl3pPr indent="-355600" lvl="2" marL="1371600" algn="l">
              <a:lnSpc>
                <a:spcPct val="90000"/>
              </a:lnSpc>
              <a:spcBef>
                <a:spcPts val="500"/>
              </a:spcBef>
              <a:spcAft>
                <a:spcPts val="0"/>
              </a:spcAft>
              <a:buSzPts val="2000"/>
              <a:buChar char="▪"/>
              <a:defRPr sz="2000"/>
            </a:lvl3pPr>
            <a:lvl4pPr indent="-342900" lvl="3" marL="1828800" algn="l">
              <a:lnSpc>
                <a:spcPct val="90000"/>
              </a:lnSpc>
              <a:spcBef>
                <a:spcPts val="500"/>
              </a:spcBef>
              <a:spcAft>
                <a:spcPts val="0"/>
              </a:spcAft>
              <a:buSzPts val="1800"/>
              <a:buChar char="▪"/>
              <a:defRPr sz="1800"/>
            </a:lvl4pPr>
            <a:lvl5pPr indent="-342900" lvl="4" marL="2286000" algn="l">
              <a:lnSpc>
                <a:spcPct val="90000"/>
              </a:lnSpc>
              <a:spcBef>
                <a:spcPts val="500"/>
              </a:spcBef>
              <a:spcAft>
                <a:spcPts val="0"/>
              </a:spcAft>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10" name="Shape 510"/>
        <p:cNvGrpSpPr/>
        <p:nvPr/>
      </p:nvGrpSpPr>
      <p:grpSpPr>
        <a:xfrm>
          <a:off x="0" y="0"/>
          <a:ext cx="0" cy="0"/>
          <a:chOff x="0" y="0"/>
          <a:chExt cx="0" cy="0"/>
        </a:xfrm>
      </p:grpSpPr>
      <p:sp>
        <p:nvSpPr>
          <p:cNvPr id="511" name="Google Shape;511;p49"/>
          <p:cNvSpPr/>
          <p:nvPr/>
        </p:nvSpPr>
        <p:spPr>
          <a:xfrm>
            <a:off x="838200" y="2385066"/>
            <a:ext cx="3749040" cy="4472933"/>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12" name="Google Shape;512;p49"/>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49"/>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4" name="Google Shape;514;p49"/>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15" name="Google Shape;515;p49"/>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descr="Rectangle shape" id="516" name="Google Shape;516;p49"/>
          <p:cNvSpPr/>
          <p:nvPr/>
        </p:nvSpPr>
        <p:spPr>
          <a:xfrm>
            <a:off x="-1" y="2055503"/>
            <a:ext cx="493776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17" name="Google Shape;517;p49"/>
          <p:cNvSpPr txBox="1"/>
          <p:nvPr>
            <p:ph type="title"/>
          </p:nvPr>
        </p:nvSpPr>
        <p:spPr>
          <a:xfrm>
            <a:off x="838200" y="457200"/>
            <a:ext cx="3749040" cy="1469907"/>
          </a:xfrm>
          <a:prstGeom prst="rect">
            <a:avLst/>
          </a:prstGeom>
          <a:noFill/>
          <a:ln>
            <a:noFill/>
          </a:ln>
        </p:spPr>
        <p:txBody>
          <a:bodyPr anchorCtr="0" anchor="b" bIns="0" lIns="274300" spcFirstLastPara="1" rIns="274300" wrap="square" tIns="182875">
            <a:norm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8" name="Google Shape;518;p49"/>
          <p:cNvSpPr txBox="1"/>
          <p:nvPr>
            <p:ph idx="1" type="body"/>
          </p:nvPr>
        </p:nvSpPr>
        <p:spPr>
          <a:xfrm>
            <a:off x="838200" y="2630078"/>
            <a:ext cx="3749040" cy="3238910"/>
          </a:xfrm>
          <a:prstGeom prst="rect">
            <a:avLst/>
          </a:prstGeom>
          <a:noFill/>
          <a:ln>
            <a:noFill/>
          </a:ln>
        </p:spPr>
        <p:txBody>
          <a:bodyPr anchorCtr="0" anchor="t" bIns="0" lIns="274300" spcFirstLastPara="1" rIns="274300" wrap="square" tIns="182875">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9" name="Google Shape;519;p49"/>
          <p:cNvSpPr/>
          <p:nvPr>
            <p:ph idx="2" type="pic"/>
          </p:nvPr>
        </p:nvSpPr>
        <p:spPr>
          <a:xfrm>
            <a:off x="5267324" y="457201"/>
            <a:ext cx="6088063" cy="540385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ual">
  <p:cSld name="Manual">
    <p:spTree>
      <p:nvGrpSpPr>
        <p:cNvPr id="520" name="Shape 520"/>
        <p:cNvGrpSpPr/>
        <p:nvPr/>
      </p:nvGrpSpPr>
      <p:grpSpPr>
        <a:xfrm>
          <a:off x="0" y="0"/>
          <a:ext cx="0" cy="0"/>
          <a:chOff x="0" y="0"/>
          <a:chExt cx="0" cy="0"/>
        </a:xfrm>
      </p:grpSpPr>
      <p:sp>
        <p:nvSpPr>
          <p:cNvPr id="521" name="Google Shape;521;p50"/>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2" name="Google Shape;522;p50"/>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3" name="Google Shape;523;p50"/>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24" name="Google Shape;524;p50"/>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25" name="Google Shape;525;p50"/>
          <p:cNvSpPr txBox="1"/>
          <p:nvPr>
            <p:ph type="title"/>
          </p:nvPr>
        </p:nvSpPr>
        <p:spPr>
          <a:xfrm>
            <a:off x="839789" y="707217"/>
            <a:ext cx="10512424" cy="606677"/>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6" name="Google Shape;526;p50"/>
          <p:cNvSpPr txBox="1"/>
          <p:nvPr>
            <p:ph idx="1" type="body"/>
          </p:nvPr>
        </p:nvSpPr>
        <p:spPr>
          <a:xfrm>
            <a:off x="883319" y="3054194"/>
            <a:ext cx="1616512" cy="519503"/>
          </a:xfrm>
          <a:prstGeom prst="rect">
            <a:avLst/>
          </a:prstGeom>
          <a:noFill/>
          <a:ln>
            <a:noFill/>
          </a:ln>
        </p:spPr>
        <p:txBody>
          <a:bodyPr anchorCtr="0" anchor="t" bIns="0" lIns="0" spcFirstLastPara="1" rIns="91425" wrap="square" tIns="0">
            <a:normAutofit/>
          </a:bodyPr>
          <a:lstStyle>
            <a:lvl1pPr indent="-228600" lvl="0" marL="457200" algn="l">
              <a:lnSpc>
                <a:spcPct val="100000"/>
              </a:lnSpc>
              <a:spcBef>
                <a:spcPts val="0"/>
              </a:spcBef>
              <a:spcAft>
                <a:spcPts val="0"/>
              </a:spcAft>
              <a:buSzPts val="1400"/>
              <a:buNone/>
              <a:defRPr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7" name="Google Shape;527;p50"/>
          <p:cNvSpPr txBox="1"/>
          <p:nvPr>
            <p:ph idx="2" type="body"/>
          </p:nvPr>
        </p:nvSpPr>
        <p:spPr>
          <a:xfrm>
            <a:off x="1465609" y="2023413"/>
            <a:ext cx="2752023" cy="896112"/>
          </a:xfrm>
          <a:prstGeom prst="rect">
            <a:avLst/>
          </a:prstGeom>
          <a:noFill/>
          <a:ln>
            <a:noFill/>
          </a:ln>
        </p:spPr>
        <p:txBody>
          <a:bodyPr anchorCtr="0" anchor="ctr" bIns="0" lIns="0" spcFirstLastPara="1" rIns="0" wrap="square" tIns="45700">
            <a:normAutofit/>
          </a:bodyPr>
          <a:lstStyle>
            <a:lvl1pPr indent="-228600" lvl="0" marL="457200" algn="l">
              <a:lnSpc>
                <a:spcPct val="90000"/>
              </a:lnSpc>
              <a:spcBef>
                <a:spcPts val="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8" name="Google Shape;528;p50"/>
          <p:cNvSpPr txBox="1"/>
          <p:nvPr>
            <p:ph idx="3" type="body"/>
          </p:nvPr>
        </p:nvSpPr>
        <p:spPr>
          <a:xfrm>
            <a:off x="2512629" y="3054194"/>
            <a:ext cx="1623978" cy="519503"/>
          </a:xfrm>
          <a:prstGeom prst="rect">
            <a:avLst/>
          </a:prstGeom>
          <a:noFill/>
          <a:ln>
            <a:noFill/>
          </a:ln>
        </p:spPr>
        <p:txBody>
          <a:bodyPr anchorCtr="0" anchor="t" bIns="0" lIns="0" spcFirstLastPara="1" rIns="91425" wrap="square" tIns="0">
            <a:normAutofit/>
          </a:bodyPr>
          <a:lstStyle>
            <a:lvl1pPr indent="-228600" lvl="0" marL="457200" algn="l">
              <a:lnSpc>
                <a:spcPct val="100000"/>
              </a:lnSpc>
              <a:spcBef>
                <a:spcPts val="0"/>
              </a:spcBef>
              <a:spcAft>
                <a:spcPts val="0"/>
              </a:spcAft>
              <a:buSzPts val="1400"/>
              <a:buNone/>
              <a:defRPr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9" name="Google Shape;529;p50"/>
          <p:cNvSpPr/>
          <p:nvPr>
            <p:ph idx="4" type="pic"/>
          </p:nvPr>
        </p:nvSpPr>
        <p:spPr>
          <a:xfrm>
            <a:off x="875852" y="3677189"/>
            <a:ext cx="1636776" cy="1618488"/>
          </a:xfrm>
          <a:prstGeom prst="rect">
            <a:avLst/>
          </a:prstGeom>
          <a:noFill/>
          <a:ln>
            <a:noFill/>
          </a:ln>
        </p:spPr>
      </p:sp>
      <p:sp>
        <p:nvSpPr>
          <p:cNvPr id="530" name="Google Shape;530;p50"/>
          <p:cNvSpPr/>
          <p:nvPr>
            <p:ph idx="5" type="pic"/>
          </p:nvPr>
        </p:nvSpPr>
        <p:spPr>
          <a:xfrm>
            <a:off x="2499831" y="3677189"/>
            <a:ext cx="1636776" cy="1618488"/>
          </a:xfrm>
          <a:prstGeom prst="rect">
            <a:avLst/>
          </a:prstGeom>
          <a:noFill/>
          <a:ln>
            <a:noFill/>
          </a:ln>
        </p:spPr>
      </p:sp>
      <p:sp>
        <p:nvSpPr>
          <p:cNvPr id="531" name="Google Shape;531;p50"/>
          <p:cNvSpPr txBox="1"/>
          <p:nvPr>
            <p:ph idx="6" type="body"/>
          </p:nvPr>
        </p:nvSpPr>
        <p:spPr>
          <a:xfrm>
            <a:off x="4912823" y="3054194"/>
            <a:ext cx="2113508" cy="51950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2" name="Google Shape;532;p50"/>
          <p:cNvSpPr txBox="1"/>
          <p:nvPr>
            <p:ph idx="7" type="body"/>
          </p:nvPr>
        </p:nvSpPr>
        <p:spPr>
          <a:xfrm>
            <a:off x="5575353" y="2023413"/>
            <a:ext cx="1622417" cy="896112"/>
          </a:xfrm>
          <a:prstGeom prst="rect">
            <a:avLst/>
          </a:prstGeom>
          <a:noFill/>
          <a:ln>
            <a:noFill/>
          </a:ln>
        </p:spPr>
        <p:txBody>
          <a:bodyPr anchorCtr="0" anchor="ctr" bIns="0" lIns="0" spcFirstLastPara="1" rIns="0" wrap="square" tIns="45700">
            <a:normAutofit/>
          </a:bodyPr>
          <a:lstStyle>
            <a:lvl1pPr indent="-228600" lvl="0" marL="457200" algn="l">
              <a:lnSpc>
                <a:spcPct val="90000"/>
              </a:lnSpc>
              <a:spcBef>
                <a:spcPts val="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3" name="Google Shape;533;p50"/>
          <p:cNvSpPr/>
          <p:nvPr>
            <p:ph idx="8" type="pic"/>
          </p:nvPr>
        </p:nvSpPr>
        <p:spPr>
          <a:xfrm>
            <a:off x="4912823" y="3677189"/>
            <a:ext cx="2048256" cy="896112"/>
          </a:xfrm>
          <a:prstGeom prst="rect">
            <a:avLst/>
          </a:prstGeom>
          <a:noFill/>
          <a:ln>
            <a:noFill/>
          </a:ln>
        </p:spPr>
      </p:sp>
      <p:sp>
        <p:nvSpPr>
          <p:cNvPr id="534" name="Google Shape;534;p50"/>
          <p:cNvSpPr txBox="1"/>
          <p:nvPr>
            <p:ph idx="9" type="body"/>
          </p:nvPr>
        </p:nvSpPr>
        <p:spPr>
          <a:xfrm>
            <a:off x="7873425" y="3054194"/>
            <a:ext cx="2197044" cy="51950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i="0"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5" name="Google Shape;535;p50"/>
          <p:cNvSpPr txBox="1"/>
          <p:nvPr>
            <p:ph idx="13" type="body"/>
          </p:nvPr>
        </p:nvSpPr>
        <p:spPr>
          <a:xfrm>
            <a:off x="8535245" y="2023413"/>
            <a:ext cx="1622417" cy="896112"/>
          </a:xfrm>
          <a:prstGeom prst="rect">
            <a:avLst/>
          </a:prstGeom>
          <a:noFill/>
          <a:ln>
            <a:noFill/>
          </a:ln>
        </p:spPr>
        <p:txBody>
          <a:bodyPr anchorCtr="0" anchor="ctr" bIns="0" lIns="0" spcFirstLastPara="1" rIns="0" wrap="square" tIns="45700">
            <a:normAutofit/>
          </a:bodyPr>
          <a:lstStyle>
            <a:lvl1pPr indent="-228600" lvl="0" marL="457200" algn="l">
              <a:lnSpc>
                <a:spcPct val="90000"/>
              </a:lnSpc>
              <a:spcBef>
                <a:spcPts val="0"/>
              </a:spcBef>
              <a:spcAft>
                <a:spcPts val="0"/>
              </a:spcAft>
              <a:buSzPts val="2000"/>
              <a:buNone/>
              <a:defRPr b="1"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6" name="Google Shape;536;p50"/>
          <p:cNvSpPr txBox="1"/>
          <p:nvPr>
            <p:ph idx="14" type="body"/>
          </p:nvPr>
        </p:nvSpPr>
        <p:spPr>
          <a:xfrm>
            <a:off x="7873424" y="4355259"/>
            <a:ext cx="2197044" cy="51950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i="0"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7" name="Google Shape;537;p50"/>
          <p:cNvSpPr txBox="1"/>
          <p:nvPr>
            <p:ph idx="15" type="body"/>
          </p:nvPr>
        </p:nvSpPr>
        <p:spPr>
          <a:xfrm>
            <a:off x="4912823" y="4776173"/>
            <a:ext cx="2048256" cy="519503"/>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i="0"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8" name="Google Shape;538;p50"/>
          <p:cNvSpPr txBox="1"/>
          <p:nvPr>
            <p:ph idx="16" type="body"/>
          </p:nvPr>
        </p:nvSpPr>
        <p:spPr>
          <a:xfrm>
            <a:off x="823358" y="2023413"/>
            <a:ext cx="558402" cy="89611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7000"/>
              <a:buNone/>
              <a:defRPr b="1" sz="7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9" name="Google Shape;539;p50"/>
          <p:cNvSpPr txBox="1"/>
          <p:nvPr>
            <p:ph idx="17" type="body"/>
          </p:nvPr>
        </p:nvSpPr>
        <p:spPr>
          <a:xfrm>
            <a:off x="4912823" y="2023413"/>
            <a:ext cx="558402" cy="89611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7000"/>
              <a:buNone/>
              <a:defRPr b="1" sz="7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0" name="Google Shape;540;p50"/>
          <p:cNvSpPr txBox="1"/>
          <p:nvPr>
            <p:ph idx="18" type="body"/>
          </p:nvPr>
        </p:nvSpPr>
        <p:spPr>
          <a:xfrm>
            <a:off x="7873424" y="2023413"/>
            <a:ext cx="558402" cy="89611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7000"/>
              <a:buNone/>
              <a:defRPr b="1" sz="7000">
                <a:solidFill>
                  <a:schemeClr val="dk2"/>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1" name="Google Shape;541;p50"/>
          <p:cNvSpPr/>
          <p:nvPr>
            <p:ph idx="19" type="pic"/>
          </p:nvPr>
        </p:nvSpPr>
        <p:spPr>
          <a:xfrm>
            <a:off x="7873424" y="3677189"/>
            <a:ext cx="2331720" cy="539496"/>
          </a:xfrm>
          <a:prstGeom prst="rect">
            <a:avLst/>
          </a:prstGeom>
          <a:noFill/>
          <a:ln cap="flat" cmpd="sng" w="9525">
            <a:solidFill>
              <a:srgbClr val="000000">
                <a:alpha val="29803"/>
              </a:srgbClr>
            </a:solidFill>
            <a:prstDash val="solid"/>
            <a:round/>
            <a:headEnd len="sm" w="sm" type="none"/>
            <a:tailEnd len="sm" w="sm" type="none"/>
          </a:ln>
        </p:spPr>
      </p:sp>
      <p:sp>
        <p:nvSpPr>
          <p:cNvPr id="542" name="Google Shape;542;p50"/>
          <p:cNvSpPr txBox="1"/>
          <p:nvPr>
            <p:ph idx="20" type="body"/>
          </p:nvPr>
        </p:nvSpPr>
        <p:spPr>
          <a:xfrm>
            <a:off x="2359124" y="5706529"/>
            <a:ext cx="8993089" cy="365122"/>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SzPts val="1200"/>
              <a:buNone/>
              <a:defRPr i="1" sz="12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Left Picture Layout">
  <p:cSld name="Content and Left Picture Layout">
    <p:spTree>
      <p:nvGrpSpPr>
        <p:cNvPr id="45" name="Shape 45"/>
        <p:cNvGrpSpPr/>
        <p:nvPr/>
      </p:nvGrpSpPr>
      <p:grpSpPr>
        <a:xfrm>
          <a:off x="0" y="0"/>
          <a:ext cx="0" cy="0"/>
          <a:chOff x="0" y="0"/>
          <a:chExt cx="0" cy="0"/>
        </a:xfrm>
      </p:grpSpPr>
      <p:sp>
        <p:nvSpPr>
          <p:cNvPr descr="Rectangle shape" id="46" name="Google Shape;46;p17"/>
          <p:cNvSpPr/>
          <p:nvPr/>
        </p:nvSpPr>
        <p:spPr>
          <a:xfrm>
            <a:off x="-1" y="2816577"/>
            <a:ext cx="852334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7" name="Google Shape;47;p17"/>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17"/>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1" name="Google Shape;51;p17"/>
          <p:cNvSpPr/>
          <p:nvPr>
            <p:ph idx="2" type="pic"/>
          </p:nvPr>
        </p:nvSpPr>
        <p:spPr>
          <a:xfrm>
            <a:off x="838200" y="765174"/>
            <a:ext cx="4429125" cy="6092825"/>
          </a:xfrm>
          <a:prstGeom prst="rect">
            <a:avLst/>
          </a:prstGeom>
          <a:noFill/>
          <a:ln>
            <a:noFill/>
          </a:ln>
        </p:spPr>
      </p:sp>
      <p:sp>
        <p:nvSpPr>
          <p:cNvPr id="52" name="Google Shape;52;p17"/>
          <p:cNvSpPr txBox="1"/>
          <p:nvPr>
            <p:ph type="title"/>
          </p:nvPr>
        </p:nvSpPr>
        <p:spPr>
          <a:xfrm>
            <a:off x="6079061" y="1391821"/>
            <a:ext cx="5252202"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p:nvPr>
            <p:ph idx="3" type="pic"/>
          </p:nvPr>
        </p:nvSpPr>
        <p:spPr>
          <a:xfrm>
            <a:off x="9024423" y="774398"/>
            <a:ext cx="2331720" cy="539496"/>
          </a:xfrm>
          <a:prstGeom prst="rect">
            <a:avLst/>
          </a:prstGeom>
          <a:noFill/>
          <a:ln>
            <a:noFill/>
          </a:ln>
        </p:spPr>
      </p:sp>
      <p:sp>
        <p:nvSpPr>
          <p:cNvPr id="54" name="Google Shape;54;p17"/>
          <p:cNvSpPr txBox="1"/>
          <p:nvPr>
            <p:ph idx="1" type="body"/>
          </p:nvPr>
        </p:nvSpPr>
        <p:spPr>
          <a:xfrm>
            <a:off x="6107591" y="3203259"/>
            <a:ext cx="5223672" cy="2880344"/>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lt2"/>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locks Content Layout">
  <p:cSld name="Three Blocks Content Layout">
    <p:spTree>
      <p:nvGrpSpPr>
        <p:cNvPr id="55" name="Shape 55"/>
        <p:cNvGrpSpPr/>
        <p:nvPr/>
      </p:nvGrpSpPr>
      <p:grpSpPr>
        <a:xfrm>
          <a:off x="0" y="0"/>
          <a:ext cx="0" cy="0"/>
          <a:chOff x="0" y="0"/>
          <a:chExt cx="0" cy="0"/>
        </a:xfrm>
      </p:grpSpPr>
      <p:sp>
        <p:nvSpPr>
          <p:cNvPr id="56" name="Google Shape;56;p18"/>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18"/>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60" name="Google Shape;60;p18"/>
          <p:cNvSpPr txBox="1"/>
          <p:nvPr>
            <p:ph idx="1" type="body"/>
          </p:nvPr>
        </p:nvSpPr>
        <p:spPr>
          <a:xfrm>
            <a:off x="862258" y="1740127"/>
            <a:ext cx="7800832" cy="93960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18"/>
          <p:cNvSpPr txBox="1"/>
          <p:nvPr>
            <p:ph idx="2" type="body"/>
          </p:nvPr>
        </p:nvSpPr>
        <p:spPr>
          <a:xfrm>
            <a:off x="1216020" y="4552664"/>
            <a:ext cx="2926080" cy="113535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8"/>
          <p:cNvSpPr txBox="1"/>
          <p:nvPr>
            <p:ph type="title"/>
          </p:nvPr>
        </p:nvSpPr>
        <p:spPr>
          <a:xfrm>
            <a:off x="838201" y="617258"/>
            <a:ext cx="7800832" cy="594132"/>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txBox="1"/>
          <p:nvPr>
            <p:ph idx="3" type="body"/>
          </p:nvPr>
        </p:nvSpPr>
        <p:spPr>
          <a:xfrm>
            <a:off x="1216020" y="4002722"/>
            <a:ext cx="2926080" cy="46738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200"/>
              <a:buNone/>
              <a:defRPr b="1" i="0" sz="22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18"/>
          <p:cNvSpPr/>
          <p:nvPr>
            <p:ph idx="4" type="pic"/>
          </p:nvPr>
        </p:nvSpPr>
        <p:spPr>
          <a:xfrm>
            <a:off x="9013409" y="774398"/>
            <a:ext cx="2331720" cy="539496"/>
          </a:xfrm>
          <a:prstGeom prst="rect">
            <a:avLst/>
          </a:prstGeom>
          <a:noFill/>
          <a:ln>
            <a:noFill/>
          </a:ln>
        </p:spPr>
      </p:sp>
      <p:sp>
        <p:nvSpPr>
          <p:cNvPr id="65" name="Google Shape;65;p18"/>
          <p:cNvSpPr txBox="1"/>
          <p:nvPr>
            <p:ph idx="5" type="body"/>
          </p:nvPr>
        </p:nvSpPr>
        <p:spPr>
          <a:xfrm>
            <a:off x="862258" y="2780485"/>
            <a:ext cx="1188720" cy="1188720"/>
          </a:xfrm>
          <a:prstGeom prst="rect">
            <a:avLst/>
          </a:prstGeom>
          <a:solidFill>
            <a:schemeClr val="lt2">
              <a:alpha val="49803"/>
            </a:schemeClr>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7000"/>
              <a:buNone/>
              <a:defRPr b="1" sz="7000">
                <a:solidFill>
                  <a:schemeClr val="dk1"/>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8"/>
          <p:cNvSpPr txBox="1"/>
          <p:nvPr>
            <p:ph idx="6" type="body"/>
          </p:nvPr>
        </p:nvSpPr>
        <p:spPr>
          <a:xfrm>
            <a:off x="4834375" y="4552664"/>
            <a:ext cx="2926080" cy="113535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8"/>
          <p:cNvSpPr txBox="1"/>
          <p:nvPr>
            <p:ph idx="7" type="body"/>
          </p:nvPr>
        </p:nvSpPr>
        <p:spPr>
          <a:xfrm>
            <a:off x="4834375" y="4002722"/>
            <a:ext cx="2926080" cy="46738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200"/>
              <a:buNone/>
              <a:defRPr b="1" i="0" sz="22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18"/>
          <p:cNvSpPr txBox="1"/>
          <p:nvPr>
            <p:ph idx="8" type="body"/>
          </p:nvPr>
        </p:nvSpPr>
        <p:spPr>
          <a:xfrm>
            <a:off x="4480613" y="2780485"/>
            <a:ext cx="1188720" cy="1188720"/>
          </a:xfrm>
          <a:prstGeom prst="rect">
            <a:avLst/>
          </a:prstGeom>
          <a:solidFill>
            <a:schemeClr val="lt2">
              <a:alpha val="49803"/>
            </a:schemeClr>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7000"/>
              <a:buNone/>
              <a:defRPr b="1" sz="7000">
                <a:solidFill>
                  <a:schemeClr val="dk1"/>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8"/>
          <p:cNvSpPr txBox="1"/>
          <p:nvPr>
            <p:ph idx="9" type="body"/>
          </p:nvPr>
        </p:nvSpPr>
        <p:spPr>
          <a:xfrm>
            <a:off x="8452731" y="4552664"/>
            <a:ext cx="2926080" cy="113535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18"/>
          <p:cNvSpPr txBox="1"/>
          <p:nvPr>
            <p:ph idx="13" type="body"/>
          </p:nvPr>
        </p:nvSpPr>
        <p:spPr>
          <a:xfrm>
            <a:off x="8452731" y="4002722"/>
            <a:ext cx="2926080" cy="46738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200"/>
              <a:buNone/>
              <a:defRPr b="1" i="0" sz="22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18"/>
          <p:cNvSpPr txBox="1"/>
          <p:nvPr>
            <p:ph idx="14" type="body"/>
          </p:nvPr>
        </p:nvSpPr>
        <p:spPr>
          <a:xfrm>
            <a:off x="8098969" y="2780485"/>
            <a:ext cx="1188720" cy="1188720"/>
          </a:xfrm>
          <a:prstGeom prst="rect">
            <a:avLst/>
          </a:prstGeom>
          <a:solidFill>
            <a:schemeClr val="lt2">
              <a:alpha val="49803"/>
            </a:schemeClr>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7000"/>
              <a:buNone/>
              <a:defRPr b="1" sz="7000">
                <a:solidFill>
                  <a:schemeClr val="dk1"/>
                </a:solidFill>
                <a:latin typeface="Tahoma"/>
                <a:ea typeface="Tahoma"/>
                <a:cs typeface="Tahoma"/>
                <a:sym typeface="Tahom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Rectangle shape" id="72" name="Google Shape;72;p18"/>
          <p:cNvSpPr/>
          <p:nvPr/>
        </p:nvSpPr>
        <p:spPr>
          <a:xfrm>
            <a:off x="0" y="1380173"/>
            <a:ext cx="5005520"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Layout">
  <p:cSld name="Numbers Layout">
    <p:spTree>
      <p:nvGrpSpPr>
        <p:cNvPr id="73" name="Shape 73"/>
        <p:cNvGrpSpPr/>
        <p:nvPr/>
      </p:nvGrpSpPr>
      <p:grpSpPr>
        <a:xfrm>
          <a:off x="0" y="0"/>
          <a:ext cx="0" cy="0"/>
          <a:chOff x="0" y="0"/>
          <a:chExt cx="0" cy="0"/>
        </a:xfrm>
      </p:grpSpPr>
      <p:sp>
        <p:nvSpPr>
          <p:cNvPr id="74" name="Google Shape;74;p19"/>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19"/>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78" name="Google Shape;78;p19"/>
          <p:cNvSpPr txBox="1"/>
          <p:nvPr>
            <p:ph idx="1" type="body"/>
          </p:nvPr>
        </p:nvSpPr>
        <p:spPr>
          <a:xfrm>
            <a:off x="862258" y="3689555"/>
            <a:ext cx="4405067" cy="173721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9"/>
          <p:cNvSpPr txBox="1"/>
          <p:nvPr>
            <p:ph idx="2" type="body"/>
          </p:nvPr>
        </p:nvSpPr>
        <p:spPr>
          <a:xfrm>
            <a:off x="6284490" y="2620884"/>
            <a:ext cx="4955429" cy="808115"/>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19"/>
          <p:cNvSpPr txBox="1"/>
          <p:nvPr>
            <p:ph type="title"/>
          </p:nvPr>
        </p:nvSpPr>
        <p:spPr>
          <a:xfrm>
            <a:off x="838201" y="1904701"/>
            <a:ext cx="4422014" cy="13255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9"/>
          <p:cNvSpPr/>
          <p:nvPr>
            <p:ph idx="3" type="pic"/>
          </p:nvPr>
        </p:nvSpPr>
        <p:spPr>
          <a:xfrm>
            <a:off x="839788" y="774398"/>
            <a:ext cx="2331720" cy="539496"/>
          </a:xfrm>
          <a:prstGeom prst="rect">
            <a:avLst/>
          </a:prstGeom>
          <a:noFill/>
          <a:ln>
            <a:noFill/>
          </a:ln>
        </p:spPr>
      </p:sp>
      <p:sp>
        <p:nvSpPr>
          <p:cNvPr id="82" name="Google Shape;82;p19"/>
          <p:cNvSpPr txBox="1"/>
          <p:nvPr>
            <p:ph idx="4" type="body"/>
          </p:nvPr>
        </p:nvSpPr>
        <p:spPr>
          <a:xfrm>
            <a:off x="6284490" y="2107734"/>
            <a:ext cx="4955429" cy="43059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19"/>
          <p:cNvSpPr txBox="1"/>
          <p:nvPr>
            <p:ph idx="5" type="body"/>
          </p:nvPr>
        </p:nvSpPr>
        <p:spPr>
          <a:xfrm>
            <a:off x="6284489" y="976103"/>
            <a:ext cx="4955429" cy="112842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7000"/>
              <a:buNone/>
              <a:defRPr b="1" i="0" sz="7000">
                <a:solidFill>
                  <a:schemeClr val="dk2"/>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19"/>
          <p:cNvSpPr txBox="1"/>
          <p:nvPr>
            <p:ph idx="6" type="body"/>
          </p:nvPr>
        </p:nvSpPr>
        <p:spPr>
          <a:xfrm>
            <a:off x="6284490" y="5321068"/>
            <a:ext cx="4955429" cy="548574"/>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Clr>
                <a:schemeClr val="lt2"/>
              </a:buClr>
              <a:buSzPts val="1400"/>
              <a:buFont typeface="Noto Sans Symbols"/>
              <a:buNone/>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19"/>
          <p:cNvSpPr txBox="1"/>
          <p:nvPr>
            <p:ph idx="7" type="body"/>
          </p:nvPr>
        </p:nvSpPr>
        <p:spPr>
          <a:xfrm>
            <a:off x="6284490" y="4807915"/>
            <a:ext cx="4955429" cy="430592"/>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19"/>
          <p:cNvSpPr txBox="1"/>
          <p:nvPr>
            <p:ph idx="8" type="body"/>
          </p:nvPr>
        </p:nvSpPr>
        <p:spPr>
          <a:xfrm>
            <a:off x="6284489" y="3676284"/>
            <a:ext cx="4955429" cy="1128424"/>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7000"/>
              <a:buNone/>
              <a:defRPr b="1" i="0" sz="7000">
                <a:solidFill>
                  <a:schemeClr val="dk2"/>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87" name="Google Shape;87;p19"/>
          <p:cNvSpPr/>
          <p:nvPr/>
        </p:nvSpPr>
        <p:spPr>
          <a:xfrm>
            <a:off x="-1" y="3341010"/>
            <a:ext cx="4246123"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Layout">
  <p:cSld name="Content Layout">
    <p:spTree>
      <p:nvGrpSpPr>
        <p:cNvPr id="88" name="Shape 88"/>
        <p:cNvGrpSpPr/>
        <p:nvPr/>
      </p:nvGrpSpPr>
      <p:grpSpPr>
        <a:xfrm>
          <a:off x="0" y="0"/>
          <a:ext cx="0" cy="0"/>
          <a:chOff x="0" y="0"/>
          <a:chExt cx="0" cy="0"/>
        </a:xfrm>
      </p:grpSpPr>
      <p:sp>
        <p:nvSpPr>
          <p:cNvPr id="89" name="Google Shape;89;p20"/>
          <p:cNvSpPr/>
          <p:nvPr/>
        </p:nvSpPr>
        <p:spPr>
          <a:xfrm>
            <a:off x="838200" y="2688336"/>
            <a:ext cx="5256213" cy="4169664"/>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0" name="Google Shape;90;p20"/>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3" name="Google Shape;93;p20"/>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4" name="Google Shape;94;p20"/>
          <p:cNvSpPr txBox="1"/>
          <p:nvPr>
            <p:ph type="title"/>
          </p:nvPr>
        </p:nvSpPr>
        <p:spPr>
          <a:xfrm>
            <a:off x="6959600" y="814742"/>
            <a:ext cx="4422014" cy="61944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p:nvPr>
            <p:ph idx="2" type="pic"/>
          </p:nvPr>
        </p:nvSpPr>
        <p:spPr>
          <a:xfrm>
            <a:off x="839788" y="774398"/>
            <a:ext cx="2331720" cy="539496"/>
          </a:xfrm>
          <a:prstGeom prst="rect">
            <a:avLst/>
          </a:prstGeom>
          <a:noFill/>
          <a:ln>
            <a:noFill/>
          </a:ln>
        </p:spPr>
      </p:sp>
      <p:sp>
        <p:nvSpPr>
          <p:cNvPr id="96" name="Google Shape;96;p20"/>
          <p:cNvSpPr txBox="1"/>
          <p:nvPr>
            <p:ph idx="1" type="body"/>
          </p:nvPr>
        </p:nvSpPr>
        <p:spPr>
          <a:xfrm>
            <a:off x="1275346" y="3015916"/>
            <a:ext cx="4371473" cy="478453"/>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7" name="Google Shape;97;p20"/>
          <p:cNvSpPr txBox="1"/>
          <p:nvPr>
            <p:ph idx="3" type="body"/>
          </p:nvPr>
        </p:nvSpPr>
        <p:spPr>
          <a:xfrm>
            <a:off x="6486281" y="3015916"/>
            <a:ext cx="2716437" cy="478800"/>
          </a:xfrm>
          <a:prstGeom prst="rect">
            <a:avLst/>
          </a:prstGeom>
          <a:noFill/>
          <a:ln>
            <a:noFill/>
          </a:ln>
        </p:spPr>
        <p:txBody>
          <a:bodyPr anchorCtr="0" anchor="b" bIns="0" lIns="0" spcFirstLastPara="1" rIns="0" wrap="square" tIns="0">
            <a:normAutofit/>
          </a:bodyPr>
          <a:lstStyle>
            <a:lvl1pPr indent="-228600" lvl="0" marL="457200" marR="0" algn="l">
              <a:lnSpc>
                <a:spcPct val="90000"/>
              </a:lnSpc>
              <a:spcBef>
                <a:spcPts val="600"/>
              </a:spcBef>
              <a:spcAft>
                <a:spcPts val="0"/>
              </a:spcAft>
              <a:buClr>
                <a:schemeClr val="dk1"/>
              </a:buClr>
              <a:buSzPts val="2000"/>
              <a:buFont typeface="Arial"/>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20"/>
          <p:cNvSpPr txBox="1"/>
          <p:nvPr>
            <p:ph idx="4" type="body"/>
          </p:nvPr>
        </p:nvSpPr>
        <p:spPr>
          <a:xfrm>
            <a:off x="1275345" y="3585385"/>
            <a:ext cx="4371473" cy="2214444"/>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lt1"/>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9" name="Google Shape;99;p20"/>
          <p:cNvSpPr txBox="1"/>
          <p:nvPr>
            <p:ph idx="5" type="body"/>
          </p:nvPr>
        </p:nvSpPr>
        <p:spPr>
          <a:xfrm>
            <a:off x="6959600" y="1979605"/>
            <a:ext cx="4412151" cy="100633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20"/>
          <p:cNvSpPr txBox="1"/>
          <p:nvPr>
            <p:ph idx="6" type="body"/>
          </p:nvPr>
        </p:nvSpPr>
        <p:spPr>
          <a:xfrm>
            <a:off x="6486281" y="3585385"/>
            <a:ext cx="4865932" cy="2214444"/>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accent1"/>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101" name="Google Shape;101;p20"/>
          <p:cNvSpPr/>
          <p:nvPr/>
        </p:nvSpPr>
        <p:spPr>
          <a:xfrm>
            <a:off x="-1" y="1593587"/>
            <a:ext cx="10285886"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102" name="Shape 102"/>
        <p:cNvGrpSpPr/>
        <p:nvPr/>
      </p:nvGrpSpPr>
      <p:grpSpPr>
        <a:xfrm>
          <a:off x="0" y="0"/>
          <a:ext cx="0" cy="0"/>
          <a:chOff x="0" y="0"/>
          <a:chExt cx="0" cy="0"/>
        </a:xfrm>
      </p:grpSpPr>
      <p:sp>
        <p:nvSpPr>
          <p:cNvPr id="103" name="Google Shape;103;p21"/>
          <p:cNvSpPr/>
          <p:nvPr/>
        </p:nvSpPr>
        <p:spPr>
          <a:xfrm>
            <a:off x="0" y="1581912"/>
            <a:ext cx="12192000" cy="527608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4" name="Google Shape;104;p21"/>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7" name="Google Shape;107;p21"/>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8" name="Google Shape;108;p21"/>
          <p:cNvSpPr txBox="1"/>
          <p:nvPr>
            <p:ph type="title"/>
          </p:nvPr>
        </p:nvSpPr>
        <p:spPr>
          <a:xfrm>
            <a:off x="3256085" y="797157"/>
            <a:ext cx="5679831" cy="619448"/>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chemeClr val="dk1"/>
              </a:buClr>
              <a:buSzPts val="3600"/>
              <a:buFont typeface="Tahoma"/>
              <a:buNone/>
              <a:defRPr b="1"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p:nvPr>
            <p:ph idx="2" type="pic"/>
          </p:nvPr>
        </p:nvSpPr>
        <p:spPr>
          <a:xfrm>
            <a:off x="839788" y="774398"/>
            <a:ext cx="2331720" cy="539496"/>
          </a:xfrm>
          <a:prstGeom prst="rect">
            <a:avLst/>
          </a:prstGeom>
          <a:noFill/>
          <a:ln>
            <a:noFill/>
          </a:ln>
        </p:spPr>
      </p:sp>
      <p:cxnSp>
        <p:nvCxnSpPr>
          <p:cNvPr id="110" name="Google Shape;110;p21"/>
          <p:cNvCxnSpPr/>
          <p:nvPr/>
        </p:nvCxnSpPr>
        <p:spPr>
          <a:xfrm>
            <a:off x="-1" y="4642338"/>
            <a:ext cx="11731752" cy="0"/>
          </a:xfrm>
          <a:prstGeom prst="straightConnector1">
            <a:avLst/>
          </a:prstGeom>
          <a:noFill/>
          <a:ln cap="flat" cmpd="sng" w="190500">
            <a:solidFill>
              <a:schemeClr val="accent1"/>
            </a:solidFill>
            <a:prstDash val="solid"/>
            <a:miter lim="800000"/>
            <a:headEnd len="sm" w="sm" type="none"/>
            <a:tailEnd len="med" w="med" type="stealth"/>
          </a:ln>
        </p:spPr>
      </p:cxnSp>
      <p:cxnSp>
        <p:nvCxnSpPr>
          <p:cNvPr id="111" name="Google Shape;111;p21"/>
          <p:cNvCxnSpPr/>
          <p:nvPr/>
        </p:nvCxnSpPr>
        <p:spPr>
          <a:xfrm rot="-5400000">
            <a:off x="3649981" y="4411980"/>
            <a:ext cx="4892040" cy="0"/>
          </a:xfrm>
          <a:prstGeom prst="straightConnector1">
            <a:avLst/>
          </a:prstGeom>
          <a:noFill/>
          <a:ln cap="flat" cmpd="sng" w="190500">
            <a:solidFill>
              <a:schemeClr val="accent1"/>
            </a:solidFill>
            <a:prstDash val="solid"/>
            <a:miter lim="800000"/>
            <a:headEnd len="sm" w="sm" type="none"/>
            <a:tailEnd len="med" w="med" type="stealth"/>
          </a:ln>
        </p:spPr>
      </p:cxnSp>
      <p:sp>
        <p:nvSpPr>
          <p:cNvPr descr="Competitors logos quadrant" id="112" name="Google Shape;112;p21"/>
          <p:cNvSpPr/>
          <p:nvPr>
            <p:ph idx="3" type="pic"/>
          </p:nvPr>
        </p:nvSpPr>
        <p:spPr>
          <a:xfrm>
            <a:off x="3930305" y="2948388"/>
            <a:ext cx="1772153" cy="777240"/>
          </a:xfrm>
          <a:prstGeom prst="rect">
            <a:avLst/>
          </a:prstGeom>
          <a:solidFill>
            <a:schemeClr val="lt1">
              <a:alpha val="49803"/>
            </a:schemeClr>
          </a:solidFill>
          <a:ln>
            <a:noFill/>
          </a:ln>
        </p:spPr>
      </p:sp>
      <p:sp>
        <p:nvSpPr>
          <p:cNvPr descr="Competitors logos quadrant" id="113" name="Google Shape;113;p21"/>
          <p:cNvSpPr/>
          <p:nvPr>
            <p:ph idx="4" type="pic"/>
          </p:nvPr>
        </p:nvSpPr>
        <p:spPr>
          <a:xfrm>
            <a:off x="872933" y="2218387"/>
            <a:ext cx="1655064" cy="777240"/>
          </a:xfrm>
          <a:prstGeom prst="rect">
            <a:avLst/>
          </a:prstGeom>
          <a:solidFill>
            <a:schemeClr val="lt1">
              <a:alpha val="49803"/>
            </a:schemeClr>
          </a:solidFill>
          <a:ln>
            <a:noFill/>
          </a:ln>
        </p:spPr>
      </p:sp>
      <p:sp>
        <p:nvSpPr>
          <p:cNvPr descr="Competitors logos quadrant" id="114" name="Google Shape;114;p21"/>
          <p:cNvSpPr/>
          <p:nvPr>
            <p:ph idx="5" type="pic"/>
          </p:nvPr>
        </p:nvSpPr>
        <p:spPr>
          <a:xfrm>
            <a:off x="2521461" y="4889390"/>
            <a:ext cx="1772153" cy="777240"/>
          </a:xfrm>
          <a:prstGeom prst="rect">
            <a:avLst/>
          </a:prstGeom>
          <a:solidFill>
            <a:schemeClr val="lt1">
              <a:alpha val="49803"/>
            </a:schemeClr>
          </a:solidFill>
          <a:ln>
            <a:noFill/>
          </a:ln>
        </p:spPr>
      </p:sp>
      <p:sp>
        <p:nvSpPr>
          <p:cNvPr descr="Competitors logos quadrant" id="115" name="Google Shape;115;p21"/>
          <p:cNvSpPr/>
          <p:nvPr>
            <p:ph idx="6" type="pic"/>
          </p:nvPr>
        </p:nvSpPr>
        <p:spPr>
          <a:xfrm>
            <a:off x="6829546" y="2770168"/>
            <a:ext cx="1772153" cy="777240"/>
          </a:xfrm>
          <a:prstGeom prst="rect">
            <a:avLst/>
          </a:prstGeom>
          <a:solidFill>
            <a:schemeClr val="lt1">
              <a:alpha val="49803"/>
            </a:schemeClr>
          </a:solidFill>
          <a:ln>
            <a:noFill/>
          </a:ln>
        </p:spPr>
      </p:sp>
      <p:sp>
        <p:nvSpPr>
          <p:cNvPr descr="Competitors logos quadrant" id="116" name="Google Shape;116;p21"/>
          <p:cNvSpPr/>
          <p:nvPr>
            <p:ph idx="7" type="pic"/>
          </p:nvPr>
        </p:nvSpPr>
        <p:spPr>
          <a:xfrm>
            <a:off x="6496986" y="5026288"/>
            <a:ext cx="1772153" cy="777240"/>
          </a:xfrm>
          <a:prstGeom prst="rect">
            <a:avLst/>
          </a:prstGeom>
          <a:solidFill>
            <a:schemeClr val="lt1">
              <a:alpha val="49803"/>
            </a:schemeClr>
          </a:solidFill>
          <a:ln>
            <a:noFill/>
          </a:ln>
        </p:spPr>
      </p:sp>
      <p:sp>
        <p:nvSpPr>
          <p:cNvPr descr="Competitors logos quadrant" id="117" name="Google Shape;117;p21"/>
          <p:cNvSpPr/>
          <p:nvPr>
            <p:ph idx="8" type="pic"/>
          </p:nvPr>
        </p:nvSpPr>
        <p:spPr>
          <a:xfrm>
            <a:off x="9571158" y="5289302"/>
            <a:ext cx="1772153" cy="777240"/>
          </a:xfrm>
          <a:prstGeom prst="rect">
            <a:avLst/>
          </a:prstGeom>
          <a:solidFill>
            <a:schemeClr val="lt1">
              <a:alpha val="49803"/>
            </a:schemeClr>
          </a:solidFill>
          <a:ln>
            <a:noFill/>
          </a:ln>
        </p:spPr>
      </p:sp>
      <p:sp>
        <p:nvSpPr>
          <p:cNvPr id="118" name="Google Shape;118;p21"/>
          <p:cNvSpPr txBox="1"/>
          <p:nvPr>
            <p:ph idx="1" type="body"/>
          </p:nvPr>
        </p:nvSpPr>
        <p:spPr>
          <a:xfrm>
            <a:off x="788628" y="4089581"/>
            <a:ext cx="2741612" cy="2488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a:solidFill>
                  <a:schemeClr val="dk1"/>
                </a:solidFill>
              </a:defRPr>
            </a:lvl1pPr>
            <a:lvl2pPr indent="-228600" lvl="1" marL="914400" algn="l">
              <a:lnSpc>
                <a:spcPct val="90000"/>
              </a:lnSpc>
              <a:spcBef>
                <a:spcPts val="500"/>
              </a:spcBef>
              <a:spcAft>
                <a:spcPts val="0"/>
              </a:spcAft>
              <a:buSzPts val="1200"/>
              <a:buNone/>
              <a:defRPr b="1" sz="1200"/>
            </a:lvl2pPr>
            <a:lvl3pPr indent="-304800" lvl="2" marL="1371600" algn="l">
              <a:lnSpc>
                <a:spcPct val="90000"/>
              </a:lnSpc>
              <a:spcBef>
                <a:spcPts val="500"/>
              </a:spcBef>
              <a:spcAft>
                <a:spcPts val="0"/>
              </a:spcAft>
              <a:buSzPts val="1200"/>
              <a:buChar char="▪"/>
              <a:defRPr b="1" sz="1200"/>
            </a:lvl3pPr>
            <a:lvl4pPr indent="-304800" lvl="3" marL="1828800" algn="l">
              <a:lnSpc>
                <a:spcPct val="90000"/>
              </a:lnSpc>
              <a:spcBef>
                <a:spcPts val="500"/>
              </a:spcBef>
              <a:spcAft>
                <a:spcPts val="0"/>
              </a:spcAft>
              <a:buSzPts val="1200"/>
              <a:buChar char="▪"/>
              <a:defRPr b="1" sz="1200"/>
            </a:lvl4pPr>
            <a:lvl5pPr indent="-304800" lvl="4" marL="2286000" algn="l">
              <a:lnSpc>
                <a:spcPct val="90000"/>
              </a:lnSpc>
              <a:spcBef>
                <a:spcPts val="500"/>
              </a:spcBef>
              <a:spcAft>
                <a:spcPts val="0"/>
              </a:spcAft>
              <a:buSzPts val="1200"/>
              <a:buChar char="▪"/>
              <a:defRPr b="1"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1"/>
          <p:cNvSpPr txBox="1"/>
          <p:nvPr>
            <p:ph idx="9" type="body"/>
          </p:nvPr>
        </p:nvSpPr>
        <p:spPr>
          <a:xfrm>
            <a:off x="8730592" y="4089581"/>
            <a:ext cx="2741612" cy="248888"/>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SzPts val="1400"/>
              <a:buNone/>
              <a:defRPr b="1" sz="1400">
                <a:solidFill>
                  <a:schemeClr val="dk1"/>
                </a:solidFill>
              </a:defRPr>
            </a:lvl1pPr>
            <a:lvl2pPr indent="-228600" lvl="1" marL="914400" algn="l">
              <a:lnSpc>
                <a:spcPct val="90000"/>
              </a:lnSpc>
              <a:spcBef>
                <a:spcPts val="500"/>
              </a:spcBef>
              <a:spcAft>
                <a:spcPts val="0"/>
              </a:spcAft>
              <a:buSzPts val="1200"/>
              <a:buNone/>
              <a:defRPr b="1" sz="1200"/>
            </a:lvl2pPr>
            <a:lvl3pPr indent="-304800" lvl="2" marL="1371600" algn="l">
              <a:lnSpc>
                <a:spcPct val="90000"/>
              </a:lnSpc>
              <a:spcBef>
                <a:spcPts val="500"/>
              </a:spcBef>
              <a:spcAft>
                <a:spcPts val="0"/>
              </a:spcAft>
              <a:buSzPts val="1200"/>
              <a:buChar char="▪"/>
              <a:defRPr b="1" sz="1200"/>
            </a:lvl3pPr>
            <a:lvl4pPr indent="-304800" lvl="3" marL="1828800" algn="l">
              <a:lnSpc>
                <a:spcPct val="90000"/>
              </a:lnSpc>
              <a:spcBef>
                <a:spcPts val="500"/>
              </a:spcBef>
              <a:spcAft>
                <a:spcPts val="0"/>
              </a:spcAft>
              <a:buSzPts val="1200"/>
              <a:buChar char="▪"/>
              <a:defRPr b="1" sz="1200"/>
            </a:lvl4pPr>
            <a:lvl5pPr indent="-304800" lvl="4" marL="2286000" algn="l">
              <a:lnSpc>
                <a:spcPct val="90000"/>
              </a:lnSpc>
              <a:spcBef>
                <a:spcPts val="500"/>
              </a:spcBef>
              <a:spcAft>
                <a:spcPts val="0"/>
              </a:spcAft>
              <a:buSzPts val="1200"/>
              <a:buChar char="▪"/>
              <a:defRPr b="1"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1"/>
          <p:cNvSpPr txBox="1"/>
          <p:nvPr>
            <p:ph idx="13" type="body"/>
          </p:nvPr>
        </p:nvSpPr>
        <p:spPr>
          <a:xfrm>
            <a:off x="3716416" y="6208556"/>
            <a:ext cx="2741612" cy="24888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400"/>
              <a:buNone/>
              <a:defRPr b="1" sz="1400">
                <a:solidFill>
                  <a:schemeClr val="dk1"/>
                </a:solidFill>
              </a:defRPr>
            </a:lvl1pPr>
            <a:lvl2pPr indent="-228600" lvl="1" marL="914400" algn="l">
              <a:lnSpc>
                <a:spcPct val="90000"/>
              </a:lnSpc>
              <a:spcBef>
                <a:spcPts val="500"/>
              </a:spcBef>
              <a:spcAft>
                <a:spcPts val="0"/>
              </a:spcAft>
              <a:buSzPts val="1200"/>
              <a:buNone/>
              <a:defRPr b="1" sz="1200"/>
            </a:lvl2pPr>
            <a:lvl3pPr indent="-304800" lvl="2" marL="1371600" algn="l">
              <a:lnSpc>
                <a:spcPct val="90000"/>
              </a:lnSpc>
              <a:spcBef>
                <a:spcPts val="500"/>
              </a:spcBef>
              <a:spcAft>
                <a:spcPts val="0"/>
              </a:spcAft>
              <a:buSzPts val="1200"/>
              <a:buChar char="▪"/>
              <a:defRPr b="1" sz="1200"/>
            </a:lvl3pPr>
            <a:lvl4pPr indent="-304800" lvl="3" marL="1828800" algn="l">
              <a:lnSpc>
                <a:spcPct val="90000"/>
              </a:lnSpc>
              <a:spcBef>
                <a:spcPts val="500"/>
              </a:spcBef>
              <a:spcAft>
                <a:spcPts val="0"/>
              </a:spcAft>
              <a:buSzPts val="1200"/>
              <a:buChar char="▪"/>
              <a:defRPr b="1" sz="1200"/>
            </a:lvl4pPr>
            <a:lvl5pPr indent="-304800" lvl="4" marL="2286000" algn="l">
              <a:lnSpc>
                <a:spcPct val="90000"/>
              </a:lnSpc>
              <a:spcBef>
                <a:spcPts val="500"/>
              </a:spcBef>
              <a:spcAft>
                <a:spcPts val="0"/>
              </a:spcAft>
              <a:buSzPts val="1200"/>
              <a:buChar char="▪"/>
              <a:defRPr b="1"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1"/>
          <p:cNvSpPr txBox="1"/>
          <p:nvPr>
            <p:ph idx="14" type="body"/>
          </p:nvPr>
        </p:nvSpPr>
        <p:spPr>
          <a:xfrm>
            <a:off x="3716416" y="1876140"/>
            <a:ext cx="2741612" cy="24888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400"/>
              <a:buNone/>
              <a:defRPr b="1" sz="1400">
                <a:solidFill>
                  <a:schemeClr val="dk1"/>
                </a:solidFill>
              </a:defRPr>
            </a:lvl1pPr>
            <a:lvl2pPr indent="-228600" lvl="1" marL="914400" algn="l">
              <a:lnSpc>
                <a:spcPct val="90000"/>
              </a:lnSpc>
              <a:spcBef>
                <a:spcPts val="500"/>
              </a:spcBef>
              <a:spcAft>
                <a:spcPts val="0"/>
              </a:spcAft>
              <a:buSzPts val="1200"/>
              <a:buNone/>
              <a:defRPr b="1" sz="1200"/>
            </a:lvl2pPr>
            <a:lvl3pPr indent="-304800" lvl="2" marL="1371600" algn="l">
              <a:lnSpc>
                <a:spcPct val="90000"/>
              </a:lnSpc>
              <a:spcBef>
                <a:spcPts val="500"/>
              </a:spcBef>
              <a:spcAft>
                <a:spcPts val="0"/>
              </a:spcAft>
              <a:buSzPts val="1200"/>
              <a:buChar char="▪"/>
              <a:defRPr b="1" sz="1200"/>
            </a:lvl3pPr>
            <a:lvl4pPr indent="-304800" lvl="3" marL="1828800" algn="l">
              <a:lnSpc>
                <a:spcPct val="90000"/>
              </a:lnSpc>
              <a:spcBef>
                <a:spcPts val="500"/>
              </a:spcBef>
              <a:spcAft>
                <a:spcPts val="0"/>
              </a:spcAft>
              <a:buSzPts val="1200"/>
              <a:buChar char="▪"/>
              <a:defRPr b="1" sz="1200"/>
            </a:lvl4pPr>
            <a:lvl5pPr indent="-304800" lvl="4" marL="2286000" algn="l">
              <a:lnSpc>
                <a:spcPct val="90000"/>
              </a:lnSpc>
              <a:spcBef>
                <a:spcPts val="500"/>
              </a:spcBef>
              <a:spcAft>
                <a:spcPts val="0"/>
              </a:spcAft>
              <a:buSzPts val="1200"/>
              <a:buChar char="▪"/>
              <a:defRPr b="1"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1"/>
          <p:cNvSpPr/>
          <p:nvPr>
            <p:ph idx="15" type="pic"/>
          </p:nvPr>
        </p:nvSpPr>
        <p:spPr>
          <a:xfrm>
            <a:off x="9013409" y="1981647"/>
            <a:ext cx="2331720" cy="539496"/>
          </a:xfrm>
          <a:prstGeom prst="rect">
            <a:avLst/>
          </a:prstGeom>
          <a:solidFill>
            <a:schemeClr val="l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eps Content Layout">
  <p:cSld name="Three Steps Content Layout">
    <p:spTree>
      <p:nvGrpSpPr>
        <p:cNvPr id="123" name="Shape 123"/>
        <p:cNvGrpSpPr/>
        <p:nvPr/>
      </p:nvGrpSpPr>
      <p:grpSpPr>
        <a:xfrm>
          <a:off x="0" y="0"/>
          <a:ext cx="0" cy="0"/>
          <a:chOff x="0" y="0"/>
          <a:chExt cx="0" cy="0"/>
        </a:xfrm>
      </p:grpSpPr>
      <p:sp>
        <p:nvSpPr>
          <p:cNvPr id="124" name="Google Shape;124;p22"/>
          <p:cNvSpPr txBox="1"/>
          <p:nvPr>
            <p:ph type="title"/>
          </p:nvPr>
        </p:nvSpPr>
        <p:spPr>
          <a:xfrm>
            <a:off x="838200" y="1506660"/>
            <a:ext cx="6121400" cy="76154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600"/>
              <a:buFont typeface="Tahoma"/>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2"/>
          <p:cNvSpPr/>
          <p:nvPr/>
        </p:nvSpPr>
        <p:spPr>
          <a:xfrm>
            <a:off x="838200" y="3703320"/>
            <a:ext cx="3528000" cy="315468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6" name="Google Shape;126;p22"/>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9" name="Google Shape;129;p22"/>
          <p:cNvSpPr/>
          <p:nvPr/>
        </p:nvSpPr>
        <p:spPr>
          <a:xfrm>
            <a:off x="11352213" y="6246908"/>
            <a:ext cx="839787"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30" name="Google Shape;130;p22"/>
          <p:cNvSpPr/>
          <p:nvPr>
            <p:ph idx="2" type="pic"/>
          </p:nvPr>
        </p:nvSpPr>
        <p:spPr>
          <a:xfrm>
            <a:off x="839788" y="774398"/>
            <a:ext cx="2331720" cy="539496"/>
          </a:xfrm>
          <a:prstGeom prst="rect">
            <a:avLst/>
          </a:prstGeom>
          <a:noFill/>
          <a:ln>
            <a:noFill/>
          </a:ln>
        </p:spPr>
      </p:sp>
      <p:sp>
        <p:nvSpPr>
          <p:cNvPr id="131" name="Google Shape;131;p22"/>
          <p:cNvSpPr txBox="1"/>
          <p:nvPr>
            <p:ph idx="1" type="body"/>
          </p:nvPr>
        </p:nvSpPr>
        <p:spPr>
          <a:xfrm>
            <a:off x="1279896" y="3829204"/>
            <a:ext cx="2737417" cy="478453"/>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22"/>
          <p:cNvSpPr txBox="1"/>
          <p:nvPr>
            <p:ph idx="3" type="body"/>
          </p:nvPr>
        </p:nvSpPr>
        <p:spPr>
          <a:xfrm>
            <a:off x="1275701" y="4617038"/>
            <a:ext cx="2741612" cy="1463785"/>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rgbClr val="75D2D6"/>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22"/>
          <p:cNvSpPr txBox="1"/>
          <p:nvPr>
            <p:ph idx="4" type="body"/>
          </p:nvPr>
        </p:nvSpPr>
        <p:spPr>
          <a:xfrm>
            <a:off x="862259" y="2739982"/>
            <a:ext cx="3432374" cy="845403"/>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1" i="1" sz="1800">
                <a:solidFill>
                  <a:schemeClr val="dk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4" name="Google Shape;134;p22"/>
          <p:cNvSpPr/>
          <p:nvPr/>
        </p:nvSpPr>
        <p:spPr>
          <a:xfrm>
            <a:off x="4368003" y="2944943"/>
            <a:ext cx="3510000" cy="31546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35" name="Google Shape;135;p22"/>
          <p:cNvSpPr txBox="1"/>
          <p:nvPr>
            <p:ph idx="5" type="body"/>
          </p:nvPr>
        </p:nvSpPr>
        <p:spPr>
          <a:xfrm>
            <a:off x="4813818" y="3070827"/>
            <a:ext cx="2718357" cy="478453"/>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dk2"/>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22"/>
          <p:cNvSpPr txBox="1"/>
          <p:nvPr>
            <p:ph idx="6" type="body"/>
          </p:nvPr>
        </p:nvSpPr>
        <p:spPr>
          <a:xfrm>
            <a:off x="4809623" y="3858661"/>
            <a:ext cx="2718358" cy="2077777"/>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rgbClr val="75D2D6"/>
              </a:buClr>
              <a:buSzPts val="1400"/>
              <a:buFont typeface="Noto Sans Symbols"/>
              <a:buChar char="▪"/>
              <a:defRPr b="0" i="0" sz="1400">
                <a:solidFill>
                  <a:schemeClr val="dk2"/>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22"/>
          <p:cNvSpPr/>
          <p:nvPr/>
        </p:nvSpPr>
        <p:spPr>
          <a:xfrm>
            <a:off x="7859550" y="914400"/>
            <a:ext cx="3492000" cy="4197096"/>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38" name="Google Shape;138;p22"/>
          <p:cNvSpPr txBox="1"/>
          <p:nvPr>
            <p:ph idx="7" type="body"/>
          </p:nvPr>
        </p:nvSpPr>
        <p:spPr>
          <a:xfrm>
            <a:off x="8301247" y="1040284"/>
            <a:ext cx="2728138" cy="478453"/>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2000"/>
              <a:buNone/>
              <a:defRPr b="1" i="0" sz="2000">
                <a:solidFill>
                  <a:schemeClr val="lt1"/>
                </a:solidFill>
                <a:latin typeface="Tahoma"/>
                <a:ea typeface="Tahoma"/>
                <a:cs typeface="Tahoma"/>
                <a:sym typeface="Tahoma"/>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22"/>
          <p:cNvSpPr txBox="1"/>
          <p:nvPr>
            <p:ph idx="8" type="body"/>
          </p:nvPr>
        </p:nvSpPr>
        <p:spPr>
          <a:xfrm>
            <a:off x="8292856" y="1828117"/>
            <a:ext cx="2731930" cy="3112371"/>
          </a:xfrm>
          <a:prstGeom prst="rect">
            <a:avLst/>
          </a:prstGeom>
          <a:noFill/>
          <a:ln>
            <a:noFill/>
          </a:ln>
        </p:spPr>
        <p:txBody>
          <a:bodyPr anchorCtr="0" anchor="t" bIns="0" lIns="0" spcFirstLastPara="1" rIns="0" wrap="square" tIns="0">
            <a:normAutofit/>
          </a:bodyPr>
          <a:lstStyle>
            <a:lvl1pPr indent="-317500" lvl="0" marL="457200" algn="l">
              <a:lnSpc>
                <a:spcPct val="90000"/>
              </a:lnSpc>
              <a:spcBef>
                <a:spcPts val="600"/>
              </a:spcBef>
              <a:spcAft>
                <a:spcPts val="0"/>
              </a:spcAft>
              <a:buClr>
                <a:schemeClr val="accent1"/>
              </a:buClr>
              <a:buSzPts val="1400"/>
              <a:buFont typeface="Noto Sans Symbols"/>
              <a:buChar char="▪"/>
              <a:defRPr b="0" i="0" sz="14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22"/>
          <p:cNvSpPr txBox="1"/>
          <p:nvPr>
            <p:ph idx="9" type="body"/>
          </p:nvPr>
        </p:nvSpPr>
        <p:spPr>
          <a:xfrm>
            <a:off x="1279896" y="4348591"/>
            <a:ext cx="2741611" cy="246279"/>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1400"/>
              <a:buNone/>
              <a:defRPr b="1" i="1" sz="1400">
                <a:solidFill>
                  <a:schemeClr val="dk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22"/>
          <p:cNvSpPr txBox="1"/>
          <p:nvPr>
            <p:ph idx="13" type="body"/>
          </p:nvPr>
        </p:nvSpPr>
        <p:spPr>
          <a:xfrm>
            <a:off x="4813818" y="3590214"/>
            <a:ext cx="2718357" cy="246279"/>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1400"/>
              <a:buNone/>
              <a:defRPr b="1" i="1" sz="1400">
                <a:solidFill>
                  <a:schemeClr val="dk2"/>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22"/>
          <p:cNvSpPr txBox="1"/>
          <p:nvPr>
            <p:ph idx="14" type="body"/>
          </p:nvPr>
        </p:nvSpPr>
        <p:spPr>
          <a:xfrm>
            <a:off x="8301247" y="1559671"/>
            <a:ext cx="2728138" cy="246279"/>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600"/>
              </a:spcBef>
              <a:spcAft>
                <a:spcPts val="0"/>
              </a:spcAft>
              <a:buSzPts val="1400"/>
              <a:buNone/>
              <a:defRPr b="1" i="1" sz="1400">
                <a:solidFill>
                  <a:schemeClr val="lt1"/>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descr="Rectangle shape" id="143" name="Google Shape;143;p22"/>
          <p:cNvSpPr/>
          <p:nvPr/>
        </p:nvSpPr>
        <p:spPr>
          <a:xfrm>
            <a:off x="0" y="2395688"/>
            <a:ext cx="5518372" cy="20116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ahoma"/>
              <a:buNone/>
              <a:defRPr b="1"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11797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2"/>
              </a:buClr>
              <a:buSzPts val="2400"/>
              <a:buFont typeface="Noto Sans Symbols"/>
              <a:buChar char="▪"/>
              <a:defRPr b="0" i="0" sz="2400" u="none" cap="none" strike="noStrike">
                <a:solidFill>
                  <a:schemeClr val="dk2"/>
                </a:solidFill>
                <a:latin typeface="Times New Roman"/>
                <a:ea typeface="Times New Roman"/>
                <a:cs typeface="Times New Roman"/>
                <a:sym typeface="Times New Roman"/>
              </a:defRPr>
            </a:lvl1pPr>
            <a:lvl2pPr indent="-355600" lvl="1" marL="914400" marR="0" rtl="0" algn="l">
              <a:lnSpc>
                <a:spcPct val="90000"/>
              </a:lnSpc>
              <a:spcBef>
                <a:spcPts val="500"/>
              </a:spcBef>
              <a:spcAft>
                <a:spcPts val="0"/>
              </a:spcAft>
              <a:buClr>
                <a:schemeClr val="lt2"/>
              </a:buClr>
              <a:buSzPts val="20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indent="-342900" lvl="2" marL="1371600" marR="0" rtl="0" algn="l">
              <a:lnSpc>
                <a:spcPct val="90000"/>
              </a:lnSpc>
              <a:spcBef>
                <a:spcPts val="500"/>
              </a:spcBef>
              <a:spcAft>
                <a:spcPts val="0"/>
              </a:spcAft>
              <a:buClr>
                <a:schemeClr val="lt2"/>
              </a:buClr>
              <a:buSzPts val="1800"/>
              <a:buFont typeface="Noto Sans Symbols"/>
              <a:buChar char="▪"/>
              <a:defRPr b="0" i="0" sz="1800" u="none" cap="none" strike="noStrike">
                <a:solidFill>
                  <a:schemeClr val="dk2"/>
                </a:solidFill>
                <a:latin typeface="Times New Roman"/>
                <a:ea typeface="Times New Roman"/>
                <a:cs typeface="Times New Roman"/>
                <a:sym typeface="Times New Roman"/>
              </a:defRPr>
            </a:lvl3pPr>
            <a:lvl4pPr indent="-330200" lvl="3" marL="1828800" marR="0" rtl="0" algn="l">
              <a:lnSpc>
                <a:spcPct val="90000"/>
              </a:lnSpc>
              <a:spcBef>
                <a:spcPts val="500"/>
              </a:spcBef>
              <a:spcAft>
                <a:spcPts val="0"/>
              </a:spcAft>
              <a:buClr>
                <a:schemeClr val="lt2"/>
              </a:buClr>
              <a:buSzPts val="1600"/>
              <a:buFont typeface="Noto Sans Symbols"/>
              <a:buChar char="▪"/>
              <a:defRPr b="0" i="0" sz="1600" u="none" cap="none" strike="noStrike">
                <a:solidFill>
                  <a:schemeClr val="dk2"/>
                </a:solidFill>
                <a:latin typeface="Times New Roman"/>
                <a:ea typeface="Times New Roman"/>
                <a:cs typeface="Times New Roman"/>
                <a:sym typeface="Times New Roman"/>
              </a:defRPr>
            </a:lvl4pPr>
            <a:lvl5pPr indent="-330200" lvl="4" marL="2286000" marR="0" rtl="0" algn="l">
              <a:lnSpc>
                <a:spcPct val="90000"/>
              </a:lnSpc>
              <a:spcBef>
                <a:spcPts val="500"/>
              </a:spcBef>
              <a:spcAft>
                <a:spcPts val="0"/>
              </a:spcAft>
              <a:buClr>
                <a:schemeClr val="lt2"/>
              </a:buClr>
              <a:buSzPts val="1600"/>
              <a:buFont typeface="Noto Sans Symbols"/>
              <a:buChar char="▪"/>
              <a:defRPr b="0" i="0" sz="1600" u="none" cap="none" strike="noStrike">
                <a:solidFill>
                  <a:schemeClr val="dk2"/>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3"/>
          <p:cNvSpPr txBox="1"/>
          <p:nvPr>
            <p:ph idx="10" type="dt"/>
          </p:nvPr>
        </p:nvSpPr>
        <p:spPr>
          <a:xfrm>
            <a:off x="838200" y="6095571"/>
            <a:ext cx="2743200" cy="22597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0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13"/>
          <p:cNvSpPr txBox="1"/>
          <p:nvPr>
            <p:ph idx="11" type="ftr"/>
          </p:nvPr>
        </p:nvSpPr>
        <p:spPr>
          <a:xfrm>
            <a:off x="839788" y="6336289"/>
            <a:ext cx="2741612" cy="22596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0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3"/>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lvl1pPr indent="0" lvl="0"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1pPr>
            <a:lvl2pPr indent="0" lvl="1"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2pPr>
            <a:lvl3pPr indent="0" lvl="2"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3pPr>
            <a:lvl4pPr indent="0" lvl="3"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4pPr>
            <a:lvl5pPr indent="0" lvl="4"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5pPr>
            <a:lvl6pPr indent="0" lvl="5"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6pPr>
            <a:lvl7pPr indent="0" lvl="6"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7pPr>
            <a:lvl8pPr indent="0" lvl="7"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8pPr>
            <a:lvl9pPr indent="0" lvl="8" marL="0" marR="0" rtl="0" algn="ctr">
              <a:spcBef>
                <a:spcPts val="0"/>
              </a:spcBef>
              <a:buNone/>
              <a:defRPr b="1" i="0" sz="1000" u="none" cap="none" strike="noStrike">
                <a:solidFill>
                  <a:srgbClr val="006F83"/>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55">
          <p15:clr>
            <a:srgbClr val="F26B43"/>
          </p15:clr>
        </p15:guide>
        <p15:guide id="2" pos="7151">
          <p15:clr>
            <a:srgbClr val="F26B43"/>
          </p15:clr>
        </p15:guide>
        <p15:guide id="3" pos="529">
          <p15:clr>
            <a:srgbClr val="F26B43"/>
          </p15:clr>
        </p15:guide>
        <p15:guide id="4" orient="horz" pos="3816">
          <p15:clr>
            <a:srgbClr val="F26B43"/>
          </p15:clr>
        </p15:guide>
        <p15:guide id="5" orient="horz" pos="4065">
          <p15:clr>
            <a:srgbClr val="F26B43"/>
          </p15:clr>
        </p15:guide>
        <p15:guide id="6" orient="horz" pos="482">
          <p15:clr>
            <a:srgbClr val="F26B43"/>
          </p15:clr>
        </p15:guide>
        <p15:guide id="7" pos="3840">
          <p15:clr>
            <a:srgbClr val="F26B43"/>
          </p15:clr>
        </p15:guide>
        <p15:guide id="8" orient="horz" pos="2160">
          <p15:clr>
            <a:srgbClr val="F26B43"/>
          </p15:clr>
        </p15:guide>
        <p15:guide id="9" pos="3318">
          <p15:clr>
            <a:srgbClr val="F26B43"/>
          </p15:clr>
        </p15:guide>
        <p15:guide id="10" pos="4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
          <p:cNvSpPr txBox="1"/>
          <p:nvPr>
            <p:ph type="title"/>
          </p:nvPr>
        </p:nvSpPr>
        <p:spPr>
          <a:xfrm>
            <a:off x="839725" y="1986725"/>
            <a:ext cx="5879700" cy="3171300"/>
          </a:xfrm>
          <a:prstGeom prst="rect">
            <a:avLst/>
          </a:prstGeom>
          <a:solidFill>
            <a:schemeClr val="dk1"/>
          </a:solidFill>
          <a:ln>
            <a:noFill/>
          </a:ln>
        </p:spPr>
        <p:txBody>
          <a:bodyPr anchorCtr="0" anchor="ctr" bIns="1188000" lIns="432000" spcFirstLastPara="1" rIns="288000" wrap="square" tIns="1332000">
            <a:normAutofit fontScale="90000"/>
          </a:bodyPr>
          <a:lstStyle/>
          <a:p>
            <a:pPr indent="0" lvl="0" marL="0" rtl="0" algn="l">
              <a:lnSpc>
                <a:spcPct val="90000"/>
              </a:lnSpc>
              <a:spcBef>
                <a:spcPts val="0"/>
              </a:spcBef>
              <a:spcAft>
                <a:spcPts val="0"/>
              </a:spcAft>
              <a:buClr>
                <a:schemeClr val="lt2"/>
              </a:buClr>
              <a:buSzPct val="93103"/>
              <a:buFont typeface="Tahoma"/>
              <a:buNone/>
            </a:pPr>
            <a:br>
              <a:rPr lang="en-US"/>
            </a:br>
            <a:r>
              <a:rPr lang="en-US" sz="6444"/>
              <a:t>MOVIE TICKET DATABASE</a:t>
            </a:r>
            <a:endParaRPr sz="6444"/>
          </a:p>
        </p:txBody>
      </p:sp>
      <p:sp>
        <p:nvSpPr>
          <p:cNvPr id="548" name="Google Shape;548;p1"/>
          <p:cNvSpPr txBox="1"/>
          <p:nvPr>
            <p:ph idx="1" type="body"/>
          </p:nvPr>
        </p:nvSpPr>
        <p:spPr>
          <a:xfrm>
            <a:off x="839788" y="5158018"/>
            <a:ext cx="5879592" cy="899882"/>
          </a:xfrm>
          <a:prstGeom prst="rect">
            <a:avLst/>
          </a:prstGeom>
          <a:solidFill>
            <a:schemeClr val="dk1"/>
          </a:solidFill>
          <a:ln>
            <a:noFill/>
          </a:ln>
        </p:spPr>
        <p:txBody>
          <a:bodyPr anchorCtr="0" anchor="ctr" bIns="144000" lIns="432000" spcFirstLastPara="1" rIns="144000" wrap="square" tIns="144000">
            <a:normAutofit/>
          </a:bodyPr>
          <a:lstStyle/>
          <a:p>
            <a:pPr indent="0" lvl="0" marL="0" rtl="0" algn="l">
              <a:lnSpc>
                <a:spcPct val="85000"/>
              </a:lnSpc>
              <a:spcBef>
                <a:spcPts val="0"/>
              </a:spcBef>
              <a:spcAft>
                <a:spcPts val="0"/>
              </a:spcAft>
              <a:buSzPts val="2800"/>
              <a:buNone/>
            </a:pPr>
            <a:r>
              <a:rPr lang="en-US"/>
              <a:t>DBMS MINI PROJECT REPORT</a:t>
            </a:r>
            <a:endParaRPr/>
          </a:p>
        </p:txBody>
      </p:sp>
      <p:sp>
        <p:nvSpPr>
          <p:cNvPr id="549" name="Google Shape;549;p1"/>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27cd300ac0_0_31"/>
          <p:cNvSpPr txBox="1"/>
          <p:nvPr>
            <p:ph idx="12" type="sldNum"/>
          </p:nvPr>
        </p:nvSpPr>
        <p:spPr>
          <a:xfrm>
            <a:off x="11087100" y="6262758"/>
            <a:ext cx="266700" cy="2259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626" name="Google Shape;626;g127cd300ac0_0_31"/>
          <p:cNvSpPr txBox="1"/>
          <p:nvPr>
            <p:ph type="title"/>
          </p:nvPr>
        </p:nvSpPr>
        <p:spPr>
          <a:xfrm>
            <a:off x="838200" y="2024925"/>
            <a:ext cx="10515600" cy="3132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10450"/>
              <a:t>THANK YOU</a:t>
            </a:r>
            <a:endParaRPr sz="104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descr="Team members portrait" id="554" name="Google Shape;554;p2"/>
          <p:cNvPicPr preferRelativeResize="0"/>
          <p:nvPr>
            <p:ph idx="2" type="pic"/>
          </p:nvPr>
        </p:nvPicPr>
        <p:blipFill rotWithShape="1">
          <a:blip r:embed="rId3">
            <a:alphaModFix/>
          </a:blip>
          <a:srcRect b="0" l="0" r="0" t="0"/>
          <a:stretch/>
        </p:blipFill>
        <p:spPr>
          <a:xfrm>
            <a:off x="0" y="1028700"/>
            <a:ext cx="6103084" cy="4800600"/>
          </a:xfrm>
          <a:prstGeom prst="rect">
            <a:avLst/>
          </a:prstGeom>
          <a:noFill/>
          <a:ln>
            <a:noFill/>
          </a:ln>
        </p:spPr>
      </p:pic>
      <p:sp>
        <p:nvSpPr>
          <p:cNvPr id="555" name="Google Shape;555;p2"/>
          <p:cNvSpPr txBox="1"/>
          <p:nvPr>
            <p:ph type="title"/>
          </p:nvPr>
        </p:nvSpPr>
        <p:spPr>
          <a:xfrm>
            <a:off x="838200" y="365125"/>
            <a:ext cx="10515600" cy="11877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600"/>
              <a:buFont typeface="Tahoma"/>
              <a:buNone/>
            </a:pPr>
            <a:r>
              <a:rPr lang="en-US"/>
              <a:t>ABOUT </a:t>
            </a:r>
            <a:endParaRPr/>
          </a:p>
        </p:txBody>
      </p:sp>
      <p:sp>
        <p:nvSpPr>
          <p:cNvPr id="556" name="Google Shape;556;p2"/>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557" name="Google Shape;557;p2"/>
          <p:cNvSpPr txBox="1"/>
          <p:nvPr>
            <p:ph idx="1" type="body"/>
          </p:nvPr>
        </p:nvSpPr>
        <p:spPr>
          <a:xfrm>
            <a:off x="6189400" y="2297900"/>
            <a:ext cx="5162700" cy="23250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SzPts val="1800"/>
              <a:buNone/>
            </a:pPr>
            <a:r>
              <a:rPr b="1" lang="en-US" sz="11300"/>
              <a:t>ABOUT</a:t>
            </a:r>
            <a:endParaRPr b="1" sz="1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
          <p:cNvSpPr txBox="1"/>
          <p:nvPr>
            <p:ph idx="1" type="body"/>
          </p:nvPr>
        </p:nvSpPr>
        <p:spPr>
          <a:xfrm>
            <a:off x="862250" y="3304825"/>
            <a:ext cx="5242200" cy="2753100"/>
          </a:xfrm>
          <a:prstGeom prst="rect">
            <a:avLst/>
          </a:prstGeom>
          <a:noFill/>
          <a:ln>
            <a:noFill/>
          </a:ln>
        </p:spPr>
        <p:txBody>
          <a:bodyPr anchorCtr="0" anchor="b" bIns="0" lIns="0" spcFirstLastPara="1" rIns="0" wrap="square" tIns="0">
            <a:normAutofit/>
          </a:bodyPr>
          <a:lstStyle/>
          <a:p>
            <a:pPr indent="-127100" lvl="0" marL="216000" rtl="0" algn="l">
              <a:spcBef>
                <a:spcPts val="600"/>
              </a:spcBef>
              <a:spcAft>
                <a:spcPts val="0"/>
              </a:spcAft>
              <a:buClr>
                <a:schemeClr val="lt2"/>
              </a:buClr>
              <a:buSzPts val="1400"/>
              <a:buFont typeface="Noto Sans Symbols"/>
              <a:buNone/>
            </a:pPr>
            <a:r>
              <a:rPr i="0" lang="en-US" sz="2650">
                <a:solidFill>
                  <a:srgbClr val="111B21"/>
                </a:solidFill>
                <a:latin typeface="Arial"/>
                <a:ea typeface="Arial"/>
                <a:cs typeface="Arial"/>
                <a:sym typeface="Arial"/>
              </a:rPr>
              <a:t>This project aims to help the management in theatres to add, update, display, delete the movie info using SQLite for the backend and Tkinter for the frontend to display the movie information</a:t>
            </a:r>
            <a:endParaRPr sz="1900"/>
          </a:p>
        </p:txBody>
      </p:sp>
      <p:sp>
        <p:nvSpPr>
          <p:cNvPr id="563" name="Google Shape;563;p3"/>
          <p:cNvSpPr txBox="1"/>
          <p:nvPr>
            <p:ph idx="2" type="body"/>
          </p:nvPr>
        </p:nvSpPr>
        <p:spPr>
          <a:xfrm>
            <a:off x="862250" y="1432725"/>
            <a:ext cx="5233800" cy="1279800"/>
          </a:xfrm>
          <a:prstGeom prst="rect">
            <a:avLst/>
          </a:prstGeom>
          <a:noFill/>
          <a:ln>
            <a:noFill/>
          </a:ln>
        </p:spPr>
        <p:txBody>
          <a:bodyPr anchorCtr="0" anchor="t" bIns="0" lIns="0" spcFirstLastPara="1" rIns="0" wrap="square" tIns="0">
            <a:normAutofit lnSpcReduction="20000"/>
          </a:bodyPr>
          <a:lstStyle/>
          <a:p>
            <a:pPr indent="-127099" lvl="0" marL="216000" rtl="0" algn="l">
              <a:lnSpc>
                <a:spcPct val="90000"/>
              </a:lnSpc>
              <a:spcBef>
                <a:spcPts val="0"/>
              </a:spcBef>
              <a:spcAft>
                <a:spcPts val="0"/>
              </a:spcAft>
              <a:buClr>
                <a:schemeClr val="lt2"/>
              </a:buClr>
              <a:buSzPts val="1400"/>
              <a:buFont typeface="Noto Sans Symbols"/>
              <a:buNone/>
            </a:pPr>
            <a:r>
              <a:rPr lang="en-US" sz="5000"/>
              <a:t>ABOUT</a:t>
            </a:r>
            <a:endParaRPr sz="5000"/>
          </a:p>
          <a:p>
            <a:pPr indent="-127099" lvl="0" marL="216000" rtl="0" algn="l">
              <a:lnSpc>
                <a:spcPct val="90000"/>
              </a:lnSpc>
              <a:spcBef>
                <a:spcPts val="600"/>
              </a:spcBef>
              <a:spcAft>
                <a:spcPts val="0"/>
              </a:spcAft>
              <a:buClr>
                <a:schemeClr val="lt2"/>
              </a:buClr>
              <a:buSzPts val="1400"/>
              <a:buFont typeface="Noto Sans Symbols"/>
              <a:buNone/>
            </a:pPr>
            <a:r>
              <a:t/>
            </a:r>
            <a:endParaRPr b="1" sz="3000"/>
          </a:p>
          <a:p>
            <a:pPr indent="-127099" lvl="0" marL="216000" rtl="0" algn="l">
              <a:lnSpc>
                <a:spcPct val="90000"/>
              </a:lnSpc>
              <a:spcBef>
                <a:spcPts val="600"/>
              </a:spcBef>
              <a:spcAft>
                <a:spcPts val="0"/>
              </a:spcAft>
              <a:buClr>
                <a:schemeClr val="lt2"/>
              </a:buClr>
              <a:buSzPts val="1400"/>
              <a:buFont typeface="Noto Sans Symbols"/>
              <a:buNone/>
            </a:pPr>
            <a:r>
              <a:t/>
            </a:r>
            <a:endParaRPr/>
          </a:p>
        </p:txBody>
      </p:sp>
      <p:sp>
        <p:nvSpPr>
          <p:cNvPr id="564" name="Google Shape;564;p3"/>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Man's arms dressed in a suit pointing at documents on his desk." id="565" name="Google Shape;565;p3"/>
          <p:cNvPicPr preferRelativeResize="0"/>
          <p:nvPr>
            <p:ph idx="4" type="pic"/>
          </p:nvPr>
        </p:nvPicPr>
        <p:blipFill rotWithShape="1">
          <a:blip r:embed="rId3">
            <a:alphaModFix/>
          </a:blip>
          <a:srcRect b="0" l="0" r="0" t="0"/>
          <a:stretch/>
        </p:blipFill>
        <p:spPr>
          <a:xfrm>
            <a:off x="6959600" y="0"/>
            <a:ext cx="4370388" cy="605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
          <p:cNvSpPr txBox="1"/>
          <p:nvPr>
            <p:ph type="title"/>
          </p:nvPr>
        </p:nvSpPr>
        <p:spPr>
          <a:xfrm>
            <a:off x="6079061" y="1391821"/>
            <a:ext cx="5252202" cy="13255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600"/>
              <a:buFont typeface="Tahoma"/>
              <a:buNone/>
            </a:pPr>
            <a:r>
              <a:rPr lang="en-US"/>
              <a:t>PROBLEM</a:t>
            </a:r>
            <a:endParaRPr/>
          </a:p>
        </p:txBody>
      </p:sp>
      <p:sp>
        <p:nvSpPr>
          <p:cNvPr id="571" name="Google Shape;571;p4"/>
          <p:cNvSpPr txBox="1"/>
          <p:nvPr>
            <p:ph idx="1" type="body"/>
          </p:nvPr>
        </p:nvSpPr>
        <p:spPr>
          <a:xfrm>
            <a:off x="6107591" y="3203259"/>
            <a:ext cx="5223672" cy="2880344"/>
          </a:xfrm>
          <a:prstGeom prst="rect">
            <a:avLst/>
          </a:prstGeom>
          <a:noFill/>
          <a:ln>
            <a:noFill/>
          </a:ln>
        </p:spPr>
        <p:txBody>
          <a:bodyPr anchorCtr="0" anchor="t" bIns="0" lIns="0" spcFirstLastPara="1" rIns="0" wrap="square" tIns="0">
            <a:normAutofit lnSpcReduction="20000"/>
          </a:bodyPr>
          <a:lstStyle/>
          <a:p>
            <a:pPr indent="-403225" lvl="0" marL="457200" rtl="0" algn="l">
              <a:lnSpc>
                <a:spcPct val="90000"/>
              </a:lnSpc>
              <a:spcBef>
                <a:spcPts val="0"/>
              </a:spcBef>
              <a:spcAft>
                <a:spcPts val="0"/>
              </a:spcAft>
              <a:buClr>
                <a:srgbClr val="111B21"/>
              </a:buClr>
              <a:buSzPts val="2750"/>
              <a:buChar char="❖"/>
            </a:pPr>
            <a:r>
              <a:rPr b="1" lang="en-US" sz="2750">
                <a:solidFill>
                  <a:srgbClr val="111B21"/>
                </a:solidFill>
              </a:rPr>
              <a:t>The conventional movie theatre requires complicated process to update or delete information about a movie.</a:t>
            </a:r>
            <a:endParaRPr b="1" sz="2750">
              <a:solidFill>
                <a:srgbClr val="111B21"/>
              </a:solidFill>
            </a:endParaRPr>
          </a:p>
          <a:p>
            <a:pPr indent="0" lvl="0" marL="457200" rtl="0" algn="l">
              <a:lnSpc>
                <a:spcPct val="90000"/>
              </a:lnSpc>
              <a:spcBef>
                <a:spcPts val="0"/>
              </a:spcBef>
              <a:spcAft>
                <a:spcPts val="0"/>
              </a:spcAft>
              <a:buNone/>
            </a:pPr>
            <a:r>
              <a:t/>
            </a:r>
            <a:endParaRPr b="1" sz="2750">
              <a:solidFill>
                <a:srgbClr val="111B21"/>
              </a:solidFill>
            </a:endParaRPr>
          </a:p>
          <a:p>
            <a:pPr indent="-403225" lvl="0" marL="457200" rtl="0" algn="l">
              <a:lnSpc>
                <a:spcPct val="90000"/>
              </a:lnSpc>
              <a:spcBef>
                <a:spcPts val="0"/>
              </a:spcBef>
              <a:spcAft>
                <a:spcPts val="0"/>
              </a:spcAft>
              <a:buClr>
                <a:srgbClr val="111B21"/>
              </a:buClr>
              <a:buSzPts val="2750"/>
              <a:buChar char="❖"/>
            </a:pPr>
            <a:r>
              <a:rPr b="1" lang="en-US" sz="2750">
                <a:solidFill>
                  <a:srgbClr val="111B21"/>
                </a:solidFill>
              </a:rPr>
              <a:t>It is hard to keep accurate tallies of the current status of movies.</a:t>
            </a:r>
            <a:endParaRPr b="1" sz="2750">
              <a:solidFill>
                <a:srgbClr val="111B21"/>
              </a:solidFill>
            </a:endParaRPr>
          </a:p>
          <a:p>
            <a:pPr indent="-127099" lvl="0" marL="216000" rtl="0" algn="l">
              <a:lnSpc>
                <a:spcPct val="90000"/>
              </a:lnSpc>
              <a:spcBef>
                <a:spcPts val="600"/>
              </a:spcBef>
              <a:spcAft>
                <a:spcPts val="0"/>
              </a:spcAft>
              <a:buClr>
                <a:schemeClr val="lt2"/>
              </a:buClr>
              <a:buSzPts val="1400"/>
              <a:buFont typeface="Noto Sans Symbols"/>
              <a:buNone/>
            </a:pPr>
            <a:r>
              <a:t/>
            </a:r>
            <a:endParaRPr b="1" sz="2650"/>
          </a:p>
        </p:txBody>
      </p:sp>
      <p:sp>
        <p:nvSpPr>
          <p:cNvPr id="572" name="Google Shape;572;p4"/>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Men shaking hands over a desk, with laptop in view and another's hand holding a pen" id="573" name="Google Shape;573;p4"/>
          <p:cNvPicPr preferRelativeResize="0"/>
          <p:nvPr>
            <p:ph idx="2" type="pic"/>
          </p:nvPr>
        </p:nvPicPr>
        <p:blipFill rotWithShape="1">
          <a:blip r:embed="rId3">
            <a:alphaModFix/>
          </a:blip>
          <a:srcRect b="0" l="0" r="0" t="0"/>
          <a:stretch/>
        </p:blipFill>
        <p:spPr>
          <a:xfrm>
            <a:off x="838200" y="765174"/>
            <a:ext cx="4429125" cy="609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descr="Team members portrait" id="578" name="Google Shape;578;g127cd300ac0_0_17"/>
          <p:cNvPicPr preferRelativeResize="0"/>
          <p:nvPr>
            <p:ph idx="2" type="pic"/>
          </p:nvPr>
        </p:nvPicPr>
        <p:blipFill rotWithShape="1">
          <a:blip r:embed="rId3">
            <a:alphaModFix/>
          </a:blip>
          <a:srcRect b="0" l="0" r="0" t="0"/>
          <a:stretch/>
        </p:blipFill>
        <p:spPr>
          <a:xfrm>
            <a:off x="0" y="1028700"/>
            <a:ext cx="6103083" cy="4800600"/>
          </a:xfrm>
          <a:prstGeom prst="rect">
            <a:avLst/>
          </a:prstGeom>
          <a:noFill/>
          <a:ln>
            <a:noFill/>
          </a:ln>
        </p:spPr>
      </p:pic>
      <p:sp>
        <p:nvSpPr>
          <p:cNvPr id="579" name="Google Shape;579;g127cd300ac0_0_17"/>
          <p:cNvSpPr txBox="1"/>
          <p:nvPr>
            <p:ph type="title"/>
          </p:nvPr>
        </p:nvSpPr>
        <p:spPr>
          <a:xfrm>
            <a:off x="838200" y="365125"/>
            <a:ext cx="10515600" cy="11877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600"/>
              <a:buFont typeface="Tahoma"/>
              <a:buNone/>
            </a:pPr>
            <a:r>
              <a:rPr lang="en-US"/>
              <a:t>ABOUT </a:t>
            </a:r>
            <a:endParaRPr/>
          </a:p>
        </p:txBody>
      </p:sp>
      <p:sp>
        <p:nvSpPr>
          <p:cNvPr id="580" name="Google Shape;580;g127cd300ac0_0_17"/>
          <p:cNvSpPr txBox="1"/>
          <p:nvPr>
            <p:ph idx="12" type="sldNum"/>
          </p:nvPr>
        </p:nvSpPr>
        <p:spPr>
          <a:xfrm>
            <a:off x="11087100" y="6262758"/>
            <a:ext cx="266700" cy="225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581" name="Google Shape;581;g127cd300ac0_0_17"/>
          <p:cNvSpPr txBox="1"/>
          <p:nvPr>
            <p:ph idx="1" type="body"/>
          </p:nvPr>
        </p:nvSpPr>
        <p:spPr>
          <a:xfrm>
            <a:off x="6189400" y="2297900"/>
            <a:ext cx="5162700" cy="2325000"/>
          </a:xfrm>
          <a:prstGeom prst="rect">
            <a:avLst/>
          </a:prstGeom>
          <a:noFill/>
          <a:ln>
            <a:noFill/>
          </a:ln>
        </p:spPr>
        <p:txBody>
          <a:bodyPr anchorCtr="0" anchor="b" bIns="0" lIns="0" spcFirstLastPara="1" rIns="0" wrap="square" tIns="0">
            <a:normAutofit/>
          </a:bodyPr>
          <a:lstStyle/>
          <a:p>
            <a:pPr indent="0" lvl="0" marL="0" rtl="0" algn="l">
              <a:lnSpc>
                <a:spcPct val="70000"/>
              </a:lnSpc>
              <a:spcBef>
                <a:spcPts val="0"/>
              </a:spcBef>
              <a:spcAft>
                <a:spcPts val="0"/>
              </a:spcAft>
              <a:buSzPts val="1665"/>
              <a:buNone/>
            </a:pPr>
            <a:r>
              <a:rPr b="1" lang="en-US" sz="7652"/>
              <a:t>SOLUTION</a:t>
            </a:r>
            <a:endParaRPr b="1" sz="735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27cd300ac0_0_24"/>
          <p:cNvSpPr txBox="1"/>
          <p:nvPr>
            <p:ph idx="1" type="body"/>
          </p:nvPr>
        </p:nvSpPr>
        <p:spPr>
          <a:xfrm>
            <a:off x="862250" y="3304825"/>
            <a:ext cx="5242200" cy="2753100"/>
          </a:xfrm>
          <a:prstGeom prst="rect">
            <a:avLst/>
          </a:prstGeom>
          <a:noFill/>
          <a:ln>
            <a:noFill/>
          </a:ln>
        </p:spPr>
        <p:txBody>
          <a:bodyPr anchorCtr="0" anchor="b" bIns="0" lIns="0" spcFirstLastPara="1" rIns="0" wrap="square" tIns="0">
            <a:normAutofit lnSpcReduction="10000"/>
          </a:bodyPr>
          <a:lstStyle/>
          <a:p>
            <a:pPr indent="-127100" lvl="0" marL="216000" rtl="0" algn="l">
              <a:spcBef>
                <a:spcPts val="600"/>
              </a:spcBef>
              <a:spcAft>
                <a:spcPts val="0"/>
              </a:spcAft>
              <a:buSzPts val="1400"/>
              <a:buNone/>
            </a:pPr>
            <a:r>
              <a:rPr i="0" lang="en-US" sz="2650">
                <a:solidFill>
                  <a:srgbClr val="111B21"/>
                </a:solidFill>
                <a:latin typeface="Arial"/>
                <a:ea typeface="Arial"/>
                <a:cs typeface="Arial"/>
                <a:sym typeface="Arial"/>
              </a:rPr>
              <a:t>We have developed an integrated frontend and backend system that makes it easy for the management to keep track of movie information and allow functionalities like updating, deleting, etc,.</a:t>
            </a:r>
            <a:endParaRPr sz="1900"/>
          </a:p>
        </p:txBody>
      </p:sp>
      <p:sp>
        <p:nvSpPr>
          <p:cNvPr id="587" name="Google Shape;587;g127cd300ac0_0_24"/>
          <p:cNvSpPr txBox="1"/>
          <p:nvPr>
            <p:ph idx="2" type="body"/>
          </p:nvPr>
        </p:nvSpPr>
        <p:spPr>
          <a:xfrm>
            <a:off x="862250" y="1432725"/>
            <a:ext cx="5233800" cy="1279800"/>
          </a:xfrm>
          <a:prstGeom prst="rect">
            <a:avLst/>
          </a:prstGeom>
          <a:noFill/>
          <a:ln>
            <a:noFill/>
          </a:ln>
        </p:spPr>
        <p:txBody>
          <a:bodyPr anchorCtr="0" anchor="t" bIns="0" lIns="0" spcFirstLastPara="1" rIns="0" wrap="square" tIns="0">
            <a:normAutofit lnSpcReduction="20000"/>
          </a:bodyPr>
          <a:lstStyle/>
          <a:p>
            <a:pPr indent="0" lvl="0" marL="88900" rtl="0" algn="l">
              <a:lnSpc>
                <a:spcPct val="90000"/>
              </a:lnSpc>
              <a:spcBef>
                <a:spcPts val="0"/>
              </a:spcBef>
              <a:spcAft>
                <a:spcPts val="0"/>
              </a:spcAft>
              <a:buClr>
                <a:schemeClr val="lt2"/>
              </a:buClr>
              <a:buSzPts val="1400"/>
              <a:buFont typeface="Noto Sans Symbols"/>
              <a:buNone/>
            </a:pPr>
            <a:r>
              <a:rPr lang="en-US" sz="5000"/>
              <a:t>SOLUTION</a:t>
            </a:r>
            <a:endParaRPr sz="5000"/>
          </a:p>
          <a:p>
            <a:pPr indent="-127100" lvl="0" marL="216000" rtl="0" algn="l">
              <a:lnSpc>
                <a:spcPct val="90000"/>
              </a:lnSpc>
              <a:spcBef>
                <a:spcPts val="600"/>
              </a:spcBef>
              <a:spcAft>
                <a:spcPts val="0"/>
              </a:spcAft>
              <a:buClr>
                <a:schemeClr val="lt2"/>
              </a:buClr>
              <a:buSzPts val="1400"/>
              <a:buFont typeface="Noto Sans Symbols"/>
              <a:buNone/>
            </a:pPr>
            <a:r>
              <a:t/>
            </a:r>
            <a:endParaRPr b="1" sz="3000"/>
          </a:p>
          <a:p>
            <a:pPr indent="-127100" lvl="0" marL="216000" rtl="0" algn="l">
              <a:lnSpc>
                <a:spcPct val="90000"/>
              </a:lnSpc>
              <a:spcBef>
                <a:spcPts val="600"/>
              </a:spcBef>
              <a:spcAft>
                <a:spcPts val="0"/>
              </a:spcAft>
              <a:buClr>
                <a:schemeClr val="lt2"/>
              </a:buClr>
              <a:buSzPts val="1400"/>
              <a:buFont typeface="Noto Sans Symbols"/>
              <a:buNone/>
            </a:pPr>
            <a:r>
              <a:t/>
            </a:r>
            <a:endParaRPr/>
          </a:p>
        </p:txBody>
      </p:sp>
      <p:sp>
        <p:nvSpPr>
          <p:cNvPr id="588" name="Google Shape;588;g127cd300ac0_0_24"/>
          <p:cNvSpPr txBox="1"/>
          <p:nvPr>
            <p:ph idx="12" type="sldNum"/>
          </p:nvPr>
        </p:nvSpPr>
        <p:spPr>
          <a:xfrm>
            <a:off x="11087100" y="6262758"/>
            <a:ext cx="266700" cy="225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descr="Man's arms dressed in a suit pointing at documents on his desk." id="589" name="Google Shape;589;g127cd300ac0_0_24"/>
          <p:cNvPicPr preferRelativeResize="0"/>
          <p:nvPr>
            <p:ph idx="4" type="pic"/>
          </p:nvPr>
        </p:nvPicPr>
        <p:blipFill rotWithShape="1">
          <a:blip r:embed="rId3">
            <a:alphaModFix/>
          </a:blip>
          <a:srcRect b="0" l="0" r="0" t="0"/>
          <a:stretch/>
        </p:blipFill>
        <p:spPr>
          <a:xfrm>
            <a:off x="6959600" y="0"/>
            <a:ext cx="4370388" cy="605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127cd300ac0_0_3"/>
          <p:cNvSpPr txBox="1"/>
          <p:nvPr>
            <p:ph idx="12" type="sldNum"/>
          </p:nvPr>
        </p:nvSpPr>
        <p:spPr>
          <a:xfrm>
            <a:off x="11087100" y="6262758"/>
            <a:ext cx="266700" cy="2259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596" name="Google Shape;596;g127cd300ac0_0_3"/>
          <p:cNvSpPr txBox="1"/>
          <p:nvPr>
            <p:ph type="title"/>
          </p:nvPr>
        </p:nvSpPr>
        <p:spPr>
          <a:xfrm>
            <a:off x="6096000" y="1404545"/>
            <a:ext cx="5267700" cy="13257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sz="3800"/>
              <a:t>FRONTEND</a:t>
            </a:r>
            <a:endParaRPr sz="3800"/>
          </a:p>
        </p:txBody>
      </p:sp>
      <p:sp>
        <p:nvSpPr>
          <p:cNvPr id="597" name="Google Shape;597;g127cd300ac0_0_3"/>
          <p:cNvSpPr txBox="1"/>
          <p:nvPr>
            <p:ph idx="2" type="body"/>
          </p:nvPr>
        </p:nvSpPr>
        <p:spPr>
          <a:xfrm>
            <a:off x="5834740" y="3880032"/>
            <a:ext cx="5536200" cy="2025300"/>
          </a:xfrm>
          <a:prstGeom prst="rect">
            <a:avLst/>
          </a:prstGeom>
        </p:spPr>
        <p:txBody>
          <a:bodyPr anchorCtr="0" anchor="t" bIns="0" lIns="0" spcFirstLastPara="1" rIns="0" wrap="square" tIns="0">
            <a:normAutofit/>
          </a:bodyPr>
          <a:lstStyle/>
          <a:p>
            <a:pPr indent="-368300" lvl="0" marL="457200" rtl="0" algn="l">
              <a:spcBef>
                <a:spcPts val="600"/>
              </a:spcBef>
              <a:spcAft>
                <a:spcPts val="0"/>
              </a:spcAft>
              <a:buClr>
                <a:srgbClr val="111B21"/>
              </a:buClr>
              <a:buSzPts val="2200"/>
              <a:buChar char="●"/>
            </a:pPr>
            <a:r>
              <a:rPr b="1" lang="en-US" sz="2200">
                <a:solidFill>
                  <a:srgbClr val="111B21"/>
                </a:solidFill>
              </a:rPr>
              <a:t>We used tkinter for the frontend.</a:t>
            </a:r>
            <a:endParaRPr b="1" sz="2200">
              <a:solidFill>
                <a:srgbClr val="111B21"/>
              </a:solidFill>
            </a:endParaRPr>
          </a:p>
          <a:p>
            <a:pPr indent="-368300" lvl="0" marL="457200" rtl="0" algn="l">
              <a:spcBef>
                <a:spcPts val="0"/>
              </a:spcBef>
              <a:spcAft>
                <a:spcPts val="0"/>
              </a:spcAft>
              <a:buClr>
                <a:srgbClr val="111B21"/>
              </a:buClr>
              <a:buSzPts val="2200"/>
              <a:buChar char="●"/>
            </a:pPr>
            <a:r>
              <a:rPr b="1" lang="en-US" sz="2200">
                <a:solidFill>
                  <a:srgbClr val="111B21"/>
                </a:solidFill>
              </a:rPr>
              <a:t>We added add new for adding new information, display, clear for clearing information, delete, search, update and exit keys to add the movies information.</a:t>
            </a:r>
            <a:endParaRPr b="1" sz="2200">
              <a:solidFill>
                <a:srgbClr val="111B21"/>
              </a:solidFill>
            </a:endParaRPr>
          </a:p>
          <a:p>
            <a:pPr indent="0" lvl="0" marL="0" rtl="0" algn="l">
              <a:spcBef>
                <a:spcPts val="600"/>
              </a:spcBef>
              <a:spcAft>
                <a:spcPts val="0"/>
              </a:spcAft>
              <a:buNone/>
            </a:pPr>
            <a:r>
              <a:t/>
            </a:r>
            <a:endParaRPr b="1" sz="2200"/>
          </a:p>
        </p:txBody>
      </p:sp>
      <p:pic>
        <p:nvPicPr>
          <p:cNvPr id="598" name="Google Shape;598;g127cd300ac0_0_3"/>
          <p:cNvPicPr preferRelativeResize="0"/>
          <p:nvPr>
            <p:ph idx="3" type="pic"/>
          </p:nvPr>
        </p:nvPicPr>
        <p:blipFill>
          <a:blip r:embed="rId3">
            <a:alphaModFix/>
          </a:blip>
          <a:stretch>
            <a:fillRect/>
          </a:stretch>
        </p:blipFill>
        <p:spPr>
          <a:xfrm>
            <a:off x="0" y="1294775"/>
            <a:ext cx="5834750" cy="4967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p6"/>
          <p:cNvSpPr txBox="1"/>
          <p:nvPr>
            <p:ph type="title"/>
          </p:nvPr>
        </p:nvSpPr>
        <p:spPr>
          <a:xfrm>
            <a:off x="6079061" y="1391821"/>
            <a:ext cx="5252100" cy="13257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600"/>
              <a:buFont typeface="Tahoma"/>
              <a:buNone/>
            </a:pPr>
            <a:r>
              <a:rPr lang="en-US" sz="4300"/>
              <a:t>BACKEND</a:t>
            </a:r>
            <a:endParaRPr sz="4300"/>
          </a:p>
        </p:txBody>
      </p:sp>
      <p:sp>
        <p:nvSpPr>
          <p:cNvPr id="604" name="Google Shape;604;p6"/>
          <p:cNvSpPr txBox="1"/>
          <p:nvPr>
            <p:ph idx="1" type="body"/>
          </p:nvPr>
        </p:nvSpPr>
        <p:spPr>
          <a:xfrm>
            <a:off x="6107591" y="3203259"/>
            <a:ext cx="5223600" cy="2880300"/>
          </a:xfrm>
          <a:prstGeom prst="rect">
            <a:avLst/>
          </a:prstGeom>
          <a:noFill/>
          <a:ln>
            <a:noFill/>
          </a:ln>
        </p:spPr>
        <p:txBody>
          <a:bodyPr anchorCtr="0" anchor="t" bIns="0" lIns="0" spcFirstLastPara="1" rIns="0" wrap="square" tIns="0">
            <a:noAutofit/>
          </a:bodyPr>
          <a:lstStyle/>
          <a:p>
            <a:pPr indent="-412750" lvl="0" marL="457200" rtl="0" algn="l">
              <a:lnSpc>
                <a:spcPct val="90000"/>
              </a:lnSpc>
              <a:spcBef>
                <a:spcPts val="0"/>
              </a:spcBef>
              <a:spcAft>
                <a:spcPts val="0"/>
              </a:spcAft>
              <a:buClr>
                <a:srgbClr val="111B21"/>
              </a:buClr>
              <a:buSzPts val="2900"/>
              <a:buChar char="▪"/>
            </a:pPr>
            <a:r>
              <a:rPr b="1" lang="en-US" sz="2900">
                <a:solidFill>
                  <a:srgbClr val="111B21"/>
                </a:solidFill>
              </a:rPr>
              <a:t>We have used SQLite </a:t>
            </a:r>
            <a:r>
              <a:rPr b="1" lang="en-US" sz="2900">
                <a:solidFill>
                  <a:srgbClr val="111B21"/>
                </a:solidFill>
              </a:rPr>
              <a:t>integrated</a:t>
            </a:r>
            <a:r>
              <a:rPr b="1" lang="en-US" sz="2900">
                <a:solidFill>
                  <a:srgbClr val="111B21"/>
                </a:solidFill>
              </a:rPr>
              <a:t> with tkinter framework</a:t>
            </a:r>
            <a:endParaRPr b="1" sz="2900">
              <a:solidFill>
                <a:srgbClr val="111B21"/>
              </a:solidFill>
            </a:endParaRPr>
          </a:p>
          <a:p>
            <a:pPr indent="-412750" lvl="0" marL="457200" rtl="0" algn="l">
              <a:lnSpc>
                <a:spcPct val="90000"/>
              </a:lnSpc>
              <a:spcBef>
                <a:spcPts val="0"/>
              </a:spcBef>
              <a:spcAft>
                <a:spcPts val="0"/>
              </a:spcAft>
              <a:buClr>
                <a:srgbClr val="111B21"/>
              </a:buClr>
              <a:buSzPts val="2900"/>
              <a:buChar char="▪"/>
            </a:pPr>
            <a:r>
              <a:rPr b="1" lang="en-US" sz="2900">
                <a:solidFill>
                  <a:srgbClr val="111B21"/>
                </a:solidFill>
              </a:rPr>
              <a:t>Functionalities like search, delete, update, add new and clear are </a:t>
            </a:r>
            <a:r>
              <a:rPr b="1" lang="en-US" sz="2900">
                <a:solidFill>
                  <a:srgbClr val="111B21"/>
                </a:solidFill>
              </a:rPr>
              <a:t>executed</a:t>
            </a:r>
            <a:r>
              <a:rPr b="1" lang="en-US" sz="2900">
                <a:solidFill>
                  <a:srgbClr val="111B21"/>
                </a:solidFill>
              </a:rPr>
              <a:t> using SQLITE.</a:t>
            </a:r>
            <a:endParaRPr b="1" sz="2900">
              <a:solidFill>
                <a:srgbClr val="111B21"/>
              </a:solidFill>
            </a:endParaRPr>
          </a:p>
          <a:p>
            <a:pPr indent="0" lvl="0" marL="0" rtl="0" algn="l">
              <a:lnSpc>
                <a:spcPct val="90000"/>
              </a:lnSpc>
              <a:spcBef>
                <a:spcPts val="1000"/>
              </a:spcBef>
              <a:spcAft>
                <a:spcPts val="0"/>
              </a:spcAft>
              <a:buSzPts val="1800"/>
              <a:buNone/>
            </a:pPr>
            <a:r>
              <a:t/>
            </a:r>
            <a:endParaRPr>
              <a:solidFill>
                <a:srgbClr val="111B21"/>
              </a:solidFill>
            </a:endParaRPr>
          </a:p>
        </p:txBody>
      </p:sp>
      <p:sp>
        <p:nvSpPr>
          <p:cNvPr id="605" name="Google Shape;605;p6"/>
          <p:cNvSpPr txBox="1"/>
          <p:nvPr>
            <p:ph idx="12" type="sldNum"/>
          </p:nvPr>
        </p:nvSpPr>
        <p:spPr>
          <a:xfrm>
            <a:off x="11087100" y="6262758"/>
            <a:ext cx="266700" cy="225969"/>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606" name="Google Shape;606;p6"/>
          <p:cNvSpPr/>
          <p:nvPr>
            <p:ph idx="2" type="pic"/>
          </p:nvPr>
        </p:nvSpPr>
        <p:spPr>
          <a:xfrm>
            <a:off x="838200" y="765174"/>
            <a:ext cx="4429200" cy="6092700"/>
          </a:xfrm>
          <a:prstGeom prst="rect">
            <a:avLst/>
          </a:prstGeom>
        </p:spPr>
      </p:sp>
      <p:pic>
        <p:nvPicPr>
          <p:cNvPr id="607" name="Google Shape;607;p6"/>
          <p:cNvPicPr preferRelativeResize="0"/>
          <p:nvPr/>
        </p:nvPicPr>
        <p:blipFill>
          <a:blip r:embed="rId3">
            <a:alphaModFix/>
          </a:blip>
          <a:stretch>
            <a:fillRect/>
          </a:stretch>
        </p:blipFill>
        <p:spPr>
          <a:xfrm>
            <a:off x="43725" y="0"/>
            <a:ext cx="5223600"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2"/>
          <p:cNvSpPr txBox="1"/>
          <p:nvPr>
            <p:ph type="title"/>
          </p:nvPr>
        </p:nvSpPr>
        <p:spPr>
          <a:xfrm>
            <a:off x="838201" y="3027646"/>
            <a:ext cx="2962500" cy="13257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600"/>
              <a:buFont typeface="Tahoma"/>
              <a:buNone/>
            </a:pPr>
            <a:r>
              <a:rPr lang="en-US"/>
              <a:t>OUR</a:t>
            </a:r>
            <a:br>
              <a:rPr lang="en-US"/>
            </a:br>
            <a:r>
              <a:rPr lang="en-US"/>
              <a:t>TEAM</a:t>
            </a:r>
            <a:endParaRPr/>
          </a:p>
        </p:txBody>
      </p:sp>
      <p:sp>
        <p:nvSpPr>
          <p:cNvPr id="613" name="Google Shape;613;p12"/>
          <p:cNvSpPr txBox="1"/>
          <p:nvPr>
            <p:ph idx="6" type="body"/>
          </p:nvPr>
        </p:nvSpPr>
        <p:spPr>
          <a:xfrm>
            <a:off x="4086537" y="3429000"/>
            <a:ext cx="2026500" cy="58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sz="2300"/>
              <a:t>DIPALI SINGH</a:t>
            </a:r>
            <a:endParaRPr/>
          </a:p>
        </p:txBody>
      </p:sp>
      <p:sp>
        <p:nvSpPr>
          <p:cNvPr id="614" name="Google Shape;614;p12"/>
          <p:cNvSpPr txBox="1"/>
          <p:nvPr>
            <p:ph idx="8" type="body"/>
          </p:nvPr>
        </p:nvSpPr>
        <p:spPr>
          <a:xfrm>
            <a:off x="4087139" y="4347988"/>
            <a:ext cx="2025300" cy="84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1800"/>
              <a:t>RA1911030010138</a:t>
            </a:r>
            <a:endParaRPr b="1" sz="1700"/>
          </a:p>
        </p:txBody>
      </p:sp>
      <p:sp>
        <p:nvSpPr>
          <p:cNvPr id="615" name="Google Shape;615;p12"/>
          <p:cNvSpPr txBox="1"/>
          <p:nvPr>
            <p:ph idx="9" type="body"/>
          </p:nvPr>
        </p:nvSpPr>
        <p:spPr>
          <a:xfrm>
            <a:off x="6641246" y="3429000"/>
            <a:ext cx="2026500" cy="58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JAHNAVI Y</a:t>
            </a:r>
            <a:endParaRPr/>
          </a:p>
        </p:txBody>
      </p:sp>
      <p:sp>
        <p:nvSpPr>
          <p:cNvPr id="616" name="Google Shape;616;p12"/>
          <p:cNvSpPr txBox="1"/>
          <p:nvPr>
            <p:ph idx="14" type="body"/>
          </p:nvPr>
        </p:nvSpPr>
        <p:spPr>
          <a:xfrm>
            <a:off x="6641848" y="4347988"/>
            <a:ext cx="2025300" cy="84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1800"/>
              <a:t>RA1911030010132</a:t>
            </a:r>
            <a:endParaRPr b="1" sz="1800"/>
          </a:p>
        </p:txBody>
      </p:sp>
      <p:sp>
        <p:nvSpPr>
          <p:cNvPr id="617" name="Google Shape;617;p12"/>
          <p:cNvSpPr txBox="1"/>
          <p:nvPr>
            <p:ph idx="15" type="body"/>
          </p:nvPr>
        </p:nvSpPr>
        <p:spPr>
          <a:xfrm>
            <a:off x="9195955" y="3429000"/>
            <a:ext cx="2026500" cy="588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lang="en-US"/>
              <a:t>JASWANTH SAI VITTAL</a:t>
            </a:r>
            <a:endParaRPr/>
          </a:p>
        </p:txBody>
      </p:sp>
      <p:sp>
        <p:nvSpPr>
          <p:cNvPr id="618" name="Google Shape;618;p12"/>
          <p:cNvSpPr txBox="1"/>
          <p:nvPr>
            <p:ph idx="17" type="body"/>
          </p:nvPr>
        </p:nvSpPr>
        <p:spPr>
          <a:xfrm>
            <a:off x="9196557" y="4347988"/>
            <a:ext cx="2025300" cy="84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400"/>
              <a:buNone/>
            </a:pPr>
            <a:r>
              <a:rPr b="1" lang="en-US" sz="1800"/>
              <a:t>RA1911030010136</a:t>
            </a:r>
            <a:endParaRPr b="1" sz="1800"/>
          </a:p>
        </p:txBody>
      </p:sp>
      <p:sp>
        <p:nvSpPr>
          <p:cNvPr id="619" name="Google Shape;619;p12"/>
          <p:cNvSpPr txBox="1"/>
          <p:nvPr>
            <p:ph idx="12" type="sldNum"/>
          </p:nvPr>
        </p:nvSpPr>
        <p:spPr>
          <a:xfrm>
            <a:off x="11087100" y="6262758"/>
            <a:ext cx="266700" cy="225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f78270744_win32">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2020-09-07T03:55:49Z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