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0"/>
  </p:notesMasterIdLst>
  <p:sldIdLst>
    <p:sldId id="263" r:id="rId2"/>
    <p:sldId id="258" r:id="rId3"/>
    <p:sldId id="259" r:id="rId4"/>
    <p:sldId id="266" r:id="rId5"/>
    <p:sldId id="260" r:id="rId6"/>
    <p:sldId id="261" r:id="rId7"/>
    <p:sldId id="262"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0" d="100"/>
          <a:sy n="70" d="100"/>
        </p:scale>
        <p:origin x="7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3E0CFF-B018-4BC6-870C-74BEB8079A6D}" type="datetimeFigureOut">
              <a:rPr lang="en-SG" smtClean="0"/>
              <a:t>6/4/2016</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CBB51C-69FE-46CC-A394-843ABE72248B}" type="slidenum">
              <a:rPr lang="en-SG" smtClean="0"/>
              <a:t>‹#›</a:t>
            </a:fld>
            <a:endParaRPr lang="en-SG"/>
          </a:p>
        </p:txBody>
      </p:sp>
    </p:spTree>
    <p:extLst>
      <p:ext uri="{BB962C8B-B14F-4D97-AF65-F5344CB8AC3E}">
        <p14:creationId xmlns:p14="http://schemas.microsoft.com/office/powerpoint/2010/main" val="382803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Good Afternoon ladies &amp; gentleman, my name's </a:t>
            </a:r>
            <a:r>
              <a:rPr lang="en-SG" dirty="0" err="1" smtClean="0"/>
              <a:t>redzwan</a:t>
            </a:r>
            <a:r>
              <a:rPr lang="en-SG" dirty="0" smtClean="0"/>
              <a:t>, my team and I are representing </a:t>
            </a:r>
            <a:r>
              <a:rPr lang="en-SG" dirty="0" err="1" smtClean="0"/>
              <a:t>Laksamana</a:t>
            </a:r>
            <a:r>
              <a:rPr lang="en-SG" dirty="0" smtClean="0"/>
              <a:t> College of Business and we have decided to tackle Brunei Darussalam Aids Council's (BDAC) volunteer management problems.</a:t>
            </a:r>
            <a:endParaRPr lang="en-SG" dirty="0"/>
          </a:p>
        </p:txBody>
      </p:sp>
      <p:sp>
        <p:nvSpPr>
          <p:cNvPr id="4" name="Slide Number Placeholder 3"/>
          <p:cNvSpPr>
            <a:spLocks noGrp="1"/>
          </p:cNvSpPr>
          <p:nvPr>
            <p:ph type="sldNum" sz="quarter" idx="10"/>
          </p:nvPr>
        </p:nvSpPr>
        <p:spPr/>
        <p:txBody>
          <a:bodyPr/>
          <a:lstStyle/>
          <a:p>
            <a:fld id="{1CCBB51C-69FE-46CC-A394-843ABE72248B}" type="slidenum">
              <a:rPr lang="en-SG" smtClean="0"/>
              <a:t>1</a:t>
            </a:fld>
            <a:endParaRPr lang="en-SG"/>
          </a:p>
        </p:txBody>
      </p:sp>
    </p:spTree>
    <p:extLst>
      <p:ext uri="{BB962C8B-B14F-4D97-AF65-F5344CB8AC3E}">
        <p14:creationId xmlns:p14="http://schemas.microsoft.com/office/powerpoint/2010/main" val="4053454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we were supposed to pick just one problem to tackle but in BDAC's case the two problems were closely related, so we decided to kill two birds with one stone. We decided to create a database which will be connected to a smartphone app for volunteers to use. </a:t>
            </a:r>
            <a:endParaRPr lang="en-SG" dirty="0"/>
          </a:p>
        </p:txBody>
      </p:sp>
      <p:sp>
        <p:nvSpPr>
          <p:cNvPr id="4" name="Slide Number Placeholder 3"/>
          <p:cNvSpPr>
            <a:spLocks noGrp="1"/>
          </p:cNvSpPr>
          <p:nvPr>
            <p:ph type="sldNum" sz="quarter" idx="10"/>
          </p:nvPr>
        </p:nvSpPr>
        <p:spPr/>
        <p:txBody>
          <a:bodyPr/>
          <a:lstStyle/>
          <a:p>
            <a:fld id="{1CCBB51C-69FE-46CC-A394-843ABE72248B}" type="slidenum">
              <a:rPr lang="en-SG" smtClean="0"/>
              <a:t>2</a:t>
            </a:fld>
            <a:endParaRPr lang="en-SG"/>
          </a:p>
        </p:txBody>
      </p:sp>
    </p:spTree>
    <p:extLst>
      <p:ext uri="{BB962C8B-B14F-4D97-AF65-F5344CB8AC3E}">
        <p14:creationId xmlns:p14="http://schemas.microsoft.com/office/powerpoint/2010/main" val="972831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If you could please divert your attention to the screen, we have here a prototype of the application from the point of view of the end users. Volunteers will only need to do a one-time registration providing information such as their name, contact number, age, occupation, relevant skills that will be stored in the database. Once they have registered, the system will automatically generate a unique ID for each volunteer.</a:t>
            </a:r>
          </a:p>
        </p:txBody>
      </p:sp>
      <p:sp>
        <p:nvSpPr>
          <p:cNvPr id="4" name="Slide Number Placeholder 3"/>
          <p:cNvSpPr>
            <a:spLocks noGrp="1"/>
          </p:cNvSpPr>
          <p:nvPr>
            <p:ph type="sldNum" sz="quarter" idx="10"/>
          </p:nvPr>
        </p:nvSpPr>
        <p:spPr/>
        <p:txBody>
          <a:bodyPr/>
          <a:lstStyle/>
          <a:p>
            <a:fld id="{1CCBB51C-69FE-46CC-A394-843ABE72248B}" type="slidenum">
              <a:rPr lang="en-SG" smtClean="0"/>
              <a:t>3</a:t>
            </a:fld>
            <a:endParaRPr lang="en-SG"/>
          </a:p>
        </p:txBody>
      </p:sp>
    </p:spTree>
    <p:extLst>
      <p:ext uri="{BB962C8B-B14F-4D97-AF65-F5344CB8AC3E}">
        <p14:creationId xmlns:p14="http://schemas.microsoft.com/office/powerpoint/2010/main" val="1115770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If you could please divert your attention to the screen, we have here a prototype of the application from the point of view of the end users. Volunteers will only need to do a one-time registration providing information such as their name, contact number, age, occupation, relevant skills that will be stored in the database. Once they have registered, the system will automatically generate a unique ID for each volunteer.</a:t>
            </a:r>
          </a:p>
        </p:txBody>
      </p:sp>
      <p:sp>
        <p:nvSpPr>
          <p:cNvPr id="4" name="Slide Number Placeholder 3"/>
          <p:cNvSpPr>
            <a:spLocks noGrp="1"/>
          </p:cNvSpPr>
          <p:nvPr>
            <p:ph type="sldNum" sz="quarter" idx="10"/>
          </p:nvPr>
        </p:nvSpPr>
        <p:spPr/>
        <p:txBody>
          <a:bodyPr/>
          <a:lstStyle/>
          <a:p>
            <a:fld id="{1CCBB51C-69FE-46CC-A394-843ABE72248B}" type="slidenum">
              <a:rPr lang="en-SG" smtClean="0"/>
              <a:t>4</a:t>
            </a:fld>
            <a:endParaRPr lang="en-SG"/>
          </a:p>
        </p:txBody>
      </p:sp>
    </p:spTree>
    <p:extLst>
      <p:ext uri="{BB962C8B-B14F-4D97-AF65-F5344CB8AC3E}">
        <p14:creationId xmlns:p14="http://schemas.microsoft.com/office/powerpoint/2010/main" val="2146295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The main page of the app is a news feed of upcoming BDAC events. Volunteers will be alerted of new events through push notification, so they won't have to constantly check the app. Clicking on an event will bring them to an event page where they click a button to volunteer for the event.</a:t>
            </a:r>
          </a:p>
          <a:p>
            <a:endParaRPr lang="en-US" dirty="0" smtClean="0"/>
          </a:p>
          <a:p>
            <a:r>
              <a:rPr lang="en-SG" dirty="0" smtClean="0"/>
              <a:t>The back end of the app is the database where the admin will be able to see a centralized record of registered volunteers. They can also see from here a list of volunteers who have indicated that they are available for an event. They can also filter volunteers by occupation, such as teachers, or skills, such as first aid skills, to select the best candidates for an event. </a:t>
            </a:r>
            <a:endParaRPr lang="en-SG" dirty="0"/>
          </a:p>
        </p:txBody>
      </p:sp>
      <p:sp>
        <p:nvSpPr>
          <p:cNvPr id="4" name="Slide Number Placeholder 3"/>
          <p:cNvSpPr>
            <a:spLocks noGrp="1"/>
          </p:cNvSpPr>
          <p:nvPr>
            <p:ph type="sldNum" sz="quarter" idx="10"/>
          </p:nvPr>
        </p:nvSpPr>
        <p:spPr/>
        <p:txBody>
          <a:bodyPr/>
          <a:lstStyle/>
          <a:p>
            <a:fld id="{1CCBB51C-69FE-46CC-A394-843ABE72248B}" type="slidenum">
              <a:rPr lang="en-SG" smtClean="0"/>
              <a:t>5</a:t>
            </a:fld>
            <a:endParaRPr lang="en-SG"/>
          </a:p>
        </p:txBody>
      </p:sp>
    </p:spTree>
    <p:extLst>
      <p:ext uri="{BB962C8B-B14F-4D97-AF65-F5344CB8AC3E}">
        <p14:creationId xmlns:p14="http://schemas.microsoft.com/office/powerpoint/2010/main" val="1124152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Value proposition: Better communication leading to smoother running of education campaigns due to the implementation of a centralized database.</a:t>
            </a:r>
          </a:p>
          <a:p>
            <a:endParaRPr lang="en-US" dirty="0" smtClean="0"/>
          </a:p>
          <a:p>
            <a:r>
              <a:rPr lang="en-SG" dirty="0" smtClean="0"/>
              <a:t>This solution is cost-effective (free actually) as there is no added machinery to buy or charge fee.</a:t>
            </a:r>
            <a:endParaRPr lang="en-SG" dirty="0"/>
          </a:p>
        </p:txBody>
      </p:sp>
      <p:sp>
        <p:nvSpPr>
          <p:cNvPr id="4" name="Slide Number Placeholder 3"/>
          <p:cNvSpPr>
            <a:spLocks noGrp="1"/>
          </p:cNvSpPr>
          <p:nvPr>
            <p:ph type="sldNum" sz="quarter" idx="10"/>
          </p:nvPr>
        </p:nvSpPr>
        <p:spPr/>
        <p:txBody>
          <a:bodyPr/>
          <a:lstStyle/>
          <a:p>
            <a:fld id="{1CCBB51C-69FE-46CC-A394-843ABE72248B}" type="slidenum">
              <a:rPr lang="en-SG" smtClean="0"/>
              <a:t>6</a:t>
            </a:fld>
            <a:endParaRPr lang="en-SG"/>
          </a:p>
        </p:txBody>
      </p:sp>
    </p:spTree>
    <p:extLst>
      <p:ext uri="{BB962C8B-B14F-4D97-AF65-F5344CB8AC3E}">
        <p14:creationId xmlns:p14="http://schemas.microsoft.com/office/powerpoint/2010/main" val="785663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For the future phase, we will be finalizing the prototype and implementing the database. testing and retesting and finally launching the app. if you would like to contact us here are our details. Thank you for your time. </a:t>
            </a:r>
            <a:endParaRPr lang="en-SG" dirty="0"/>
          </a:p>
        </p:txBody>
      </p:sp>
      <p:sp>
        <p:nvSpPr>
          <p:cNvPr id="4" name="Slide Number Placeholder 3"/>
          <p:cNvSpPr>
            <a:spLocks noGrp="1"/>
          </p:cNvSpPr>
          <p:nvPr>
            <p:ph type="sldNum" sz="quarter" idx="10"/>
          </p:nvPr>
        </p:nvSpPr>
        <p:spPr/>
        <p:txBody>
          <a:bodyPr/>
          <a:lstStyle/>
          <a:p>
            <a:fld id="{1CCBB51C-69FE-46CC-A394-843ABE72248B}" type="slidenum">
              <a:rPr lang="en-SG" smtClean="0"/>
              <a:t>7</a:t>
            </a:fld>
            <a:endParaRPr lang="en-SG"/>
          </a:p>
        </p:txBody>
      </p:sp>
    </p:spTree>
    <p:extLst>
      <p:ext uri="{BB962C8B-B14F-4D97-AF65-F5344CB8AC3E}">
        <p14:creationId xmlns:p14="http://schemas.microsoft.com/office/powerpoint/2010/main" val="24528765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BDAFEE59-E7ED-4FE5-B62E-F21D198AC158}" type="datetimeFigureOut">
              <a:rPr lang="en-SG" smtClean="0"/>
              <a:t>6/4/2016</a:t>
            </a:fld>
            <a:endParaRPr lang="en-SG"/>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SG"/>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0226037E-23D5-48BB-99EE-48575D5ACBB8}" type="slidenum">
              <a:rPr lang="en-SG" smtClean="0"/>
              <a:t>‹#›</a:t>
            </a:fld>
            <a:endParaRPr lang="en-SG"/>
          </a:p>
        </p:txBody>
      </p:sp>
    </p:spTree>
    <p:extLst>
      <p:ext uri="{BB962C8B-B14F-4D97-AF65-F5344CB8AC3E}">
        <p14:creationId xmlns:p14="http://schemas.microsoft.com/office/powerpoint/2010/main" val="4294955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AFEE59-E7ED-4FE5-B62E-F21D198AC158}" type="datetimeFigureOut">
              <a:rPr lang="en-SG" smtClean="0"/>
              <a:t>6/4/2016</a:t>
            </a:fld>
            <a:endParaRPr lang="en-SG"/>
          </a:p>
        </p:txBody>
      </p:sp>
      <p:sp>
        <p:nvSpPr>
          <p:cNvPr id="6" name="Footer Placeholder 5"/>
          <p:cNvSpPr>
            <a:spLocks noGrp="1"/>
          </p:cNvSpPr>
          <p:nvPr>
            <p:ph type="ftr" sz="quarter" idx="11"/>
          </p:nvPr>
        </p:nvSpPr>
        <p:spPr/>
        <p:txBody>
          <a:bodyPr/>
          <a:lstStyle/>
          <a:p>
            <a:endParaRPr lang="en-SG"/>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226037E-23D5-48BB-99EE-48575D5ACBB8}" type="slidenum">
              <a:rPr lang="en-SG" smtClean="0"/>
              <a:t>‹#›</a:t>
            </a:fld>
            <a:endParaRPr lang="en-SG"/>
          </a:p>
        </p:txBody>
      </p:sp>
    </p:spTree>
    <p:extLst>
      <p:ext uri="{BB962C8B-B14F-4D97-AF65-F5344CB8AC3E}">
        <p14:creationId xmlns:p14="http://schemas.microsoft.com/office/powerpoint/2010/main" val="1270717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AFEE59-E7ED-4FE5-B62E-F21D198AC158}" type="datetimeFigureOut">
              <a:rPr lang="en-SG" smtClean="0"/>
              <a:t>6/4/2016</a:t>
            </a:fld>
            <a:endParaRPr lang="en-SG"/>
          </a:p>
        </p:txBody>
      </p:sp>
      <p:sp>
        <p:nvSpPr>
          <p:cNvPr id="5" name="Footer Placeholder 4"/>
          <p:cNvSpPr>
            <a:spLocks noGrp="1"/>
          </p:cNvSpPr>
          <p:nvPr>
            <p:ph type="ftr" sz="quarter" idx="11"/>
          </p:nvPr>
        </p:nvSpPr>
        <p:spPr/>
        <p:txBody>
          <a:bodyPr/>
          <a:lstStyle/>
          <a:p>
            <a:endParaRPr lang="en-SG"/>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26037E-23D5-48BB-99EE-48575D5ACBB8}" type="slidenum">
              <a:rPr lang="en-SG" smtClean="0"/>
              <a:t>‹#›</a:t>
            </a:fld>
            <a:endParaRPr lang="en-SG"/>
          </a:p>
        </p:txBody>
      </p:sp>
    </p:spTree>
    <p:extLst>
      <p:ext uri="{BB962C8B-B14F-4D97-AF65-F5344CB8AC3E}">
        <p14:creationId xmlns:p14="http://schemas.microsoft.com/office/powerpoint/2010/main" val="286649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AFEE59-E7ED-4FE5-B62E-F21D198AC158}" type="datetimeFigureOut">
              <a:rPr lang="en-SG" smtClean="0"/>
              <a:t>6/4/2016</a:t>
            </a:fld>
            <a:endParaRPr lang="en-SG"/>
          </a:p>
        </p:txBody>
      </p:sp>
      <p:sp>
        <p:nvSpPr>
          <p:cNvPr id="5" name="Footer Placeholder 4"/>
          <p:cNvSpPr>
            <a:spLocks noGrp="1"/>
          </p:cNvSpPr>
          <p:nvPr>
            <p:ph type="ftr" sz="quarter" idx="11"/>
          </p:nvPr>
        </p:nvSpPr>
        <p:spPr/>
        <p:txBody>
          <a:bodyPr/>
          <a:lstStyle/>
          <a:p>
            <a:endParaRPr lang="en-SG"/>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26037E-23D5-48BB-99EE-48575D5ACBB8}" type="slidenum">
              <a:rPr lang="en-SG" smtClean="0"/>
              <a:t>‹#›</a:t>
            </a:fld>
            <a:endParaRPr lang="en-SG"/>
          </a:p>
        </p:txBody>
      </p:sp>
    </p:spTree>
    <p:extLst>
      <p:ext uri="{BB962C8B-B14F-4D97-AF65-F5344CB8AC3E}">
        <p14:creationId xmlns:p14="http://schemas.microsoft.com/office/powerpoint/2010/main" val="5613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AFEE59-E7ED-4FE5-B62E-F21D198AC158}" type="datetimeFigureOut">
              <a:rPr lang="en-SG" smtClean="0"/>
              <a:t>6/4/2016</a:t>
            </a:fld>
            <a:endParaRPr lang="en-SG"/>
          </a:p>
        </p:txBody>
      </p:sp>
      <p:sp>
        <p:nvSpPr>
          <p:cNvPr id="5" name="Footer Placeholder 4"/>
          <p:cNvSpPr>
            <a:spLocks noGrp="1"/>
          </p:cNvSpPr>
          <p:nvPr>
            <p:ph type="ftr" sz="quarter" idx="11"/>
          </p:nvPr>
        </p:nvSpPr>
        <p:spPr/>
        <p:txBody>
          <a:bodyPr/>
          <a:lstStyle/>
          <a:p>
            <a:endParaRPr lang="en-SG"/>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26037E-23D5-48BB-99EE-48575D5ACBB8}" type="slidenum">
              <a:rPr lang="en-SG" smtClean="0"/>
              <a:t>‹#›</a:t>
            </a:fld>
            <a:endParaRPr lang="en-SG"/>
          </a:p>
        </p:txBody>
      </p:sp>
    </p:spTree>
    <p:extLst>
      <p:ext uri="{BB962C8B-B14F-4D97-AF65-F5344CB8AC3E}">
        <p14:creationId xmlns:p14="http://schemas.microsoft.com/office/powerpoint/2010/main" val="3966389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DAFEE59-E7ED-4FE5-B62E-F21D198AC158}" type="datetimeFigureOut">
              <a:rPr lang="en-SG" smtClean="0"/>
              <a:t>6/4/2016</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0226037E-23D5-48BB-99EE-48575D5ACBB8}" type="slidenum">
              <a:rPr lang="en-SG" smtClean="0"/>
              <a:t>‹#›</a:t>
            </a:fld>
            <a:endParaRPr lang="en-SG"/>
          </a:p>
        </p:txBody>
      </p:sp>
    </p:spTree>
    <p:extLst>
      <p:ext uri="{BB962C8B-B14F-4D97-AF65-F5344CB8AC3E}">
        <p14:creationId xmlns:p14="http://schemas.microsoft.com/office/powerpoint/2010/main" val="3034363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DAFEE59-E7ED-4FE5-B62E-F21D198AC158}" type="datetimeFigureOut">
              <a:rPr lang="en-SG" smtClean="0"/>
              <a:t>6/4/2016</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0226037E-23D5-48BB-99EE-48575D5ACBB8}" type="slidenum">
              <a:rPr lang="en-SG" smtClean="0"/>
              <a:t>‹#›</a:t>
            </a:fld>
            <a:endParaRPr lang="en-SG"/>
          </a:p>
        </p:txBody>
      </p:sp>
    </p:spTree>
    <p:extLst>
      <p:ext uri="{BB962C8B-B14F-4D97-AF65-F5344CB8AC3E}">
        <p14:creationId xmlns:p14="http://schemas.microsoft.com/office/powerpoint/2010/main" val="1286324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AFEE59-E7ED-4FE5-B62E-F21D198AC158}" type="datetimeFigureOut">
              <a:rPr lang="en-SG" smtClean="0"/>
              <a:t>6/4/2016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226037E-23D5-48BB-99EE-48575D5ACBB8}" type="slidenum">
              <a:rPr lang="en-SG" smtClean="0"/>
              <a:t>‹#›</a:t>
            </a:fld>
            <a:endParaRPr lang="en-SG"/>
          </a:p>
        </p:txBody>
      </p:sp>
    </p:spTree>
    <p:extLst>
      <p:ext uri="{BB962C8B-B14F-4D97-AF65-F5344CB8AC3E}">
        <p14:creationId xmlns:p14="http://schemas.microsoft.com/office/powerpoint/2010/main" val="1929043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AFEE59-E7ED-4FE5-B62E-F21D198AC158}" type="datetimeFigureOut">
              <a:rPr lang="en-SG" smtClean="0"/>
              <a:t>6/4/2016</a:t>
            </a:fld>
            <a:endParaRPr lang="en-SG"/>
          </a:p>
        </p:txBody>
      </p:sp>
      <p:sp>
        <p:nvSpPr>
          <p:cNvPr id="5" name="Footer Placeholder 4"/>
          <p:cNvSpPr>
            <a:spLocks noGrp="1"/>
          </p:cNvSpPr>
          <p:nvPr>
            <p:ph type="ftr" sz="quarter" idx="11"/>
          </p:nvPr>
        </p:nvSpPr>
        <p:spPr/>
        <p:txBody>
          <a:bodyPr/>
          <a:lstStyle/>
          <a:p>
            <a:endParaRPr lang="en-SG"/>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26037E-23D5-48BB-99EE-48575D5ACBB8}" type="slidenum">
              <a:rPr lang="en-SG" smtClean="0"/>
              <a:t>‹#›</a:t>
            </a:fld>
            <a:endParaRPr lang="en-SG"/>
          </a:p>
        </p:txBody>
      </p:sp>
    </p:spTree>
    <p:extLst>
      <p:ext uri="{BB962C8B-B14F-4D97-AF65-F5344CB8AC3E}">
        <p14:creationId xmlns:p14="http://schemas.microsoft.com/office/powerpoint/2010/main" val="1085443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AFEE59-E7ED-4FE5-B62E-F21D198AC158}" type="datetimeFigureOut">
              <a:rPr lang="en-SG" smtClean="0"/>
              <a:t>6/4/2016</a:t>
            </a:fld>
            <a:endParaRPr lang="en-SG"/>
          </a:p>
        </p:txBody>
      </p:sp>
      <p:sp>
        <p:nvSpPr>
          <p:cNvPr id="5" name="Footer Placeholder 4"/>
          <p:cNvSpPr>
            <a:spLocks noGrp="1"/>
          </p:cNvSpPr>
          <p:nvPr>
            <p:ph type="ftr" sz="quarter" idx="11"/>
          </p:nvPr>
        </p:nvSpPr>
        <p:spPr/>
        <p:txBody>
          <a:bodyPr/>
          <a:lstStyle>
            <a:lvl1pPr>
              <a:defRPr sz="1000" b="1"/>
            </a:lvl1pPr>
          </a:lstStyle>
          <a:p>
            <a:endParaRPr lang="en-SG"/>
          </a:p>
        </p:txBody>
      </p:sp>
      <p:sp>
        <p:nvSpPr>
          <p:cNvPr id="6" name="Slide Number Placeholder 5"/>
          <p:cNvSpPr>
            <a:spLocks noGrp="1"/>
          </p:cNvSpPr>
          <p:nvPr>
            <p:ph type="sldNum" sz="quarter" idx="12"/>
          </p:nvPr>
        </p:nvSpPr>
        <p:spPr/>
        <p:txBody>
          <a:bodyPr/>
          <a:lstStyle/>
          <a:p>
            <a:fld id="{0226037E-23D5-48BB-99EE-48575D5ACBB8}" type="slidenum">
              <a:rPr lang="en-SG" smtClean="0"/>
              <a:t>‹#›</a:t>
            </a:fld>
            <a:endParaRPr lang="en-SG"/>
          </a:p>
        </p:txBody>
      </p:sp>
    </p:spTree>
    <p:extLst>
      <p:ext uri="{BB962C8B-B14F-4D97-AF65-F5344CB8AC3E}">
        <p14:creationId xmlns:p14="http://schemas.microsoft.com/office/powerpoint/2010/main" val="4254359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AFEE59-E7ED-4FE5-B62E-F21D198AC158}" type="datetimeFigureOut">
              <a:rPr lang="en-SG" smtClean="0"/>
              <a:t>6/4/2016</a:t>
            </a:fld>
            <a:endParaRPr lang="en-SG"/>
          </a:p>
        </p:txBody>
      </p:sp>
      <p:sp>
        <p:nvSpPr>
          <p:cNvPr id="5" name="Footer Placeholder 4"/>
          <p:cNvSpPr>
            <a:spLocks noGrp="1"/>
          </p:cNvSpPr>
          <p:nvPr>
            <p:ph type="ftr" sz="quarter" idx="11"/>
          </p:nvPr>
        </p:nvSpPr>
        <p:spPr/>
        <p:txBody>
          <a:bodyPr/>
          <a:lstStyle>
            <a:lvl1pPr>
              <a:defRPr sz="1000" b="1"/>
            </a:lvl1pPr>
          </a:lstStyle>
          <a:p>
            <a:endParaRPr lang="en-SG"/>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26037E-23D5-48BB-99EE-48575D5ACBB8}" type="slidenum">
              <a:rPr lang="en-SG" smtClean="0"/>
              <a:t>‹#›</a:t>
            </a:fld>
            <a:endParaRPr lang="en-SG"/>
          </a:p>
        </p:txBody>
      </p:sp>
    </p:spTree>
    <p:extLst>
      <p:ext uri="{BB962C8B-B14F-4D97-AF65-F5344CB8AC3E}">
        <p14:creationId xmlns:p14="http://schemas.microsoft.com/office/powerpoint/2010/main" val="4070714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AFEE59-E7ED-4FE5-B62E-F21D198AC158}" type="datetimeFigureOut">
              <a:rPr lang="en-SG" smtClean="0"/>
              <a:t>6/4/2016</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26037E-23D5-48BB-99EE-48575D5ACBB8}" type="slidenum">
              <a:rPr lang="en-SG" smtClean="0"/>
              <a:t>‹#›</a:t>
            </a:fld>
            <a:endParaRPr lang="en-SG"/>
          </a:p>
        </p:txBody>
      </p:sp>
    </p:spTree>
    <p:extLst>
      <p:ext uri="{BB962C8B-B14F-4D97-AF65-F5344CB8AC3E}">
        <p14:creationId xmlns:p14="http://schemas.microsoft.com/office/powerpoint/2010/main" val="769148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AFEE59-E7ED-4FE5-B62E-F21D198AC158}" type="datetimeFigureOut">
              <a:rPr lang="en-SG" smtClean="0"/>
              <a:t>6/4/2016</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0226037E-23D5-48BB-99EE-48575D5ACBB8}" type="slidenum">
              <a:rPr lang="en-SG" smtClean="0"/>
              <a:t>‹#›</a:t>
            </a:fld>
            <a:endParaRPr lang="en-SG"/>
          </a:p>
        </p:txBody>
      </p:sp>
    </p:spTree>
    <p:extLst>
      <p:ext uri="{BB962C8B-B14F-4D97-AF65-F5344CB8AC3E}">
        <p14:creationId xmlns:p14="http://schemas.microsoft.com/office/powerpoint/2010/main" val="2268239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DAFEE59-E7ED-4FE5-B62E-F21D198AC158}" type="datetimeFigureOut">
              <a:rPr lang="en-SG" smtClean="0"/>
              <a:t>6/4/2016</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0226037E-23D5-48BB-99EE-48575D5ACBB8}" type="slidenum">
              <a:rPr lang="en-SG" smtClean="0"/>
              <a:t>‹#›</a:t>
            </a:fld>
            <a:endParaRPr lang="en-SG"/>
          </a:p>
        </p:txBody>
      </p:sp>
    </p:spTree>
    <p:extLst>
      <p:ext uri="{BB962C8B-B14F-4D97-AF65-F5344CB8AC3E}">
        <p14:creationId xmlns:p14="http://schemas.microsoft.com/office/powerpoint/2010/main" val="1483412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AFEE59-E7ED-4FE5-B62E-F21D198AC158}" type="datetimeFigureOut">
              <a:rPr lang="en-SG" smtClean="0"/>
              <a:t>6/4/2016</a:t>
            </a:fld>
            <a:endParaRPr lang="en-SG"/>
          </a:p>
        </p:txBody>
      </p:sp>
      <p:sp>
        <p:nvSpPr>
          <p:cNvPr id="3" name="Footer Placeholder 2"/>
          <p:cNvSpPr>
            <a:spLocks noGrp="1"/>
          </p:cNvSpPr>
          <p:nvPr>
            <p:ph type="ftr" sz="quarter" idx="11"/>
          </p:nvPr>
        </p:nvSpPr>
        <p:spPr/>
        <p:txBody>
          <a:bodyPr/>
          <a:lstStyle/>
          <a:p>
            <a:endParaRPr lang="en-SG"/>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226037E-23D5-48BB-99EE-48575D5ACBB8}" type="slidenum">
              <a:rPr lang="en-SG" smtClean="0"/>
              <a:t>‹#›</a:t>
            </a:fld>
            <a:endParaRPr lang="en-SG"/>
          </a:p>
        </p:txBody>
      </p:sp>
    </p:spTree>
    <p:extLst>
      <p:ext uri="{BB962C8B-B14F-4D97-AF65-F5344CB8AC3E}">
        <p14:creationId xmlns:p14="http://schemas.microsoft.com/office/powerpoint/2010/main" val="255821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AFEE59-E7ED-4FE5-B62E-F21D198AC158}" type="datetimeFigureOut">
              <a:rPr lang="en-SG" smtClean="0"/>
              <a:t>6/4/2016</a:t>
            </a:fld>
            <a:endParaRPr lang="en-SG"/>
          </a:p>
        </p:txBody>
      </p:sp>
      <p:sp>
        <p:nvSpPr>
          <p:cNvPr id="6" name="Footer Placeholder 5"/>
          <p:cNvSpPr>
            <a:spLocks noGrp="1"/>
          </p:cNvSpPr>
          <p:nvPr>
            <p:ph type="ftr" sz="quarter" idx="11"/>
          </p:nvPr>
        </p:nvSpPr>
        <p:spPr/>
        <p:txBody>
          <a:bodyPr/>
          <a:lstStyle/>
          <a:p>
            <a:endParaRPr lang="en-SG"/>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226037E-23D5-48BB-99EE-48575D5ACBB8}" type="slidenum">
              <a:rPr lang="en-SG" smtClean="0"/>
              <a:t>‹#›</a:t>
            </a:fld>
            <a:endParaRPr lang="en-SG"/>
          </a:p>
        </p:txBody>
      </p:sp>
    </p:spTree>
    <p:extLst>
      <p:ext uri="{BB962C8B-B14F-4D97-AF65-F5344CB8AC3E}">
        <p14:creationId xmlns:p14="http://schemas.microsoft.com/office/powerpoint/2010/main" val="1998606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AFEE59-E7ED-4FE5-B62E-F21D198AC158}" type="datetimeFigureOut">
              <a:rPr lang="en-SG" smtClean="0"/>
              <a:t>6/4/2016</a:t>
            </a:fld>
            <a:endParaRPr lang="en-SG"/>
          </a:p>
        </p:txBody>
      </p:sp>
      <p:sp>
        <p:nvSpPr>
          <p:cNvPr id="6" name="Footer Placeholder 5"/>
          <p:cNvSpPr>
            <a:spLocks noGrp="1"/>
          </p:cNvSpPr>
          <p:nvPr>
            <p:ph type="ftr" sz="quarter" idx="11"/>
          </p:nvPr>
        </p:nvSpPr>
        <p:spPr/>
        <p:txBody>
          <a:bodyPr/>
          <a:lstStyle/>
          <a:p>
            <a:endParaRPr lang="en-SG"/>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226037E-23D5-48BB-99EE-48575D5ACBB8}" type="slidenum">
              <a:rPr lang="en-SG" smtClean="0"/>
              <a:t>‹#›</a:t>
            </a:fld>
            <a:endParaRPr lang="en-SG"/>
          </a:p>
        </p:txBody>
      </p:sp>
    </p:spTree>
    <p:extLst>
      <p:ext uri="{BB962C8B-B14F-4D97-AF65-F5344CB8AC3E}">
        <p14:creationId xmlns:p14="http://schemas.microsoft.com/office/powerpoint/2010/main" val="406835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77000"/>
          </a:schemeClr>
        </a:solidFill>
        <a:effectLst/>
      </p:bgPr>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BDAFEE59-E7ED-4FE5-B62E-F21D198AC158}" type="datetimeFigureOut">
              <a:rPr lang="en-SG" smtClean="0"/>
              <a:t>6/4/2016</a:t>
            </a:fld>
            <a:endParaRPr lang="en-SG"/>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SG"/>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226037E-23D5-48BB-99EE-48575D5ACBB8}" type="slidenum">
              <a:rPr lang="en-SG" smtClean="0"/>
              <a:t>‹#›</a:t>
            </a:fld>
            <a:endParaRPr lang="en-SG"/>
          </a:p>
        </p:txBody>
      </p:sp>
    </p:spTree>
    <p:extLst>
      <p:ext uri="{BB962C8B-B14F-4D97-AF65-F5344CB8AC3E}">
        <p14:creationId xmlns:p14="http://schemas.microsoft.com/office/powerpoint/2010/main" val="31846304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5719" y="5275213"/>
            <a:ext cx="8040562" cy="706964"/>
          </a:xfrm>
        </p:spPr>
        <p:txBody>
          <a:bodyPr>
            <a:noAutofit/>
          </a:bodyPr>
          <a:lstStyle/>
          <a:p>
            <a:pPr algn="ctr"/>
            <a:r>
              <a:rPr lang="en-US" sz="3600" dirty="0" smtClean="0"/>
              <a:t>Presents a solution to BDAC database problem</a:t>
            </a:r>
            <a:endParaRPr lang="en-SG" sz="3600" dirty="0"/>
          </a:p>
        </p:txBody>
      </p:sp>
      <p:pic>
        <p:nvPicPr>
          <p:cNvPr id="6" name="Picture 2" descr="https://lcbass1liyana.files.wordpress.com/2015/03/lcbv3.jpg?w=5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0557" y="838936"/>
            <a:ext cx="6510886" cy="2604354"/>
          </a:xfrm>
          <a:prstGeom prst="rect">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8092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BRUNEI DARUSSALAM AIDS COUNCIL (BDAC)</a:t>
            </a:r>
            <a:endParaRPr lang="en-SG" sz="4400" dirty="0"/>
          </a:p>
        </p:txBody>
      </p:sp>
      <p:sp>
        <p:nvSpPr>
          <p:cNvPr id="4" name="Content Placeholder 2"/>
          <p:cNvSpPr txBox="1">
            <a:spLocks/>
          </p:cNvSpPr>
          <p:nvPr/>
        </p:nvSpPr>
        <p:spPr>
          <a:xfrm>
            <a:off x="4713668" y="3258355"/>
            <a:ext cx="6800045" cy="26916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Font typeface="Wingdings 3" charset="2"/>
              <a:buNone/>
            </a:pPr>
            <a:r>
              <a:rPr lang="en-US" sz="4000" b="1" dirty="0" smtClean="0"/>
              <a:t>Problem</a:t>
            </a:r>
            <a:r>
              <a:rPr lang="en-US" sz="4000" dirty="0" smtClean="0"/>
              <a:t>:</a:t>
            </a:r>
          </a:p>
          <a:p>
            <a:pPr marL="0" indent="0" algn="ctr">
              <a:buFont typeface="Wingdings 3" charset="2"/>
              <a:buNone/>
            </a:pPr>
            <a:r>
              <a:rPr lang="en-US" sz="4000" dirty="0" smtClean="0"/>
              <a:t>Difficulty in tracking members and volunteers.</a:t>
            </a:r>
            <a:endParaRPr lang="en-SG" sz="4000" dirty="0"/>
          </a:p>
        </p:txBody>
      </p:sp>
      <p:pic>
        <p:nvPicPr>
          <p:cNvPr id="2050" name="Picture 2" descr="https://penyinarbdac.files.wordpress.com/2012/01/brunei01_bdac-logo.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37596" y="2328408"/>
            <a:ext cx="2783644" cy="4013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167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SOLUTION (Part 1)</a:t>
            </a:r>
            <a:endParaRPr lang="en-SG" sz="4400"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95056" y="2392321"/>
            <a:ext cx="1876690" cy="3643312"/>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8155" y="2392321"/>
            <a:ext cx="2628457" cy="4248968"/>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6154" y="2392321"/>
            <a:ext cx="2562494" cy="4142337"/>
          </a:xfrm>
          <a:prstGeom prst="rect">
            <a:avLst/>
          </a:prstGeom>
        </p:spPr>
      </p:pic>
    </p:spTree>
    <p:extLst>
      <p:ext uri="{BB962C8B-B14F-4D97-AF65-F5344CB8AC3E}">
        <p14:creationId xmlns:p14="http://schemas.microsoft.com/office/powerpoint/2010/main" val="40343817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SOLUTION (Part 1)</a:t>
            </a:r>
            <a:endParaRPr lang="en-SG" sz="4400"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8449" y="2469063"/>
            <a:ext cx="1856024" cy="3635172"/>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9599" y="2441067"/>
            <a:ext cx="2745163" cy="4212110"/>
          </a:xfrm>
          <a:prstGeom prst="rect">
            <a:avLst/>
          </a:prstGeom>
        </p:spPr>
      </p:pic>
    </p:spTree>
    <p:extLst>
      <p:ext uri="{BB962C8B-B14F-4D97-AF65-F5344CB8AC3E}">
        <p14:creationId xmlns:p14="http://schemas.microsoft.com/office/powerpoint/2010/main" val="95598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SOLUTION (Part 2)</a:t>
            </a:r>
            <a:endParaRPr lang="en-SG"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1940" y="5814"/>
            <a:ext cx="4238836" cy="6852186"/>
          </a:xfrm>
          <a:prstGeom prst="rect">
            <a:avLst/>
          </a:prstGeom>
        </p:spPr>
      </p:pic>
    </p:spTree>
    <p:extLst>
      <p:ext uri="{BB962C8B-B14F-4D97-AF65-F5344CB8AC3E}">
        <p14:creationId xmlns:p14="http://schemas.microsoft.com/office/powerpoint/2010/main" val="24457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Value Proposition</a:t>
            </a:r>
            <a:endParaRPr lang="en-SG" sz="4400" dirty="0"/>
          </a:p>
        </p:txBody>
      </p:sp>
      <p:sp>
        <p:nvSpPr>
          <p:cNvPr id="4" name="Content Placeholder 3"/>
          <p:cNvSpPr>
            <a:spLocks noGrp="1"/>
          </p:cNvSpPr>
          <p:nvPr>
            <p:ph idx="1"/>
          </p:nvPr>
        </p:nvSpPr>
        <p:spPr>
          <a:xfrm>
            <a:off x="1154954" y="3260323"/>
            <a:ext cx="9547390" cy="2522292"/>
          </a:xfrm>
        </p:spPr>
        <p:txBody>
          <a:bodyPr>
            <a:normAutofit/>
          </a:bodyPr>
          <a:lstStyle/>
          <a:p>
            <a:pPr marL="0" indent="0" algn="ctr">
              <a:buNone/>
            </a:pPr>
            <a:r>
              <a:rPr lang="en-US" sz="3600" dirty="0" smtClean="0"/>
              <a:t>Better communication leading to smoother running of education campaigns due to the implementation of a centralized database.</a:t>
            </a:r>
            <a:endParaRPr lang="en-SG" sz="3600" dirty="0"/>
          </a:p>
        </p:txBody>
      </p:sp>
    </p:spTree>
    <p:extLst>
      <p:ext uri="{BB962C8B-B14F-4D97-AF65-F5344CB8AC3E}">
        <p14:creationId xmlns:p14="http://schemas.microsoft.com/office/powerpoint/2010/main" val="397101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Future Steps Taken</a:t>
            </a:r>
            <a:endParaRPr lang="en-SG" sz="4400" dirty="0"/>
          </a:p>
        </p:txBody>
      </p:sp>
      <p:sp>
        <p:nvSpPr>
          <p:cNvPr id="4" name="Content Placeholder 3"/>
          <p:cNvSpPr>
            <a:spLocks noGrp="1"/>
          </p:cNvSpPr>
          <p:nvPr>
            <p:ph idx="1"/>
          </p:nvPr>
        </p:nvSpPr>
        <p:spPr>
          <a:xfrm>
            <a:off x="1154954" y="2603501"/>
            <a:ext cx="8825659" cy="822280"/>
          </a:xfrm>
        </p:spPr>
        <p:txBody>
          <a:bodyPr>
            <a:normAutofit/>
          </a:bodyPr>
          <a:lstStyle/>
          <a:p>
            <a:r>
              <a:rPr lang="en-US" sz="4000" dirty="0" smtClean="0"/>
              <a:t>Finalize prototype</a:t>
            </a:r>
          </a:p>
        </p:txBody>
      </p:sp>
      <p:sp>
        <p:nvSpPr>
          <p:cNvPr id="5" name="Content Placeholder 3"/>
          <p:cNvSpPr txBox="1">
            <a:spLocks/>
          </p:cNvSpPr>
          <p:nvPr/>
        </p:nvSpPr>
        <p:spPr>
          <a:xfrm>
            <a:off x="1154954" y="3425781"/>
            <a:ext cx="8825659" cy="8501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4000" dirty="0" smtClean="0"/>
              <a:t>Test prototype</a:t>
            </a:r>
          </a:p>
        </p:txBody>
      </p:sp>
      <p:sp>
        <p:nvSpPr>
          <p:cNvPr id="6" name="Content Placeholder 3"/>
          <p:cNvSpPr txBox="1">
            <a:spLocks/>
          </p:cNvSpPr>
          <p:nvPr/>
        </p:nvSpPr>
        <p:spPr>
          <a:xfrm>
            <a:off x="1154954" y="4275965"/>
            <a:ext cx="8825659" cy="9660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4000" dirty="0" smtClean="0"/>
              <a:t>Launch prototype</a:t>
            </a:r>
          </a:p>
          <a:p>
            <a:pPr marL="0" indent="0">
              <a:buFont typeface="Wingdings 3" charset="2"/>
              <a:buNone/>
            </a:pPr>
            <a:endParaRPr lang="en-SG" sz="4000" dirty="0"/>
          </a:p>
        </p:txBody>
      </p:sp>
    </p:spTree>
    <p:extLst>
      <p:ext uri="{BB962C8B-B14F-4D97-AF65-F5344CB8AC3E}">
        <p14:creationId xmlns:p14="http://schemas.microsoft.com/office/powerpoint/2010/main" val="1968371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Contact Us</a:t>
            </a:r>
            <a:endParaRPr lang="en-SG" sz="4400" dirty="0"/>
          </a:p>
        </p:txBody>
      </p:sp>
      <p:sp>
        <p:nvSpPr>
          <p:cNvPr id="4" name="Content Placeholder 3"/>
          <p:cNvSpPr>
            <a:spLocks noGrp="1"/>
          </p:cNvSpPr>
          <p:nvPr>
            <p:ph idx="1"/>
          </p:nvPr>
        </p:nvSpPr>
        <p:spPr>
          <a:xfrm>
            <a:off x="1154954" y="2603500"/>
            <a:ext cx="10139818" cy="3416300"/>
          </a:xfrm>
        </p:spPr>
        <p:txBody>
          <a:bodyPr>
            <a:normAutofit/>
          </a:bodyPr>
          <a:lstStyle/>
          <a:p>
            <a:pPr marL="0" indent="0">
              <a:buNone/>
            </a:pPr>
            <a:r>
              <a:rPr lang="en-US" sz="4000" b="1" dirty="0" smtClean="0"/>
              <a:t>Website</a:t>
            </a:r>
            <a:r>
              <a:rPr lang="en-US" sz="4000" dirty="0"/>
              <a:t>: http://www.laksamanacollege.edu.bn/</a:t>
            </a:r>
            <a:endParaRPr lang="en-US" sz="4000" dirty="0" smtClean="0"/>
          </a:p>
          <a:p>
            <a:pPr marL="0" indent="0">
              <a:buNone/>
            </a:pPr>
            <a:r>
              <a:rPr lang="en-US" sz="4000" b="1" dirty="0" smtClean="0"/>
              <a:t>LCB Phone Number</a:t>
            </a:r>
            <a:r>
              <a:rPr lang="en-US" sz="4000" dirty="0" smtClean="0"/>
              <a:t>: 2238816</a:t>
            </a:r>
            <a:endParaRPr lang="en-SG" sz="4000" dirty="0" smtClean="0"/>
          </a:p>
          <a:p>
            <a:pPr marL="0" indent="0">
              <a:buNone/>
            </a:pPr>
            <a:r>
              <a:rPr lang="en-US" sz="4000" b="1" dirty="0" smtClean="0"/>
              <a:t>Ask for</a:t>
            </a:r>
            <a:r>
              <a:rPr lang="en-US" sz="4000" dirty="0" smtClean="0"/>
              <a:t>: LCB COPs</a:t>
            </a:r>
          </a:p>
        </p:txBody>
      </p:sp>
    </p:spTree>
    <p:extLst>
      <p:ext uri="{BB962C8B-B14F-4D97-AF65-F5344CB8AC3E}">
        <p14:creationId xmlns:p14="http://schemas.microsoft.com/office/powerpoint/2010/main" val="30999297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104</TotalTime>
  <Words>555</Words>
  <Application>Microsoft Office PowerPoint</Application>
  <PresentationFormat>Widescreen</PresentationFormat>
  <Paragraphs>35</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Ion Boardroom</vt:lpstr>
      <vt:lpstr>Presents a solution to BDAC database problem</vt:lpstr>
      <vt:lpstr>BRUNEI DARUSSALAM AIDS COUNCIL (BDAC)</vt:lpstr>
      <vt:lpstr>SOLUTION (Part 1)</vt:lpstr>
      <vt:lpstr>SOLUTION (Part 1)</vt:lpstr>
      <vt:lpstr>SOLUTION (Part 2)</vt:lpstr>
      <vt:lpstr>Value Proposition</vt:lpstr>
      <vt:lpstr>Future Steps Taken</vt:lpstr>
      <vt:lpstr>Contact Us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11</cp:revision>
  <dcterms:created xsi:type="dcterms:W3CDTF">2016-04-06T05:06:43Z</dcterms:created>
  <dcterms:modified xsi:type="dcterms:W3CDTF">2016-04-06T06:55:21Z</dcterms:modified>
</cp:coreProperties>
</file>