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3522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6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44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07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91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70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820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846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47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14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427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233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11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62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0267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133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545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0E03-089C-4414-873E-A00C04543CC1}" type="datetimeFigureOut">
              <a:rPr lang="en-MY" smtClean="0"/>
              <a:t>6/4/2016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DABF-C6AD-412F-81F9-88F811BB5F6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45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5255" y="1803405"/>
            <a:ext cx="7307179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 err="1" smtClean="0"/>
              <a:t>Micronet</a:t>
            </a:r>
            <a:r>
              <a:rPr lang="en-MY" dirty="0" smtClean="0"/>
              <a:t> International College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760" y="4029257"/>
            <a:ext cx="9448800" cy="685800"/>
          </a:xfrm>
        </p:spPr>
        <p:txBody>
          <a:bodyPr/>
          <a:lstStyle/>
          <a:p>
            <a:pPr algn="ctr"/>
            <a:r>
              <a:rPr lang="en-MY" i="1" dirty="0" smtClean="0"/>
              <a:t>CARE &amp; ACTIONS FOR STRAYS (CAS)</a:t>
            </a:r>
            <a:endParaRPr lang="en-MY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7" y="438802"/>
            <a:ext cx="4193358" cy="41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2047"/>
            <a:ext cx="12192000" cy="1004269"/>
          </a:xfrm>
          <a:solidFill>
            <a:schemeClr val="accent2"/>
          </a:solidFill>
        </p:spPr>
        <p:txBody>
          <a:bodyPr/>
          <a:lstStyle/>
          <a:p>
            <a:r>
              <a:rPr lang="en-MY" dirty="0" smtClean="0">
                <a:solidFill>
                  <a:schemeClr val="bg1"/>
                </a:solidFill>
              </a:rPr>
              <a:t>What is the problem?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7548"/>
            <a:ext cx="10820400" cy="4024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MY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Lack of data management such as animal data management.</a:t>
            </a:r>
          </a:p>
          <a:p>
            <a:pPr>
              <a:lnSpc>
                <a:spcPct val="100000"/>
              </a:lnSpc>
            </a:pPr>
            <a:r>
              <a:rPr lang="en-MY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 track and record animals rescued.</a:t>
            </a:r>
          </a:p>
          <a:p>
            <a:pPr>
              <a:lnSpc>
                <a:spcPct val="100000"/>
              </a:lnSpc>
            </a:pPr>
            <a:r>
              <a:rPr lang="en-MY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 data being kept for animals that has been rehomed and spayed.</a:t>
            </a:r>
          </a:p>
          <a:p>
            <a:endParaRPr lang="en-MY" sz="3200" dirty="0" smtClean="0"/>
          </a:p>
          <a:p>
            <a:endParaRPr lang="en-MY" sz="3200" dirty="0" smtClean="0"/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9183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7987"/>
            <a:ext cx="12192000" cy="1004266"/>
          </a:xfrm>
          <a:solidFill>
            <a:schemeClr val="accent2"/>
          </a:solidFill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50690"/>
            <a:ext cx="10820400" cy="3367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MY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Create a Database Management System (DBMS</a:t>
            </a:r>
            <a:r>
              <a:rPr lang="en-MY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MY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that will store every data available.</a:t>
            </a:r>
            <a:endParaRPr lang="en-MY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MY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Animal Data Management:</a:t>
            </a:r>
          </a:p>
          <a:p>
            <a:pPr>
              <a:lnSpc>
                <a:spcPct val="100000"/>
              </a:lnSpc>
            </a:pPr>
            <a:r>
              <a:rPr lang="en-MY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Keep track of animals rescued.</a:t>
            </a:r>
          </a:p>
          <a:p>
            <a:pPr>
              <a:lnSpc>
                <a:spcPct val="100000"/>
              </a:lnSpc>
            </a:pPr>
            <a:r>
              <a:rPr lang="en-MY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Keep track of animals rehomed.</a:t>
            </a:r>
          </a:p>
          <a:p>
            <a:pPr>
              <a:lnSpc>
                <a:spcPct val="100000"/>
              </a:lnSpc>
            </a:pPr>
            <a:r>
              <a:rPr lang="en-MY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Keep track of animals spayed.</a:t>
            </a:r>
          </a:p>
          <a:p>
            <a:pPr>
              <a:lnSpc>
                <a:spcPct val="100000"/>
              </a:lnSpc>
            </a:pPr>
            <a:endParaRPr lang="en-MY" sz="3600" dirty="0"/>
          </a:p>
          <a:p>
            <a:pPr marL="0" indent="0">
              <a:lnSpc>
                <a:spcPct val="100000"/>
              </a:lnSpc>
              <a:buNone/>
            </a:pP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3452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2043"/>
            <a:ext cx="12192000" cy="1076461"/>
          </a:xfrm>
          <a:solidFill>
            <a:schemeClr val="accent2"/>
          </a:solidFill>
        </p:spPr>
        <p:txBody>
          <a:bodyPr/>
          <a:lstStyle/>
          <a:p>
            <a:r>
              <a:rPr lang="en-MY" dirty="0" smtClean="0">
                <a:solidFill>
                  <a:schemeClr val="bg1"/>
                </a:solidFill>
              </a:rPr>
              <a:t>How will it benefit the organizer?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75818"/>
            <a:ext cx="10820400" cy="4024125"/>
          </a:xfrm>
        </p:spPr>
        <p:txBody>
          <a:bodyPr>
            <a:noAutofit/>
          </a:bodyPr>
          <a:lstStyle/>
          <a:p>
            <a:r>
              <a:rPr lang="en-MY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Controlling Data Redundancy </a:t>
            </a:r>
          </a:p>
          <a:p>
            <a:r>
              <a:rPr lang="en-MY" sz="6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 Consistency</a:t>
            </a:r>
          </a:p>
          <a:p>
            <a:r>
              <a:rPr lang="en-MY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Data Security</a:t>
            </a:r>
          </a:p>
          <a:p>
            <a:r>
              <a:rPr lang="en-MY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Backup and Recovery </a:t>
            </a:r>
            <a:endParaRPr lang="en-MY" sz="6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2043"/>
            <a:ext cx="12192000" cy="1076461"/>
          </a:xfrm>
          <a:solidFill>
            <a:schemeClr val="accent2"/>
          </a:solidFill>
        </p:spPr>
        <p:txBody>
          <a:bodyPr/>
          <a:lstStyle/>
          <a:p>
            <a:r>
              <a:rPr lang="en-MY" dirty="0" smtClean="0">
                <a:solidFill>
                  <a:schemeClr val="bg1"/>
                </a:solidFill>
              </a:rPr>
              <a:t>Future steps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75818"/>
            <a:ext cx="10820400" cy="4024125"/>
          </a:xfrm>
        </p:spPr>
        <p:txBody>
          <a:bodyPr>
            <a:noAutofit/>
          </a:bodyPr>
          <a:lstStyle/>
          <a:p>
            <a:r>
              <a:rPr lang="en-MY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Accommodate as an online services</a:t>
            </a:r>
          </a:p>
          <a:p>
            <a:r>
              <a:rPr lang="en-MY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security measures</a:t>
            </a:r>
          </a:p>
          <a:p>
            <a:r>
              <a:rPr lang="en-MY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Maintenance</a:t>
            </a:r>
          </a:p>
          <a:p>
            <a:r>
              <a:rPr lang="en-MY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GPS tracking for each animals (Apps)</a:t>
            </a:r>
            <a:endParaRPr lang="en-MY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3616"/>
            <a:ext cx="12191991" cy="1010663"/>
          </a:xfrm>
          <a:solidFill>
            <a:schemeClr val="accent2"/>
          </a:solidFill>
        </p:spPr>
        <p:txBody>
          <a:bodyPr/>
          <a:lstStyle/>
          <a:p>
            <a:r>
              <a:rPr lang="en-MY" dirty="0" smtClean="0">
                <a:solidFill>
                  <a:schemeClr val="bg1"/>
                </a:solidFill>
              </a:rPr>
              <a:t>Call to action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16451"/>
            <a:ext cx="10820400" cy="2678229"/>
          </a:xfrm>
        </p:spPr>
        <p:txBody>
          <a:bodyPr>
            <a:normAutofit/>
          </a:bodyPr>
          <a:lstStyle/>
          <a:p>
            <a:pPr algn="ctr"/>
            <a:r>
              <a:rPr lang="en-MY" sz="5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E-mail: enquiry@micronet.com.bn</a:t>
            </a:r>
            <a:endParaRPr lang="en-MY" sz="5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MY" sz="5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Contact </a:t>
            </a:r>
            <a:r>
              <a:rPr lang="en-MY" sz="5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Number: 2451133</a:t>
            </a:r>
          </a:p>
          <a:p>
            <a:pPr algn="ctr"/>
            <a:r>
              <a:rPr lang="en-MY" sz="5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Website: micronet.com.bn</a:t>
            </a:r>
            <a:endParaRPr lang="en-MY" sz="5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MY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221" y="-1348341"/>
            <a:ext cx="12372480" cy="9217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52" y="5298707"/>
            <a:ext cx="10820400" cy="1956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6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 FOR LISTENING!</a:t>
            </a:r>
            <a:endParaRPr lang="en-MY" sz="6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</TotalTime>
  <Words>131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Vapor Trail</vt:lpstr>
      <vt:lpstr>Micronet International College</vt:lpstr>
      <vt:lpstr>What is the problem?</vt:lpstr>
      <vt:lpstr>Solution</vt:lpstr>
      <vt:lpstr>How will it benefit the organizer?</vt:lpstr>
      <vt:lpstr>Future steps</vt:lpstr>
      <vt:lpstr>Call to action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Micronet International College</dc:title>
  <dc:creator>fikri ♥</dc:creator>
  <cp:lastModifiedBy>fikri ♥</cp:lastModifiedBy>
  <cp:revision>14</cp:revision>
  <dcterms:created xsi:type="dcterms:W3CDTF">2016-04-06T02:29:40Z</dcterms:created>
  <dcterms:modified xsi:type="dcterms:W3CDTF">2016-04-06T07:16:29Z</dcterms:modified>
</cp:coreProperties>
</file>