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FE6E-E602-4EA1-B1A9-BDD58CDEB159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D78D-8124-4C32-B01C-F0E61C202B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08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523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5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94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6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7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3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17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7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55E5-2AE8-440C-A36E-78C312D8845A}" type="datetimeFigureOut">
              <a:rPr lang="en-SG" smtClean="0"/>
              <a:t>6/4/2016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C11C5-F0BE-4383-B489-920389D23F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5460879" cy="529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2" descr="Image result for persatuan kaca brune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7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SG" dirty="0" smtClean="0"/>
              <a:t>Problem: Awareness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6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SOLUTIONS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Collaborate with other agencies to get </a:t>
            </a:r>
            <a:r>
              <a:rPr lang="en-SG" dirty="0" smtClean="0"/>
              <a:t>sponsorships (Hua  </a:t>
            </a:r>
            <a:r>
              <a:rPr lang="en-SG" dirty="0" err="1" smtClean="0"/>
              <a:t>Ho</a:t>
            </a:r>
            <a:r>
              <a:rPr lang="en-SG" dirty="0" smtClean="0"/>
              <a:t>, </a:t>
            </a:r>
            <a:r>
              <a:rPr lang="en-SG" dirty="0" err="1" smtClean="0"/>
              <a:t>Supa</a:t>
            </a:r>
            <a:r>
              <a:rPr lang="en-SG" dirty="0" smtClean="0"/>
              <a:t> Save </a:t>
            </a:r>
            <a:r>
              <a:rPr lang="en-SG" dirty="0" err="1" smtClean="0"/>
              <a:t>etc</a:t>
            </a:r>
            <a:r>
              <a:rPr lang="en-SG" dirty="0" smtClean="0"/>
              <a:t>)</a:t>
            </a:r>
          </a:p>
          <a:p>
            <a:r>
              <a:rPr lang="en-SG" dirty="0" smtClean="0"/>
              <a:t>Incorporate with government </a:t>
            </a:r>
            <a:r>
              <a:rPr lang="en-SG" dirty="0" err="1" smtClean="0"/>
              <a:t>gaencies</a:t>
            </a:r>
            <a:r>
              <a:rPr lang="en-SG" dirty="0" smtClean="0"/>
              <a:t> (MOH)</a:t>
            </a:r>
            <a:endParaRPr lang="en-SG" dirty="0" smtClean="0"/>
          </a:p>
          <a:p>
            <a:r>
              <a:rPr lang="en-SG" dirty="0" smtClean="0"/>
              <a:t>More exposure through social </a:t>
            </a:r>
            <a:r>
              <a:rPr lang="en-SG" dirty="0" smtClean="0"/>
              <a:t>media</a:t>
            </a:r>
          </a:p>
          <a:p>
            <a:pPr marL="0" indent="0">
              <a:buNone/>
            </a:pPr>
            <a:r>
              <a:rPr lang="en-SG" dirty="0" smtClean="0"/>
              <a:t>(Instagram, </a:t>
            </a:r>
            <a:r>
              <a:rPr lang="en-SG" dirty="0" err="1" smtClean="0"/>
              <a:t>Whatsapp</a:t>
            </a:r>
            <a:r>
              <a:rPr lang="en-SG" dirty="0" smtClean="0"/>
              <a:t> group among parents)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69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SOLUTIONS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Join global event every 3</a:t>
            </a:r>
            <a:r>
              <a:rPr lang="en-SG" baseline="30000" dirty="0"/>
              <a:t>rd</a:t>
            </a:r>
            <a:r>
              <a:rPr lang="en-SG" dirty="0"/>
              <a:t> December: “Disability Day” (Roadshow, Run </a:t>
            </a:r>
            <a:r>
              <a:rPr lang="en-SG" dirty="0" err="1"/>
              <a:t>etc</a:t>
            </a:r>
            <a:r>
              <a:rPr lang="en-SG" dirty="0"/>
              <a:t>)</a:t>
            </a:r>
          </a:p>
          <a:p>
            <a:r>
              <a:rPr lang="en-SG" dirty="0"/>
              <a:t>  Make use of “Push” notifications </a:t>
            </a:r>
          </a:p>
          <a:p>
            <a:pPr marL="0" indent="0">
              <a:buNone/>
            </a:pPr>
            <a:r>
              <a:rPr lang="en-SG" dirty="0"/>
              <a:t>(“</a:t>
            </a:r>
            <a:r>
              <a:rPr lang="en-SG" dirty="0" err="1"/>
              <a:t>Dermalah</a:t>
            </a:r>
            <a:r>
              <a:rPr lang="en-SG" dirty="0"/>
              <a:t> Dana…” </a:t>
            </a:r>
            <a:r>
              <a:rPr lang="en-SG" dirty="0" err="1"/>
              <a:t>etc</a:t>
            </a:r>
            <a:r>
              <a:rPr lang="en-SG" dirty="0"/>
              <a:t>)</a:t>
            </a:r>
          </a:p>
          <a:p>
            <a:r>
              <a:rPr lang="en-SG" dirty="0"/>
              <a:t>Volunteers can help to create awareness</a:t>
            </a:r>
          </a:p>
          <a:p>
            <a:pPr marL="0" indent="0">
              <a:buNone/>
            </a:pPr>
            <a:r>
              <a:rPr lang="en-SG" dirty="0"/>
              <a:t>(Organized events besides charity work)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764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SOLUTIONS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Distribute </a:t>
            </a:r>
            <a:r>
              <a:rPr lang="en-SG" dirty="0" smtClean="0"/>
              <a:t>leaflets (to shops, restaurants </a:t>
            </a:r>
            <a:r>
              <a:rPr lang="en-SG" dirty="0" err="1" smtClean="0"/>
              <a:t>etc</a:t>
            </a:r>
            <a:r>
              <a:rPr lang="en-SG" dirty="0" smtClean="0"/>
              <a:t>)</a:t>
            </a:r>
            <a:endParaRPr lang="en-SG" dirty="0" smtClean="0"/>
          </a:p>
          <a:p>
            <a:r>
              <a:rPr lang="en-SG" dirty="0" smtClean="0"/>
              <a:t>Organizes talent </a:t>
            </a:r>
            <a:r>
              <a:rPr lang="en-SG" dirty="0" smtClean="0"/>
              <a:t>show (Music performance)</a:t>
            </a:r>
            <a:endParaRPr lang="en-SG" dirty="0" smtClean="0"/>
          </a:p>
          <a:p>
            <a:r>
              <a:rPr lang="en-SG" dirty="0" smtClean="0"/>
              <a:t>Use public </a:t>
            </a:r>
            <a:r>
              <a:rPr lang="en-SG" dirty="0" smtClean="0"/>
              <a:t>figure( </a:t>
            </a:r>
            <a:r>
              <a:rPr lang="en-SG" dirty="0" err="1" smtClean="0"/>
              <a:t>Eg</a:t>
            </a:r>
            <a:r>
              <a:rPr lang="en-SG" dirty="0" smtClean="0"/>
              <a:t>: Wu Chun or </a:t>
            </a:r>
            <a:r>
              <a:rPr lang="en-SG" dirty="0" err="1" smtClean="0"/>
              <a:t>Babu</a:t>
            </a:r>
            <a:r>
              <a:rPr lang="en-SG" dirty="0" smtClean="0"/>
              <a:t> Si </a:t>
            </a:r>
            <a:r>
              <a:rPr lang="en-SG" dirty="0" err="1" smtClean="0"/>
              <a:t>Nur</a:t>
            </a:r>
            <a:r>
              <a:rPr lang="en-SG" dirty="0" smtClean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3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SG" b="1" dirty="0" smtClean="0"/>
              <a:t>FUTURE STRATEGIES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Place donation boxes in various places</a:t>
            </a:r>
          </a:p>
          <a:p>
            <a:r>
              <a:rPr lang="en-SG" dirty="0" smtClean="0"/>
              <a:t>Develop an </a:t>
            </a:r>
            <a:r>
              <a:rPr lang="en-SG" dirty="0" smtClean="0"/>
              <a:t>application </a:t>
            </a:r>
            <a:endParaRPr lang="en-SG" dirty="0" smtClean="0"/>
          </a:p>
          <a:p>
            <a:r>
              <a:rPr lang="en-SG" dirty="0" smtClean="0"/>
              <a:t>Employ expertise on public relation to  confront </a:t>
            </a:r>
            <a:r>
              <a:rPr lang="en-SG" smtClean="0"/>
              <a:t>the public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4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134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Problem: Awareness</vt:lpstr>
      <vt:lpstr>SOLUTIONS</vt:lpstr>
      <vt:lpstr>SOLUTIONS</vt:lpstr>
      <vt:lpstr>SOLUTIONS</vt:lpstr>
      <vt:lpstr>FUTURE STRATEGIES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2016-04-06T17:44:38Z</dcterms:created>
  <dcterms:modified xsi:type="dcterms:W3CDTF">2016-04-06T21:57:59Z</dcterms:modified>
</cp:coreProperties>
</file>