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B6B95-AA5E-AE41-9FAB-65F33E4BA56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FF04FAF-9BB3-B041-A960-DA9BD30382B1}">
      <dgm:prSet phldrT="[Text]"/>
      <dgm:spPr/>
      <dgm:t>
        <a:bodyPr/>
        <a:lstStyle/>
        <a:p>
          <a:r>
            <a:rPr lang="en-US" dirty="0" smtClean="0"/>
            <a:t>MODIFIKASI INVENTORI</a:t>
          </a:r>
          <a:endParaRPr lang="en-US" dirty="0"/>
        </a:p>
      </dgm:t>
    </dgm:pt>
    <dgm:pt modelId="{310EFBEE-4557-3F49-8A27-21760F4290E8}" type="parTrans" cxnId="{7ACEEB1F-0466-F847-BD52-07B1E9713A47}">
      <dgm:prSet/>
      <dgm:spPr/>
      <dgm:t>
        <a:bodyPr/>
        <a:lstStyle/>
        <a:p>
          <a:endParaRPr lang="en-US"/>
        </a:p>
      </dgm:t>
    </dgm:pt>
    <dgm:pt modelId="{D77653B3-B9D1-8E45-A563-B144E850F693}" type="sibTrans" cxnId="{7ACEEB1F-0466-F847-BD52-07B1E9713A47}">
      <dgm:prSet/>
      <dgm:spPr/>
      <dgm:t>
        <a:bodyPr/>
        <a:lstStyle/>
        <a:p>
          <a:endParaRPr lang="en-US"/>
        </a:p>
      </dgm:t>
    </dgm:pt>
    <dgm:pt modelId="{24675249-1C77-AB47-80EC-6EDFF7E9B2DB}">
      <dgm:prSet phldrT="[Text]"/>
      <dgm:spPr/>
      <dgm:t>
        <a:bodyPr/>
        <a:lstStyle/>
        <a:p>
          <a:r>
            <a:rPr lang="en-US" dirty="0" smtClean="0"/>
            <a:t>MEMBINA KEMAHIRAN DAN POTENSI</a:t>
          </a:r>
          <a:endParaRPr lang="en-US" dirty="0"/>
        </a:p>
      </dgm:t>
    </dgm:pt>
    <dgm:pt modelId="{1ED36816-7B24-0C49-BA92-D1F53D08AFF3}" type="parTrans" cxnId="{7A142D5B-BCF8-ED48-B0E6-1769764117FE}">
      <dgm:prSet/>
      <dgm:spPr/>
      <dgm:t>
        <a:bodyPr/>
        <a:lstStyle/>
        <a:p>
          <a:endParaRPr lang="en-US"/>
        </a:p>
      </dgm:t>
    </dgm:pt>
    <dgm:pt modelId="{864ED97B-4B5E-AE40-9B01-83A7405FD6F8}" type="sibTrans" cxnId="{7A142D5B-BCF8-ED48-B0E6-1769764117FE}">
      <dgm:prSet/>
      <dgm:spPr/>
      <dgm:t>
        <a:bodyPr/>
        <a:lstStyle/>
        <a:p>
          <a:endParaRPr lang="en-US"/>
        </a:p>
      </dgm:t>
    </dgm:pt>
    <dgm:pt modelId="{BED07455-2383-3047-A141-9BD5A7119521}">
      <dgm:prSet phldrT="[Text]"/>
      <dgm:spPr/>
      <dgm:t>
        <a:bodyPr/>
        <a:lstStyle/>
        <a:p>
          <a:r>
            <a:rPr lang="en-US" dirty="0" smtClean="0"/>
            <a:t>MENETAPKAN STRATEGI PEMASARAN</a:t>
          </a:r>
          <a:endParaRPr lang="en-US" dirty="0"/>
        </a:p>
      </dgm:t>
    </dgm:pt>
    <dgm:pt modelId="{6D52562B-82FD-F547-BED6-DD6D0FDAAFE1}" type="parTrans" cxnId="{8939FE43-3504-D641-81D1-2841C63B745A}">
      <dgm:prSet/>
      <dgm:spPr/>
      <dgm:t>
        <a:bodyPr/>
        <a:lstStyle/>
        <a:p>
          <a:endParaRPr lang="en-US"/>
        </a:p>
      </dgm:t>
    </dgm:pt>
    <dgm:pt modelId="{F8C186F5-D280-CD47-BF11-FEDC9870B3B2}" type="sibTrans" cxnId="{8939FE43-3504-D641-81D1-2841C63B745A}">
      <dgm:prSet/>
      <dgm:spPr/>
      <dgm:t>
        <a:bodyPr/>
        <a:lstStyle/>
        <a:p>
          <a:endParaRPr lang="en-US"/>
        </a:p>
      </dgm:t>
    </dgm:pt>
    <dgm:pt modelId="{7F31CF07-1179-6E4F-94D9-B15443F27945}" type="pres">
      <dgm:prSet presAssocID="{5DBB6B95-AA5E-AE41-9FAB-65F33E4BA56D}" presName="Name0" presStyleCnt="0">
        <dgm:presLayoutVars>
          <dgm:dir/>
          <dgm:resizeHandles val="exact"/>
        </dgm:presLayoutVars>
      </dgm:prSet>
      <dgm:spPr/>
    </dgm:pt>
    <dgm:pt modelId="{D3413646-4917-1748-9D52-EB7473DEA63C}" type="pres">
      <dgm:prSet presAssocID="{2FF04FAF-9BB3-B041-A960-DA9BD30382B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A5BDC6-55B0-944C-BBC5-A6911950AF31}" type="pres">
      <dgm:prSet presAssocID="{D77653B3-B9D1-8E45-A563-B144E850F69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439C53C-D05E-794A-BBED-B6655C0FA81A}" type="pres">
      <dgm:prSet presAssocID="{D77653B3-B9D1-8E45-A563-B144E850F69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00C3853-1D2E-F548-8641-02DCBC8D951B}" type="pres">
      <dgm:prSet presAssocID="{24675249-1C77-AB47-80EC-6EDFF7E9B2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06612-EE79-1C40-8116-FD158ECCC4E0}" type="pres">
      <dgm:prSet presAssocID="{864ED97B-4B5E-AE40-9B01-83A7405FD6F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95488FE-027D-5F40-99C4-A748272ED5D9}" type="pres">
      <dgm:prSet presAssocID="{864ED97B-4B5E-AE40-9B01-83A7405FD6F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887B9A2-E595-AD44-A4F9-7A97939C3DED}" type="pres">
      <dgm:prSet presAssocID="{BED07455-2383-3047-A141-9BD5A711952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1407F6-3BC8-6C49-A559-07B7092DED06}" type="presOf" srcId="{D77653B3-B9D1-8E45-A563-B144E850F693}" destId="{37A5BDC6-55B0-944C-BBC5-A6911950AF31}" srcOrd="0" destOrd="0" presId="urn:microsoft.com/office/officeart/2005/8/layout/process1"/>
    <dgm:cxn modelId="{7A142D5B-BCF8-ED48-B0E6-1769764117FE}" srcId="{5DBB6B95-AA5E-AE41-9FAB-65F33E4BA56D}" destId="{24675249-1C77-AB47-80EC-6EDFF7E9B2DB}" srcOrd="1" destOrd="0" parTransId="{1ED36816-7B24-0C49-BA92-D1F53D08AFF3}" sibTransId="{864ED97B-4B5E-AE40-9B01-83A7405FD6F8}"/>
    <dgm:cxn modelId="{7ACEEB1F-0466-F847-BD52-07B1E9713A47}" srcId="{5DBB6B95-AA5E-AE41-9FAB-65F33E4BA56D}" destId="{2FF04FAF-9BB3-B041-A960-DA9BD30382B1}" srcOrd="0" destOrd="0" parTransId="{310EFBEE-4557-3F49-8A27-21760F4290E8}" sibTransId="{D77653B3-B9D1-8E45-A563-B144E850F693}"/>
    <dgm:cxn modelId="{C8B06BB8-3361-EB4E-BC0C-E1D45D908A83}" type="presOf" srcId="{24675249-1C77-AB47-80EC-6EDFF7E9B2DB}" destId="{300C3853-1D2E-F548-8641-02DCBC8D951B}" srcOrd="0" destOrd="0" presId="urn:microsoft.com/office/officeart/2005/8/layout/process1"/>
    <dgm:cxn modelId="{8939FE43-3504-D641-81D1-2841C63B745A}" srcId="{5DBB6B95-AA5E-AE41-9FAB-65F33E4BA56D}" destId="{BED07455-2383-3047-A141-9BD5A7119521}" srcOrd="2" destOrd="0" parTransId="{6D52562B-82FD-F547-BED6-DD6D0FDAAFE1}" sibTransId="{F8C186F5-D280-CD47-BF11-FEDC9870B3B2}"/>
    <dgm:cxn modelId="{11BAD715-BF25-8C42-92C9-5E95C0366A9C}" type="presOf" srcId="{5DBB6B95-AA5E-AE41-9FAB-65F33E4BA56D}" destId="{7F31CF07-1179-6E4F-94D9-B15443F27945}" srcOrd="0" destOrd="0" presId="urn:microsoft.com/office/officeart/2005/8/layout/process1"/>
    <dgm:cxn modelId="{CCAF6A8D-43F1-894C-AFF9-4263935DB121}" type="presOf" srcId="{2FF04FAF-9BB3-B041-A960-DA9BD30382B1}" destId="{D3413646-4917-1748-9D52-EB7473DEA63C}" srcOrd="0" destOrd="0" presId="urn:microsoft.com/office/officeart/2005/8/layout/process1"/>
    <dgm:cxn modelId="{6B79B118-EDDA-7D44-8181-D5B22AD161CA}" type="presOf" srcId="{D77653B3-B9D1-8E45-A563-B144E850F693}" destId="{C439C53C-D05E-794A-BBED-B6655C0FA81A}" srcOrd="1" destOrd="0" presId="urn:microsoft.com/office/officeart/2005/8/layout/process1"/>
    <dgm:cxn modelId="{17CAC694-4757-E949-A6AF-5244BF7AC720}" type="presOf" srcId="{864ED97B-4B5E-AE40-9B01-83A7405FD6F8}" destId="{F9006612-EE79-1C40-8116-FD158ECCC4E0}" srcOrd="0" destOrd="0" presId="urn:microsoft.com/office/officeart/2005/8/layout/process1"/>
    <dgm:cxn modelId="{E3B426AD-0923-8249-B3CC-5D952CCD3251}" type="presOf" srcId="{BED07455-2383-3047-A141-9BD5A7119521}" destId="{8887B9A2-E595-AD44-A4F9-7A97939C3DED}" srcOrd="0" destOrd="0" presId="urn:microsoft.com/office/officeart/2005/8/layout/process1"/>
    <dgm:cxn modelId="{59A0CF09-3F69-9247-9946-0E30BF6B78C7}" type="presOf" srcId="{864ED97B-4B5E-AE40-9B01-83A7405FD6F8}" destId="{795488FE-027D-5F40-99C4-A748272ED5D9}" srcOrd="1" destOrd="0" presId="urn:microsoft.com/office/officeart/2005/8/layout/process1"/>
    <dgm:cxn modelId="{C0A67D06-B09B-134C-B678-DF267826A4C8}" type="presParOf" srcId="{7F31CF07-1179-6E4F-94D9-B15443F27945}" destId="{D3413646-4917-1748-9D52-EB7473DEA63C}" srcOrd="0" destOrd="0" presId="urn:microsoft.com/office/officeart/2005/8/layout/process1"/>
    <dgm:cxn modelId="{B8DC2D9B-C8BB-0B44-A528-3CE423E67BD2}" type="presParOf" srcId="{7F31CF07-1179-6E4F-94D9-B15443F27945}" destId="{37A5BDC6-55B0-944C-BBC5-A6911950AF31}" srcOrd="1" destOrd="0" presId="urn:microsoft.com/office/officeart/2005/8/layout/process1"/>
    <dgm:cxn modelId="{3DEC9246-785A-7F49-98D0-A0EE3E8B61B3}" type="presParOf" srcId="{37A5BDC6-55B0-944C-BBC5-A6911950AF31}" destId="{C439C53C-D05E-794A-BBED-B6655C0FA81A}" srcOrd="0" destOrd="0" presId="urn:microsoft.com/office/officeart/2005/8/layout/process1"/>
    <dgm:cxn modelId="{DF620303-F0B8-C64F-AA4F-6EBA1BBA62D0}" type="presParOf" srcId="{7F31CF07-1179-6E4F-94D9-B15443F27945}" destId="{300C3853-1D2E-F548-8641-02DCBC8D951B}" srcOrd="2" destOrd="0" presId="urn:microsoft.com/office/officeart/2005/8/layout/process1"/>
    <dgm:cxn modelId="{F6CE50C9-4967-814A-B2FA-9D164388A8B0}" type="presParOf" srcId="{7F31CF07-1179-6E4F-94D9-B15443F27945}" destId="{F9006612-EE79-1C40-8116-FD158ECCC4E0}" srcOrd="3" destOrd="0" presId="urn:microsoft.com/office/officeart/2005/8/layout/process1"/>
    <dgm:cxn modelId="{BB3CEAE1-D930-FE40-A5F0-4707004FB997}" type="presParOf" srcId="{F9006612-EE79-1C40-8116-FD158ECCC4E0}" destId="{795488FE-027D-5F40-99C4-A748272ED5D9}" srcOrd="0" destOrd="0" presId="urn:microsoft.com/office/officeart/2005/8/layout/process1"/>
    <dgm:cxn modelId="{F2ACDD24-370D-C944-A389-333F7D4CF956}" type="presParOf" srcId="{7F31CF07-1179-6E4F-94D9-B15443F27945}" destId="{8887B9A2-E595-AD44-A4F9-7A97939C3DE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13646-4917-1748-9D52-EB7473DEA63C}">
      <dsp:nvSpPr>
        <dsp:cNvPr id="0" name=""/>
        <dsp:cNvSpPr/>
      </dsp:nvSpPr>
      <dsp:spPr>
        <a:xfrm>
          <a:off x="7233" y="1614418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MODIFIKASI INVENTORI</a:t>
          </a:r>
          <a:endParaRPr lang="en-US" sz="2400" kern="1200" dirty="0"/>
        </a:p>
      </dsp:txBody>
      <dsp:txXfrm>
        <a:off x="45225" y="1652410"/>
        <a:ext cx="2085893" cy="1221142"/>
      </dsp:txXfrm>
    </dsp:sp>
    <dsp:sp modelId="{37A5BDC6-55B0-944C-BBC5-A6911950AF31}">
      <dsp:nvSpPr>
        <dsp:cNvPr id="0" name=""/>
        <dsp:cNvSpPr/>
      </dsp:nvSpPr>
      <dsp:spPr>
        <a:xfrm>
          <a:off x="2385298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385298" y="2102137"/>
        <a:ext cx="320822" cy="321687"/>
      </dsp:txXfrm>
    </dsp:sp>
    <dsp:sp modelId="{300C3853-1D2E-F548-8641-02DCBC8D951B}">
      <dsp:nvSpPr>
        <dsp:cNvPr id="0" name=""/>
        <dsp:cNvSpPr/>
      </dsp:nvSpPr>
      <dsp:spPr>
        <a:xfrm>
          <a:off x="3033861" y="1614418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MEMBINA KEMAHIRAN DAN POTENSI</a:t>
          </a:r>
          <a:endParaRPr lang="en-US" sz="2400" kern="1200" dirty="0"/>
        </a:p>
      </dsp:txBody>
      <dsp:txXfrm>
        <a:off x="3071853" y="1652410"/>
        <a:ext cx="2085893" cy="1221142"/>
      </dsp:txXfrm>
    </dsp:sp>
    <dsp:sp modelId="{F9006612-EE79-1C40-8116-FD158ECCC4E0}">
      <dsp:nvSpPr>
        <dsp:cNvPr id="0" name=""/>
        <dsp:cNvSpPr/>
      </dsp:nvSpPr>
      <dsp:spPr>
        <a:xfrm>
          <a:off x="5411926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411926" y="2102137"/>
        <a:ext cx="320822" cy="321687"/>
      </dsp:txXfrm>
    </dsp:sp>
    <dsp:sp modelId="{8887B9A2-E595-AD44-A4F9-7A97939C3DED}">
      <dsp:nvSpPr>
        <dsp:cNvPr id="0" name=""/>
        <dsp:cNvSpPr/>
      </dsp:nvSpPr>
      <dsp:spPr>
        <a:xfrm>
          <a:off x="6060489" y="1614418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MENETAPKAN STRATEGI PEMASARAN</a:t>
          </a:r>
          <a:endParaRPr lang="en-US" sz="2400" kern="1200" dirty="0"/>
        </a:p>
      </dsp:txBody>
      <dsp:txXfrm>
        <a:off x="6098481" y="1652410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A4B39-9C44-DB43-96BB-DC6CB097D8E1}" type="datetimeFigureOut">
              <a:rPr lang="en-US" smtClean="0"/>
              <a:t>6/4/16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1D5AC-E9A4-2546-9A2B-542798A57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5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PUSAT KESENIAN,</a:t>
            </a:r>
            <a:r>
              <a:rPr lang="en-US" baseline="0" smtClean="0"/>
              <a:t> PUSAT PEMBANGUNAN BELIA.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D5AC-E9A4-2546-9A2B-542798A577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E7F-3670-EC40-9B14-D835CD07C584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3B4B-B0B4-6E43-8F32-609C0D2D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1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E7F-3670-EC40-9B14-D835CD07C584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3B4B-B0B4-6E43-8F32-609C0D2D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4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E7F-3670-EC40-9B14-D835CD07C584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3B4B-B0B4-6E43-8F32-609C0D2D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8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E7F-3670-EC40-9B14-D835CD07C584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3B4B-B0B4-6E43-8F32-609C0D2D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9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E7F-3670-EC40-9B14-D835CD07C584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3B4B-B0B4-6E43-8F32-609C0D2D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1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E7F-3670-EC40-9B14-D835CD07C584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3B4B-B0B4-6E43-8F32-609C0D2D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E7F-3670-EC40-9B14-D835CD07C584}" type="datetimeFigureOut">
              <a:rPr lang="en-US" smtClean="0"/>
              <a:t>6/4/16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3B4B-B0B4-6E43-8F32-609C0D2D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2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E7F-3670-EC40-9B14-D835CD07C584}" type="datetimeFigureOut">
              <a:rPr lang="en-US" smtClean="0"/>
              <a:t>6/4/16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3B4B-B0B4-6E43-8F32-609C0D2D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0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E7F-3670-EC40-9B14-D835CD07C584}" type="datetimeFigureOut">
              <a:rPr lang="en-US" smtClean="0"/>
              <a:t>6/4/16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3B4B-B0B4-6E43-8F32-609C0D2D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2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E7F-3670-EC40-9B14-D835CD07C584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3B4B-B0B4-6E43-8F32-609C0D2D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E7F-3670-EC40-9B14-D835CD07C584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3B4B-B0B4-6E43-8F32-609C0D2D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A4E7F-3670-EC40-9B14-D835CD07C584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13B4B-B0B4-6E43-8F32-609C0D2D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8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Projek</a:t>
            </a:r>
            <a:r>
              <a:rPr 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k-3</a:t>
            </a:r>
            <a:endParaRPr lang="en-US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96" y="3871203"/>
            <a:ext cx="82607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CETUSAN IDEA PEMANGKIN MASYARAKAT</a:t>
            </a:r>
          </a:p>
          <a:p>
            <a:pPr algn="ctr"/>
            <a:r>
              <a:rPr lang="en-US" sz="3200" b="1" dirty="0" smtClean="0"/>
              <a:t>PROJEK ‘</a:t>
            </a:r>
            <a:r>
              <a:rPr lang="en-US" sz="3200" b="1" dirty="0" smtClean="0"/>
              <a:t>SUKA’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/>
              <a:t>DIFFICULTIES IN CLOTHES DISSEMINATION AND </a:t>
            </a:r>
          </a:p>
          <a:p>
            <a:pPr algn="ctr"/>
            <a:r>
              <a:rPr lang="en-US" sz="3200" b="1" dirty="0" smtClean="0"/>
              <a:t>INVENTORY 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917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Kandungan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MASALAH</a:t>
            </a:r>
          </a:p>
          <a:p>
            <a:r>
              <a:rPr lang="en-US" dirty="0" smtClean="0"/>
              <a:t>OBJEKTIF</a:t>
            </a:r>
          </a:p>
          <a:p>
            <a:r>
              <a:rPr lang="en-US" dirty="0" smtClean="0"/>
              <a:t>SOLUSI</a:t>
            </a:r>
          </a:p>
          <a:p>
            <a:r>
              <a:rPr lang="en-US" dirty="0" smtClean="0"/>
              <a:t>IMPAK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4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TIMBUNAN BAJU DI DALAM SIMPANAN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PENGEDARAN BAJU YANG TERGENDALA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KEKURANGAN SUKARELAWAN </a:t>
            </a:r>
            <a:r>
              <a:rPr lang="en-US" dirty="0" smtClean="0"/>
              <a:t>SETEMPAT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99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KREATIVITI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KEBERSAMAAN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KETAHANAN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3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JANGKA MASA PENDEK:</a:t>
            </a:r>
          </a:p>
          <a:p>
            <a:r>
              <a:rPr lang="en-US" dirty="0" smtClean="0"/>
              <a:t>BUKA </a:t>
            </a:r>
            <a:r>
              <a:rPr lang="en-US" dirty="0" smtClean="0"/>
              <a:t>KEAHLIAN UNTUK DAERAH LAIN DIBAWAH SATU BUMBUNG </a:t>
            </a:r>
            <a:r>
              <a:rPr lang="en-US" dirty="0" smtClean="0"/>
              <a:t>IAITU ‘SUKA’</a:t>
            </a:r>
            <a:endParaRPr lang="en-US" dirty="0" smtClean="0"/>
          </a:p>
          <a:p>
            <a:r>
              <a:rPr lang="en-US" dirty="0" smtClean="0"/>
              <a:t>FOKUS AHLI DI KALANGAN ORANG MUDA</a:t>
            </a:r>
          </a:p>
          <a:p>
            <a:r>
              <a:rPr lang="en-US" dirty="0" smtClean="0"/>
              <a:t>MEMPROMOSIKAN KEAHLIAN SECARA </a:t>
            </a:r>
            <a:r>
              <a:rPr lang="en-US" dirty="0" smtClean="0"/>
              <a:t>TERBUKA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49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SOLUSI JANGKA MASA PANJANG </a:t>
            </a:r>
            <a:br>
              <a:rPr lang="en-US" dirty="0" smtClean="0"/>
            </a:br>
            <a:r>
              <a:rPr lang="en-US" dirty="0" smtClean="0"/>
              <a:t>(SOCIAL ENTREPRENEURSHIP)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7470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0988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234" y="334108"/>
            <a:ext cx="3064607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49" y="334108"/>
            <a:ext cx="1803400" cy="548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54" y="334108"/>
            <a:ext cx="3829995" cy="2315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54" y="2948375"/>
            <a:ext cx="3700806" cy="27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8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MASYARAKAT</a:t>
            </a:r>
          </a:p>
          <a:p>
            <a:r>
              <a:rPr lang="en-US" dirty="0" smtClean="0"/>
              <a:t>EKONOMI</a:t>
            </a:r>
          </a:p>
          <a:p>
            <a:r>
              <a:rPr lang="en-US" dirty="0" smtClean="0"/>
              <a:t>PRODUKTIVITI</a:t>
            </a:r>
          </a:p>
          <a:p>
            <a:r>
              <a:rPr lang="en-US" dirty="0" smtClean="0"/>
              <a:t>PENGGUNAAN VARIASI DARIPADA HASIL JUALAN</a:t>
            </a:r>
          </a:p>
        </p:txBody>
      </p:sp>
    </p:spTree>
    <p:extLst>
      <p:ext uri="{BB962C8B-B14F-4D97-AF65-F5344CB8AC3E}">
        <p14:creationId xmlns:p14="http://schemas.microsoft.com/office/powerpoint/2010/main" val="118996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661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TERIMA KASIH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7768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99</Words>
  <Application>Microsoft Macintosh PowerPoint</Application>
  <PresentationFormat>On-screen Show (4:3)</PresentationFormat>
  <Paragraphs>41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Projek k-3</vt:lpstr>
      <vt:lpstr>Kandungan </vt:lpstr>
      <vt:lpstr>MASALAH</vt:lpstr>
      <vt:lpstr>OBJEKTIF</vt:lpstr>
      <vt:lpstr>SOLUSI</vt:lpstr>
      <vt:lpstr>SOLUSI JANGKA MASA PANJANG  (SOCIAL ENTREPRENEURSHIP) </vt:lpstr>
      <vt:lpstr>PowerPoint Presentation</vt:lpstr>
      <vt:lpstr>IMPAK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 k-3</dc:title>
  <dc:creator>Abdul Wafiy Hj Adanan</dc:creator>
  <cp:lastModifiedBy>Abdul Wafiy Hj Adanan</cp:lastModifiedBy>
  <cp:revision>9</cp:revision>
  <dcterms:created xsi:type="dcterms:W3CDTF">2016-04-06T03:35:19Z</dcterms:created>
  <dcterms:modified xsi:type="dcterms:W3CDTF">2016-04-06T06:49:50Z</dcterms:modified>
</cp:coreProperties>
</file>