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66"/>
    <a:srgbClr val="0000CC"/>
    <a:srgbClr val="993300"/>
    <a:srgbClr val="3399FF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Diamonddayat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Bazilahidri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COMMUNITY OUTREACH PROGRAMME AND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38329"/>
            <a:ext cx="12192000" cy="249140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dirty="0"/>
              <a:t>Presented BY:</a:t>
            </a:r>
          </a:p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3399FF"/>
                </a:solidFill>
              </a:rPr>
              <a:t>UTB TEAM</a:t>
            </a:r>
          </a:p>
          <a:p>
            <a:pPr algn="ctr">
              <a:lnSpc>
                <a:spcPct val="100000"/>
              </a:lnSpc>
            </a:pPr>
            <a:r>
              <a:rPr lang="en-US" sz="1200" b="1" dirty="0" err="1"/>
              <a:t>Nor</a:t>
            </a:r>
            <a:r>
              <a:rPr lang="en-US" sz="1200" b="1" dirty="0" err="1">
                <a:solidFill>
                  <a:schemeClr val="accent1"/>
                </a:solidFill>
              </a:rPr>
              <a:t>bazilah</a:t>
            </a:r>
            <a:r>
              <a:rPr lang="en-US" sz="1200" b="1" dirty="0"/>
              <a:t> </a:t>
            </a:r>
            <a:r>
              <a:rPr lang="en-US" sz="1200" b="1" dirty="0" err="1"/>
              <a:t>binti</a:t>
            </a:r>
            <a:r>
              <a:rPr lang="en-US" sz="1200" b="1" dirty="0"/>
              <a:t> </a:t>
            </a:r>
            <a:r>
              <a:rPr lang="en-US" sz="1200" b="1" dirty="0" err="1"/>
              <a:t>idris</a:t>
            </a:r>
            <a:endParaRPr lang="en-US" sz="1200" b="1" dirty="0"/>
          </a:p>
          <a:p>
            <a:pPr algn="ctr">
              <a:lnSpc>
                <a:spcPct val="100000"/>
              </a:lnSpc>
            </a:pPr>
            <a:r>
              <a:rPr lang="en-US" sz="1200" b="1" dirty="0" err="1"/>
              <a:t>Nurha</a:t>
            </a:r>
            <a:r>
              <a:rPr lang="en-US" sz="1200" b="1" dirty="0" err="1">
                <a:solidFill>
                  <a:srgbClr val="FF0066"/>
                </a:solidFill>
              </a:rPr>
              <a:t>dayat</a:t>
            </a:r>
            <a:r>
              <a:rPr lang="en-US" sz="1200" b="1" dirty="0"/>
              <a:t> </a:t>
            </a:r>
            <a:r>
              <a:rPr lang="en-US" sz="1200" b="1" dirty="0" err="1"/>
              <a:t>binti</a:t>
            </a:r>
            <a:r>
              <a:rPr lang="en-US" sz="1200" b="1" dirty="0"/>
              <a:t> haji </a:t>
            </a:r>
            <a:r>
              <a:rPr lang="en-US" sz="1200" b="1" dirty="0" err="1"/>
              <a:t>sazali</a:t>
            </a:r>
            <a:endParaRPr lang="en-US" sz="1200" b="1" dirty="0"/>
          </a:p>
          <a:p>
            <a:pPr algn="ctr">
              <a:lnSpc>
                <a:spcPct val="100000"/>
              </a:lnSpc>
            </a:pPr>
            <a:r>
              <a:rPr lang="en-US" sz="1200" b="1" dirty="0" err="1"/>
              <a:t>Norhus</a:t>
            </a:r>
            <a:r>
              <a:rPr lang="en-US" sz="1200" b="1" dirty="0" err="1">
                <a:solidFill>
                  <a:srgbClr val="C00000"/>
                </a:solidFill>
              </a:rPr>
              <a:t>lin</a:t>
            </a:r>
            <a:r>
              <a:rPr lang="en-US" sz="1200" b="1" dirty="0" err="1"/>
              <a:t>awati</a:t>
            </a:r>
            <a:r>
              <a:rPr lang="en-US" sz="1200" b="1" dirty="0"/>
              <a:t> </a:t>
            </a:r>
            <a:r>
              <a:rPr lang="en-US" sz="1200" b="1" dirty="0" err="1"/>
              <a:t>binti</a:t>
            </a:r>
            <a:r>
              <a:rPr lang="en-US" sz="1200" b="1" dirty="0"/>
              <a:t> haji </a:t>
            </a:r>
            <a:r>
              <a:rPr lang="en-US" sz="1200" b="1" dirty="0" err="1"/>
              <a:t>mohammad</a:t>
            </a:r>
            <a:r>
              <a:rPr lang="en-US" sz="1200" b="1" dirty="0"/>
              <a:t> </a:t>
            </a:r>
            <a:r>
              <a:rPr lang="en-US" sz="1200" b="1" dirty="0" err="1"/>
              <a:t>husaini</a:t>
            </a:r>
            <a:endParaRPr lang="en-US" sz="1200" b="1" dirty="0"/>
          </a:p>
          <a:p>
            <a:pPr algn="ctr">
              <a:lnSpc>
                <a:spcPct val="100000"/>
              </a:lnSpc>
            </a:pPr>
            <a:r>
              <a:rPr lang="en-US" sz="1200" b="1" dirty="0">
                <a:solidFill>
                  <a:srgbClr val="0070C0"/>
                </a:solidFill>
              </a:rPr>
              <a:t>Wilson</a:t>
            </a:r>
            <a:r>
              <a:rPr lang="en-US" sz="1200" b="1" dirty="0"/>
              <a:t> </a:t>
            </a:r>
            <a:r>
              <a:rPr lang="en-US" sz="1200" b="1" dirty="0" err="1"/>
              <a:t>wong</a:t>
            </a:r>
            <a:r>
              <a:rPr lang="en-US" sz="1200" b="1" dirty="0"/>
              <a:t> </a:t>
            </a:r>
            <a:r>
              <a:rPr lang="en-US" sz="1200" b="1" dirty="0" err="1"/>
              <a:t>kuan</a:t>
            </a:r>
            <a:r>
              <a:rPr lang="en-US" sz="1200" b="1" dirty="0"/>
              <a:t> yew </a:t>
            </a:r>
          </a:p>
          <a:p>
            <a:pPr algn="ctr">
              <a:lnSpc>
                <a:spcPct val="100000"/>
              </a:lnSpc>
            </a:pPr>
            <a:r>
              <a:rPr lang="en-US" sz="1200" b="1" dirty="0"/>
              <a:t>Mohammad </a:t>
            </a:r>
            <a:r>
              <a:rPr lang="en-US" sz="1200" b="1" dirty="0" err="1">
                <a:solidFill>
                  <a:srgbClr val="00B050"/>
                </a:solidFill>
              </a:rPr>
              <a:t>zul</a:t>
            </a:r>
            <a:r>
              <a:rPr lang="en-US" sz="1200" b="1" dirty="0" err="1"/>
              <a:t>faiz</a:t>
            </a:r>
            <a:r>
              <a:rPr lang="en-US" sz="1200" b="1" dirty="0"/>
              <a:t> bin </a:t>
            </a:r>
            <a:r>
              <a:rPr lang="en-US" sz="1200" b="1" dirty="0" err="1"/>
              <a:t>merali</a:t>
            </a:r>
            <a:endParaRPr lang="en-US" sz="1200" b="1" dirty="0"/>
          </a:p>
          <a:p>
            <a:pPr algn="ctr">
              <a:lnSpc>
                <a:spcPct val="100000"/>
              </a:lnSpc>
            </a:pPr>
            <a:r>
              <a:rPr lang="en-US" sz="1200" b="1" dirty="0" err="1"/>
              <a:t>Abdus</a:t>
            </a:r>
            <a:r>
              <a:rPr lang="en-US" sz="1200" b="1" dirty="0" err="1">
                <a:solidFill>
                  <a:srgbClr val="990099"/>
                </a:solidFill>
              </a:rPr>
              <a:t>samad</a:t>
            </a:r>
            <a:r>
              <a:rPr lang="en-US" sz="1200" b="1" dirty="0">
                <a:solidFill>
                  <a:srgbClr val="990099"/>
                </a:solidFill>
              </a:rPr>
              <a:t> </a:t>
            </a:r>
            <a:r>
              <a:rPr lang="en-US" sz="1200" b="1" dirty="0"/>
              <a:t>bin haji </a:t>
            </a:r>
            <a:r>
              <a:rPr lang="en-US" sz="1200" b="1" dirty="0" err="1"/>
              <a:t>abu</a:t>
            </a:r>
            <a:r>
              <a:rPr lang="en-US" sz="1200" b="1" dirty="0"/>
              <a:t> </a:t>
            </a:r>
            <a:r>
              <a:rPr lang="en-US" sz="1200" b="1" dirty="0" err="1"/>
              <a:t>bakar</a:t>
            </a:r>
            <a:endParaRPr lang="en-US" sz="1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867" y="222645"/>
            <a:ext cx="3231610" cy="29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9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6678" y="1232452"/>
            <a:ext cx="98728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identified problem</a:t>
            </a: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4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 </a:t>
            </a: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480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Proposition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65043"/>
            <a:ext cx="3114261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04809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1429" y="1430082"/>
            <a:ext cx="47304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AWARENESS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90931" y="2740462"/>
            <a:ext cx="5089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VOLUNTEERS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2897" y="3992792"/>
            <a:ext cx="43077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DONATION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72615"/>
            <a:ext cx="6745357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IDENTIFIED PROBLEM</a:t>
            </a:r>
          </a:p>
        </p:txBody>
      </p:sp>
    </p:spTree>
    <p:extLst>
      <p:ext uri="{BB962C8B-B14F-4D97-AF65-F5344CB8AC3E}">
        <p14:creationId xmlns:p14="http://schemas.microsoft.com/office/powerpoint/2010/main" val="183049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72615"/>
            <a:ext cx="6745357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PROPOSED SOLUTION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685831" y="4438205"/>
            <a:ext cx="6824869" cy="742122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“NGO’S ALERT WEBSITE” </a:t>
            </a:r>
          </a:p>
        </p:txBody>
      </p:sp>
      <p:pic>
        <p:nvPicPr>
          <p:cNvPr id="1028" name="Picture 4" descr="Image result for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787" y="1385081"/>
            <a:ext cx="5051983" cy="282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runei 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791" y="2478674"/>
            <a:ext cx="651960" cy="5168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82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172615"/>
            <a:ext cx="621527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PROPOSED SOLUTION</a:t>
            </a:r>
          </a:p>
        </p:txBody>
      </p:sp>
      <p:sp>
        <p:nvSpPr>
          <p:cNvPr id="3" name="AutoShape 4" descr="Image result for SMART CARD WITH QR 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802836" y="1097363"/>
            <a:ext cx="6824869" cy="3648394"/>
            <a:chOff x="3370055" y="1100464"/>
            <a:chExt cx="5386180" cy="4018921"/>
          </a:xfrm>
        </p:grpSpPr>
        <p:pic>
          <p:nvPicPr>
            <p:cNvPr id="2056" name="Picture 8" descr="Image result for SMART CARD WITH QR COD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0055" y="1100464"/>
              <a:ext cx="5386180" cy="401892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022574" y="3233530"/>
              <a:ext cx="2743200" cy="477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7262192" y="3961782"/>
              <a:ext cx="331304" cy="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7089913" y="4453279"/>
              <a:ext cx="675861" cy="174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21966" y="4293704"/>
              <a:ext cx="563217" cy="159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flipV="1">
              <a:off x="4797288" y="2650435"/>
              <a:ext cx="1517374" cy="127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3127513" y="4788332"/>
            <a:ext cx="6175513" cy="742122"/>
          </a:xfrm>
          <a:prstGeom prst="roundRect">
            <a:avLst/>
          </a:prstGeom>
          <a:solidFill>
            <a:srgbClr val="9933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“NGO’S ALERT MEMBERSHIP DONATION CARD” </a:t>
            </a:r>
          </a:p>
        </p:txBody>
      </p:sp>
    </p:spTree>
    <p:extLst>
      <p:ext uri="{BB962C8B-B14F-4D97-AF65-F5344CB8AC3E}">
        <p14:creationId xmlns:p14="http://schemas.microsoft.com/office/powerpoint/2010/main" val="287262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57321" y="861390"/>
            <a:ext cx="3472070" cy="1033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057321" y="4545494"/>
            <a:ext cx="3472070" cy="1033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0330" y="861389"/>
            <a:ext cx="3472070" cy="1033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WEBSITE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04521" y="1378225"/>
            <a:ext cx="2663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793356" y="2080591"/>
            <a:ext cx="0" cy="209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41769" y="2425148"/>
            <a:ext cx="2736573" cy="229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704521" y="2044575"/>
            <a:ext cx="2828513" cy="236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34534" y="849073"/>
            <a:ext cx="308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 membership card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38522" y="2665848"/>
            <a:ext cx="1630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Buy in discounted price + donation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8279" y="2659896"/>
            <a:ext cx="219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Donated Money Handed 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2400" y="3708156"/>
            <a:ext cx="24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Promote in website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0330" y="4406347"/>
            <a:ext cx="3472070" cy="10336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NGO’s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26365" y="2080591"/>
            <a:ext cx="0" cy="209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7225" y="2966037"/>
            <a:ext cx="219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Donated Money Given to</a:t>
            </a:r>
          </a:p>
        </p:txBody>
      </p:sp>
    </p:spTree>
    <p:extLst>
      <p:ext uri="{BB962C8B-B14F-4D97-AF65-F5344CB8AC3E}">
        <p14:creationId xmlns:p14="http://schemas.microsoft.com/office/powerpoint/2010/main" val="221732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72615"/>
            <a:ext cx="5738191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PROPOSITION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4730" y="1272939"/>
            <a:ext cx="9409044" cy="46782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Create </a:t>
            </a:r>
            <a:r>
              <a:rPr lang="en-US" sz="4000" dirty="0">
                <a:solidFill>
                  <a:srgbClr val="00B050"/>
                </a:solidFill>
              </a:rPr>
              <a:t>awareness</a:t>
            </a:r>
            <a:r>
              <a:rPr lang="en-US" sz="4000" dirty="0"/>
              <a:t> and </a:t>
            </a:r>
            <a:r>
              <a:rPr lang="en-US" sz="4000" dirty="0">
                <a:solidFill>
                  <a:srgbClr val="FF6600"/>
                </a:solidFill>
              </a:rPr>
              <a:t>volunteerism</a:t>
            </a:r>
          </a:p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Financial Support </a:t>
            </a:r>
            <a:r>
              <a:rPr lang="en-US" sz="4000" dirty="0"/>
              <a:t>will follow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endParaRPr lang="en-US" dirty="0"/>
          </a:p>
        </p:txBody>
      </p:sp>
      <p:pic>
        <p:nvPicPr>
          <p:cNvPr id="11" name="Picture 4" descr="Image result for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09" y="2913136"/>
            <a:ext cx="7832036" cy="265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25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2" y="1513164"/>
            <a:ext cx="7222435" cy="2571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786191" y="5035826"/>
            <a:ext cx="3008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us:</a:t>
            </a:r>
          </a:p>
          <a:p>
            <a:r>
              <a:rPr lang="en-US" dirty="0">
                <a:hlinkClick r:id="rId3"/>
              </a:rPr>
              <a:t>Diamonddayat@gmail.com</a:t>
            </a:r>
            <a:endParaRPr lang="en-US" dirty="0"/>
          </a:p>
          <a:p>
            <a:r>
              <a:rPr lang="en-US" dirty="0">
                <a:hlinkClick r:id="rId4"/>
              </a:rPr>
              <a:t>Bazilahidris@gmail.com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904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319</TotalTime>
  <Words>104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Gallery</vt:lpstr>
      <vt:lpstr>COMMUNITY OUTREACH PROGRAMME AND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OUTREACH PROGRAMME AND CHALLENGE</dc:title>
  <dc:creator>aleen husaini</dc:creator>
  <cp:lastModifiedBy>E1-421</cp:lastModifiedBy>
  <cp:revision>26</cp:revision>
  <dcterms:created xsi:type="dcterms:W3CDTF">2016-04-06T01:25:16Z</dcterms:created>
  <dcterms:modified xsi:type="dcterms:W3CDTF">2016-04-06T08:49:47Z</dcterms:modified>
</cp:coreProperties>
</file>