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lay"/>
      <p:regular r:id="rId20"/>
      <p:bold r:id="rId21"/>
    </p:embeddedFont>
    <p:embeddedFont>
      <p:font typeface="Open Sans SemiBold"/>
      <p:regular r:id="rId22"/>
      <p:bold r:id="rId23"/>
      <p:italic r:id="rId24"/>
      <p:boldItalic r:id="rId25"/>
    </p:embeddedFont>
    <p:embeddedFont>
      <p:font typeface="Open Sans ExtraBold"/>
      <p:bold r:id="rId26"/>
      <p:boldItalic r:id="rId27"/>
    </p:embeddedFont>
    <p:embeddedFont>
      <p:font typeface="Open Sans Light"/>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6" roundtripDataSignature="AMtx7mgZ4AQ0Nhr/o0CpEmbK0HMsFqM0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22" Type="http://schemas.openxmlformats.org/officeDocument/2006/relationships/font" Target="fonts/OpenSansSemiBold-regular.fntdata"/><Relationship Id="rId21" Type="http://schemas.openxmlformats.org/officeDocument/2006/relationships/font" Target="fonts/Play-bold.fntdata"/><Relationship Id="rId24" Type="http://schemas.openxmlformats.org/officeDocument/2006/relationships/font" Target="fonts/OpenSansSemiBold-italic.fntdata"/><Relationship Id="rId23" Type="http://schemas.openxmlformats.org/officeDocument/2006/relationships/font" Target="fonts/OpenSans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ExtraBold-bold.fntdata"/><Relationship Id="rId25" Type="http://schemas.openxmlformats.org/officeDocument/2006/relationships/font" Target="fonts/OpenSansSemiBold-boldItalic.fntdata"/><Relationship Id="rId28" Type="http://schemas.openxmlformats.org/officeDocument/2006/relationships/font" Target="fonts/OpenSansLight-regular.fntdata"/><Relationship Id="rId27" Type="http://schemas.openxmlformats.org/officeDocument/2006/relationships/font" Target="fonts/OpenSans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Light-boldItalic.fntdata"/><Relationship Id="rId30" Type="http://schemas.openxmlformats.org/officeDocument/2006/relationships/font" Target="fonts/OpenSansLight-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311fe44d3_7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31311fe44d3_7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Bottom left box - False Negatives</a:t>
            </a:r>
            <a:endParaRPr/>
          </a:p>
        </p:txBody>
      </p:sp>
      <p:sp>
        <p:nvSpPr>
          <p:cNvPr id="286" name="Google Shape;286;g31311fe44d3_7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4a5bed6a3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14a5bed6a3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314a5bed6a3_3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4a5bed6a3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4a5bed6a3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314a5bed6a3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4a5bed6a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4a5bed6a3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314a5bed6a3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4a5bed6a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4a5bed6a3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314a5bed6a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4a5bed6a3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14a5bed6a3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314a5bed6a3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rgbClr val="F2E5CF"/>
        </a:solidFill>
      </p:bgPr>
    </p:bg>
    <p:spTree>
      <p:nvGrpSpPr>
        <p:cNvPr id="22" name="Shape 22"/>
        <p:cNvGrpSpPr/>
        <p:nvPr/>
      </p:nvGrpSpPr>
      <p:grpSpPr>
        <a:xfrm>
          <a:off x="0" y="0"/>
          <a:ext cx="0" cy="0"/>
          <a:chOff x="0" y="0"/>
          <a:chExt cx="0" cy="0"/>
        </a:xfrm>
      </p:grpSpPr>
      <p:cxnSp>
        <p:nvCxnSpPr>
          <p:cNvPr id="23" name="Google Shape;23;p14"/>
          <p:cNvCxnSpPr/>
          <p:nvPr/>
        </p:nvCxnSpPr>
        <p:spPr>
          <a:xfrm flipH="1">
            <a:off x="0" y="0"/>
            <a:ext cx="3119718" cy="68580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24" name="Google Shape;24;p14"/>
          <p:cNvCxnSpPr/>
          <p:nvPr/>
        </p:nvCxnSpPr>
        <p:spPr>
          <a:xfrm flipH="1">
            <a:off x="0" y="0"/>
            <a:ext cx="903768" cy="6543675"/>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25" name="Google Shape;25;p14"/>
          <p:cNvSpPr txBox="1"/>
          <p:nvPr>
            <p:ph type="ctrTitle"/>
          </p:nvPr>
        </p:nvSpPr>
        <p:spPr>
          <a:xfrm>
            <a:off x="857468" y="486137"/>
            <a:ext cx="5427584" cy="359972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400"/>
              <a:buFont typeface="Play"/>
              <a:buNone/>
              <a:defRPr sz="44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p:nvPr>
            <p:ph idx="2" type="pic"/>
          </p:nvPr>
        </p:nvSpPr>
        <p:spPr>
          <a:xfrm>
            <a:off x="5624774" y="-6713"/>
            <a:ext cx="6578801" cy="6894576"/>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3">
  <p:cSld name="Two Content 3">
    <p:spTree>
      <p:nvGrpSpPr>
        <p:cNvPr id="109" name="Shape 109"/>
        <p:cNvGrpSpPr/>
        <p:nvPr/>
      </p:nvGrpSpPr>
      <p:grpSpPr>
        <a:xfrm>
          <a:off x="0" y="0"/>
          <a:ext cx="0" cy="0"/>
          <a:chOff x="0" y="0"/>
          <a:chExt cx="0" cy="0"/>
        </a:xfrm>
      </p:grpSpPr>
      <p:cxnSp>
        <p:nvCxnSpPr>
          <p:cNvPr id="110" name="Google Shape;110;p23"/>
          <p:cNvCxnSpPr/>
          <p:nvPr/>
        </p:nvCxnSpPr>
        <p:spPr>
          <a:xfrm flipH="1">
            <a:off x="0" y="11575"/>
            <a:ext cx="3119718" cy="68580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11" name="Google Shape;111;p23"/>
          <p:cNvCxnSpPr/>
          <p:nvPr/>
        </p:nvCxnSpPr>
        <p:spPr>
          <a:xfrm flipH="1">
            <a:off x="0" y="11575"/>
            <a:ext cx="903768" cy="65436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12" name="Google Shape;112;p23"/>
          <p:cNvCxnSpPr/>
          <p:nvPr/>
        </p:nvCxnSpPr>
        <p:spPr>
          <a:xfrm rot="10800000">
            <a:off x="-42863" y="5802775"/>
            <a:ext cx="6286501" cy="1066801"/>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13" name="Google Shape;113;p23"/>
          <p:cNvCxnSpPr/>
          <p:nvPr/>
        </p:nvCxnSpPr>
        <p:spPr>
          <a:xfrm flipH="1">
            <a:off x="8462964" y="5859925"/>
            <a:ext cx="3729036" cy="100965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14" name="Google Shape;114;p23"/>
          <p:cNvCxnSpPr/>
          <p:nvPr/>
        </p:nvCxnSpPr>
        <p:spPr>
          <a:xfrm flipH="1">
            <a:off x="11543158" y="1659400"/>
            <a:ext cx="648842" cy="52101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15" name="Google Shape;115;p23"/>
          <p:cNvCxnSpPr/>
          <p:nvPr/>
        </p:nvCxnSpPr>
        <p:spPr>
          <a:xfrm rot="10800000">
            <a:off x="10781554" y="11575"/>
            <a:ext cx="1410446" cy="425834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16" name="Google Shape;116;p23"/>
          <p:cNvCxnSpPr/>
          <p:nvPr/>
        </p:nvCxnSpPr>
        <p:spPr>
          <a:xfrm rot="10800000">
            <a:off x="6529388" y="6812"/>
            <a:ext cx="5662612" cy="931975"/>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117" name="Google Shape;117;p23"/>
          <p:cNvSpPr txBox="1"/>
          <p:nvPr>
            <p:ph type="title"/>
          </p:nvPr>
        </p:nvSpPr>
        <p:spPr>
          <a:xfrm>
            <a:off x="1143000" y="533401"/>
            <a:ext cx="9906000" cy="138215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3"/>
          <p:cNvSpPr txBox="1"/>
          <p:nvPr>
            <p:ph idx="1" type="body"/>
          </p:nvPr>
        </p:nvSpPr>
        <p:spPr>
          <a:xfrm>
            <a:off x="838200" y="1987669"/>
            <a:ext cx="6974711" cy="429767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440"/>
              <a:buNone/>
              <a:defRPr sz="1800"/>
            </a:lvl1pPr>
            <a:lvl2pPr indent="-320040" lvl="1" marL="914400" algn="l">
              <a:lnSpc>
                <a:spcPct val="100000"/>
              </a:lnSpc>
              <a:spcBef>
                <a:spcPts val="1000"/>
              </a:spcBef>
              <a:spcAft>
                <a:spcPts val="0"/>
              </a:spcAft>
              <a:buClr>
                <a:schemeClr val="dk2"/>
              </a:buClr>
              <a:buSzPts val="1440"/>
              <a:buChar char="•"/>
              <a:defRPr sz="1800"/>
            </a:lvl2pPr>
            <a:lvl3pPr indent="-320039" lvl="2" marL="1371600" algn="l">
              <a:lnSpc>
                <a:spcPct val="100000"/>
              </a:lnSpc>
              <a:spcBef>
                <a:spcPts val="1000"/>
              </a:spcBef>
              <a:spcAft>
                <a:spcPts val="0"/>
              </a:spcAft>
              <a:buClr>
                <a:schemeClr val="dk2"/>
              </a:buClr>
              <a:buSzPts val="1440"/>
              <a:buChar char="•"/>
              <a:defRPr sz="1800"/>
            </a:lvl3pPr>
            <a:lvl4pPr indent="-320039" lvl="3" marL="1828800" algn="l">
              <a:lnSpc>
                <a:spcPct val="100000"/>
              </a:lnSpc>
              <a:spcBef>
                <a:spcPts val="1000"/>
              </a:spcBef>
              <a:spcAft>
                <a:spcPts val="0"/>
              </a:spcAft>
              <a:buClr>
                <a:schemeClr val="dk2"/>
              </a:buClr>
              <a:buSzPts val="1440"/>
              <a:buChar char="•"/>
              <a:defRPr sz="1800"/>
            </a:lvl4pPr>
            <a:lvl5pPr indent="-320039" lvl="4" marL="2286000" algn="l">
              <a:lnSpc>
                <a:spcPct val="100000"/>
              </a:lnSpc>
              <a:spcBef>
                <a:spcPts val="1000"/>
              </a:spcBef>
              <a:spcAft>
                <a:spcPts val="0"/>
              </a:spcAft>
              <a:buClr>
                <a:schemeClr val="dk2"/>
              </a:buClr>
              <a:buSzPts val="144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3"/>
          <p:cNvSpPr txBox="1"/>
          <p:nvPr>
            <p:ph idx="2" type="body"/>
          </p:nvPr>
        </p:nvSpPr>
        <p:spPr>
          <a:xfrm>
            <a:off x="7917085" y="1987670"/>
            <a:ext cx="3436716" cy="42976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440"/>
              <a:buNone/>
              <a:defRPr sz="1800"/>
            </a:lvl1pPr>
            <a:lvl2pPr indent="-309880" lvl="1" marL="914400" algn="l">
              <a:lnSpc>
                <a:spcPct val="100000"/>
              </a:lnSpc>
              <a:spcBef>
                <a:spcPts val="1000"/>
              </a:spcBef>
              <a:spcAft>
                <a:spcPts val="0"/>
              </a:spcAft>
              <a:buClr>
                <a:schemeClr val="dk2"/>
              </a:buClr>
              <a:buSzPts val="1280"/>
              <a:buChar char="•"/>
              <a:defRPr sz="1600"/>
            </a:lvl2pPr>
            <a:lvl3pPr indent="-299719" lvl="2" marL="1371600" algn="l">
              <a:lnSpc>
                <a:spcPct val="100000"/>
              </a:lnSpc>
              <a:spcBef>
                <a:spcPts val="1000"/>
              </a:spcBef>
              <a:spcAft>
                <a:spcPts val="0"/>
              </a:spcAft>
              <a:buClr>
                <a:schemeClr val="dk2"/>
              </a:buClr>
              <a:buSzPts val="1120"/>
              <a:buChar char="•"/>
              <a:defRPr sz="1400"/>
            </a:lvl3pPr>
            <a:lvl4pPr indent="-289560" lvl="3" marL="1828800" algn="l">
              <a:lnSpc>
                <a:spcPct val="100000"/>
              </a:lnSpc>
              <a:spcBef>
                <a:spcPts val="1000"/>
              </a:spcBef>
              <a:spcAft>
                <a:spcPts val="0"/>
              </a:spcAft>
              <a:buClr>
                <a:schemeClr val="dk2"/>
              </a:buClr>
              <a:buSzPts val="960"/>
              <a:buChar char="•"/>
              <a:defRPr sz="1200"/>
            </a:lvl4pPr>
            <a:lvl5pPr indent="-289560" lvl="4" marL="2286000" algn="l">
              <a:lnSpc>
                <a:spcPct val="100000"/>
              </a:lnSpc>
              <a:spcBef>
                <a:spcPts val="1000"/>
              </a:spcBef>
              <a:spcAft>
                <a:spcPts val="0"/>
              </a:spcAft>
              <a:buClr>
                <a:schemeClr val="dk2"/>
              </a:buClr>
              <a:buSzPts val="96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3"/>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123" name="Shape 123"/>
        <p:cNvGrpSpPr/>
        <p:nvPr/>
      </p:nvGrpSpPr>
      <p:grpSpPr>
        <a:xfrm>
          <a:off x="0" y="0"/>
          <a:ext cx="0" cy="0"/>
          <a:chOff x="0" y="0"/>
          <a:chExt cx="0" cy="0"/>
        </a:xfrm>
      </p:grpSpPr>
      <p:cxnSp>
        <p:nvCxnSpPr>
          <p:cNvPr id="124" name="Google Shape;124;p24"/>
          <p:cNvCxnSpPr/>
          <p:nvPr/>
        </p:nvCxnSpPr>
        <p:spPr>
          <a:xfrm flipH="1">
            <a:off x="0" y="11575"/>
            <a:ext cx="3119718" cy="68580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25" name="Google Shape;125;p24"/>
          <p:cNvCxnSpPr/>
          <p:nvPr/>
        </p:nvCxnSpPr>
        <p:spPr>
          <a:xfrm flipH="1">
            <a:off x="0" y="11575"/>
            <a:ext cx="903768" cy="65436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26" name="Google Shape;126;p24"/>
          <p:cNvCxnSpPr/>
          <p:nvPr/>
        </p:nvCxnSpPr>
        <p:spPr>
          <a:xfrm rot="10800000">
            <a:off x="-42863" y="5802775"/>
            <a:ext cx="6286501" cy="1066801"/>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27" name="Google Shape;127;p24"/>
          <p:cNvCxnSpPr/>
          <p:nvPr/>
        </p:nvCxnSpPr>
        <p:spPr>
          <a:xfrm flipH="1">
            <a:off x="8462964" y="5859925"/>
            <a:ext cx="3729036" cy="100965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28" name="Google Shape;128;p24"/>
          <p:cNvCxnSpPr/>
          <p:nvPr/>
        </p:nvCxnSpPr>
        <p:spPr>
          <a:xfrm flipH="1">
            <a:off x="11543158" y="1659400"/>
            <a:ext cx="648842" cy="52101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29" name="Google Shape;129;p24"/>
          <p:cNvCxnSpPr/>
          <p:nvPr/>
        </p:nvCxnSpPr>
        <p:spPr>
          <a:xfrm rot="10800000">
            <a:off x="10781554" y="11575"/>
            <a:ext cx="1410446" cy="425834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30" name="Google Shape;130;p24"/>
          <p:cNvCxnSpPr/>
          <p:nvPr/>
        </p:nvCxnSpPr>
        <p:spPr>
          <a:xfrm rot="10800000">
            <a:off x="6529388" y="6812"/>
            <a:ext cx="5662612" cy="931975"/>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131" name="Google Shape;131;p24"/>
          <p:cNvSpPr txBox="1"/>
          <p:nvPr>
            <p:ph type="title"/>
          </p:nvPr>
        </p:nvSpPr>
        <p:spPr>
          <a:xfrm>
            <a:off x="1143000" y="533401"/>
            <a:ext cx="9906000" cy="138215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4"/>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p:cSld name="Content 3">
    <p:bg>
      <p:bgPr>
        <a:solidFill>
          <a:srgbClr val="F2E5CF"/>
        </a:solidFill>
      </p:bgPr>
    </p:bg>
    <p:spTree>
      <p:nvGrpSpPr>
        <p:cNvPr id="135" name="Shape 135"/>
        <p:cNvGrpSpPr/>
        <p:nvPr/>
      </p:nvGrpSpPr>
      <p:grpSpPr>
        <a:xfrm>
          <a:off x="0" y="0"/>
          <a:ext cx="0" cy="0"/>
          <a:chOff x="0" y="0"/>
          <a:chExt cx="0" cy="0"/>
        </a:xfrm>
      </p:grpSpPr>
      <p:cxnSp>
        <p:nvCxnSpPr>
          <p:cNvPr id="136" name="Google Shape;136;p25"/>
          <p:cNvCxnSpPr/>
          <p:nvPr/>
        </p:nvCxnSpPr>
        <p:spPr>
          <a:xfrm flipH="1">
            <a:off x="8462964" y="5848350"/>
            <a:ext cx="3729036" cy="100965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37" name="Google Shape;137;p25"/>
          <p:cNvCxnSpPr/>
          <p:nvPr/>
        </p:nvCxnSpPr>
        <p:spPr>
          <a:xfrm flipH="1">
            <a:off x="11543158" y="1647825"/>
            <a:ext cx="648842" cy="52101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38" name="Google Shape;138;p25"/>
          <p:cNvCxnSpPr/>
          <p:nvPr/>
        </p:nvCxnSpPr>
        <p:spPr>
          <a:xfrm rot="10800000">
            <a:off x="10781554" y="0"/>
            <a:ext cx="1410446" cy="425834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39" name="Google Shape;139;p25"/>
          <p:cNvCxnSpPr/>
          <p:nvPr/>
        </p:nvCxnSpPr>
        <p:spPr>
          <a:xfrm rot="10800000">
            <a:off x="6529388" y="-4763"/>
            <a:ext cx="5662612" cy="931975"/>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140" name="Google Shape;140;p25"/>
          <p:cNvSpPr/>
          <p:nvPr>
            <p:ph idx="2" type="pic"/>
          </p:nvPr>
        </p:nvSpPr>
        <p:spPr>
          <a:xfrm>
            <a:off x="3810" y="0"/>
            <a:ext cx="7816995" cy="6858000"/>
          </a:xfrm>
          <a:prstGeom prst="rect">
            <a:avLst/>
          </a:prstGeom>
          <a:solidFill>
            <a:schemeClr val="dk2"/>
          </a:solidFill>
          <a:ln>
            <a:noFill/>
          </a:ln>
        </p:spPr>
      </p:sp>
      <p:sp>
        <p:nvSpPr>
          <p:cNvPr id="141" name="Google Shape;141;p25"/>
          <p:cNvSpPr txBox="1"/>
          <p:nvPr>
            <p:ph type="title"/>
          </p:nvPr>
        </p:nvSpPr>
        <p:spPr>
          <a:xfrm>
            <a:off x="6080992" y="731562"/>
            <a:ext cx="4902843" cy="352677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5"/>
          <p:cNvSpPr txBox="1"/>
          <p:nvPr>
            <p:ph idx="1" type="body"/>
          </p:nvPr>
        </p:nvSpPr>
        <p:spPr>
          <a:xfrm>
            <a:off x="6080992" y="4373217"/>
            <a:ext cx="4902843" cy="17532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40"/>
              <a:buNone/>
              <a:defRPr sz="1800">
                <a:solidFill>
                  <a:schemeClr val="dk1"/>
                </a:solidFill>
              </a:defRPr>
            </a:lvl1pPr>
            <a:lvl2pPr indent="-309880" lvl="1" marL="914400" algn="l">
              <a:lnSpc>
                <a:spcPct val="100000"/>
              </a:lnSpc>
              <a:spcBef>
                <a:spcPts val="1000"/>
              </a:spcBef>
              <a:spcAft>
                <a:spcPts val="0"/>
              </a:spcAft>
              <a:buClr>
                <a:schemeClr val="dk1"/>
              </a:buClr>
              <a:buSzPts val="1280"/>
              <a:buChar char="•"/>
              <a:defRPr sz="1600">
                <a:solidFill>
                  <a:schemeClr val="dk1"/>
                </a:solidFill>
              </a:defRPr>
            </a:lvl2pPr>
            <a:lvl3pPr indent="-299719" lvl="2" marL="1371600" algn="l">
              <a:lnSpc>
                <a:spcPct val="100000"/>
              </a:lnSpc>
              <a:spcBef>
                <a:spcPts val="1000"/>
              </a:spcBef>
              <a:spcAft>
                <a:spcPts val="0"/>
              </a:spcAft>
              <a:buClr>
                <a:schemeClr val="dk1"/>
              </a:buClr>
              <a:buSzPts val="1120"/>
              <a:buChar char="•"/>
              <a:defRPr sz="1400">
                <a:solidFill>
                  <a:schemeClr val="dk1"/>
                </a:solidFill>
              </a:defRPr>
            </a:lvl3pPr>
            <a:lvl4pPr indent="-289560" lvl="3" marL="1828800" algn="l">
              <a:lnSpc>
                <a:spcPct val="100000"/>
              </a:lnSpc>
              <a:spcBef>
                <a:spcPts val="1000"/>
              </a:spcBef>
              <a:spcAft>
                <a:spcPts val="0"/>
              </a:spcAft>
              <a:buClr>
                <a:schemeClr val="dk1"/>
              </a:buClr>
              <a:buSzPts val="960"/>
              <a:buChar char="•"/>
              <a:defRPr sz="1200">
                <a:solidFill>
                  <a:schemeClr val="dk1"/>
                </a:solidFill>
              </a:defRPr>
            </a:lvl4pPr>
            <a:lvl5pPr indent="-289560" lvl="4" marL="2286000" algn="l">
              <a:lnSpc>
                <a:spcPct val="100000"/>
              </a:lnSpc>
              <a:spcBef>
                <a:spcPts val="1000"/>
              </a:spcBef>
              <a:spcAft>
                <a:spcPts val="0"/>
              </a:spcAft>
              <a:buClr>
                <a:schemeClr val="dk1"/>
              </a:buClr>
              <a:buSzPts val="960"/>
              <a:buChar char="•"/>
              <a:defRPr sz="12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3" name="Shape 143"/>
        <p:cNvGrpSpPr/>
        <p:nvPr/>
      </p:nvGrpSpPr>
      <p:grpSpPr>
        <a:xfrm>
          <a:off x="0" y="0"/>
          <a:ext cx="0" cy="0"/>
          <a:chOff x="0" y="0"/>
          <a:chExt cx="0" cy="0"/>
        </a:xfrm>
      </p:grpSpPr>
      <p:sp>
        <p:nvSpPr>
          <p:cNvPr id="144" name="Google Shape;144;p26"/>
          <p:cNvSpPr txBox="1"/>
          <p:nvPr>
            <p:ph type="ctrTitle"/>
          </p:nvPr>
        </p:nvSpPr>
        <p:spPr>
          <a:xfrm>
            <a:off x="1524000" y="1122363"/>
            <a:ext cx="9144000" cy="30253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6600"/>
              <a:buFont typeface="Play"/>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6"/>
          <p:cNvSpPr txBox="1"/>
          <p:nvPr>
            <p:ph idx="1" type="subTitle"/>
          </p:nvPr>
        </p:nvSpPr>
        <p:spPr>
          <a:xfrm>
            <a:off x="1524000" y="4386729"/>
            <a:ext cx="9144000" cy="113552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2"/>
              </a:buClr>
              <a:buSzPts val="1440"/>
              <a:buNone/>
              <a:defRPr b="1" sz="1800" cap="none"/>
            </a:lvl1pPr>
            <a:lvl2pPr lvl="1" algn="ctr">
              <a:lnSpc>
                <a:spcPct val="100000"/>
              </a:lnSpc>
              <a:spcBef>
                <a:spcPts val="500"/>
              </a:spcBef>
              <a:spcAft>
                <a:spcPts val="0"/>
              </a:spcAft>
              <a:buClr>
                <a:schemeClr val="dk2"/>
              </a:buClr>
              <a:buSzPts val="1600"/>
              <a:buNone/>
              <a:defRPr sz="2000"/>
            </a:lvl2pPr>
            <a:lvl3pPr lvl="2" algn="ctr">
              <a:lnSpc>
                <a:spcPct val="100000"/>
              </a:lnSpc>
              <a:spcBef>
                <a:spcPts val="500"/>
              </a:spcBef>
              <a:spcAft>
                <a:spcPts val="0"/>
              </a:spcAft>
              <a:buClr>
                <a:schemeClr val="dk2"/>
              </a:buClr>
              <a:buSzPts val="1440"/>
              <a:buNone/>
              <a:defRPr sz="1800"/>
            </a:lvl3pPr>
            <a:lvl4pPr lvl="3" algn="ctr">
              <a:lnSpc>
                <a:spcPct val="100000"/>
              </a:lnSpc>
              <a:spcBef>
                <a:spcPts val="500"/>
              </a:spcBef>
              <a:spcAft>
                <a:spcPts val="0"/>
              </a:spcAft>
              <a:buClr>
                <a:schemeClr val="dk2"/>
              </a:buClr>
              <a:buSzPts val="1280"/>
              <a:buNone/>
              <a:defRPr sz="1600"/>
            </a:lvl4pPr>
            <a:lvl5pPr lvl="4" algn="ctr">
              <a:lnSpc>
                <a:spcPct val="100000"/>
              </a:lnSpc>
              <a:spcBef>
                <a:spcPts val="500"/>
              </a:spcBef>
              <a:spcAft>
                <a:spcPts val="0"/>
              </a:spcAft>
              <a:buClr>
                <a:schemeClr val="dk2"/>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6" name="Google Shape;146;p26"/>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6"/>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6"/>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9" name="Shape 149"/>
        <p:cNvGrpSpPr/>
        <p:nvPr/>
      </p:nvGrpSpPr>
      <p:grpSpPr>
        <a:xfrm>
          <a:off x="0" y="0"/>
          <a:ext cx="0" cy="0"/>
          <a:chOff x="0" y="0"/>
          <a:chExt cx="0" cy="0"/>
        </a:xfrm>
      </p:grpSpPr>
      <p:sp>
        <p:nvSpPr>
          <p:cNvPr id="150" name="Google Shape;150;p27"/>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7"/>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algn="l">
              <a:lnSpc>
                <a:spcPct val="100000"/>
              </a:lnSpc>
              <a:spcBef>
                <a:spcPts val="1000"/>
              </a:spcBef>
              <a:spcAft>
                <a:spcPts val="0"/>
              </a:spcAft>
              <a:buClr>
                <a:schemeClr val="dk2"/>
              </a:buClr>
              <a:buSzPts val="1920"/>
              <a:buChar char="•"/>
              <a:defRPr/>
            </a:lvl1pPr>
            <a:lvl2pPr indent="-330200" lvl="1" marL="914400" algn="l">
              <a:lnSpc>
                <a:spcPct val="100000"/>
              </a:lnSpc>
              <a:spcBef>
                <a:spcPts val="500"/>
              </a:spcBef>
              <a:spcAft>
                <a:spcPts val="0"/>
              </a:spcAft>
              <a:buClr>
                <a:schemeClr val="dk2"/>
              </a:buClr>
              <a:buSzPts val="1600"/>
              <a:buChar char="•"/>
              <a:defRPr/>
            </a:lvl2pPr>
            <a:lvl3pPr indent="-320039" lvl="2" marL="1371600" algn="l">
              <a:lnSpc>
                <a:spcPct val="100000"/>
              </a:lnSpc>
              <a:spcBef>
                <a:spcPts val="500"/>
              </a:spcBef>
              <a:spcAft>
                <a:spcPts val="0"/>
              </a:spcAft>
              <a:buClr>
                <a:schemeClr val="dk2"/>
              </a:buClr>
              <a:buSzPts val="1440"/>
              <a:buChar char="•"/>
              <a:defRPr/>
            </a:lvl3pPr>
            <a:lvl4pPr indent="-309880" lvl="3" marL="1828800" algn="l">
              <a:lnSpc>
                <a:spcPct val="100000"/>
              </a:lnSpc>
              <a:spcBef>
                <a:spcPts val="500"/>
              </a:spcBef>
              <a:spcAft>
                <a:spcPts val="0"/>
              </a:spcAft>
              <a:buClr>
                <a:schemeClr val="dk2"/>
              </a:buClr>
              <a:buSzPts val="1280"/>
              <a:buChar char="•"/>
              <a:defRPr/>
            </a:lvl4pPr>
            <a:lvl5pPr indent="-309879" lvl="4" marL="2286000" algn="l">
              <a:lnSpc>
                <a:spcPct val="100000"/>
              </a:lnSpc>
              <a:spcBef>
                <a:spcPts val="500"/>
              </a:spcBef>
              <a:spcAft>
                <a:spcPts val="0"/>
              </a:spcAft>
              <a:buClr>
                <a:schemeClr val="dk2"/>
              </a:buClr>
              <a:buSzPts val="128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7"/>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7"/>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7"/>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5" name="Shape 155"/>
        <p:cNvGrpSpPr/>
        <p:nvPr/>
      </p:nvGrpSpPr>
      <p:grpSpPr>
        <a:xfrm>
          <a:off x="0" y="0"/>
          <a:ext cx="0" cy="0"/>
          <a:chOff x="0" y="0"/>
          <a:chExt cx="0" cy="0"/>
        </a:xfrm>
      </p:grpSpPr>
      <p:sp>
        <p:nvSpPr>
          <p:cNvPr id="156" name="Google Shape;156;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920"/>
              <a:buNone/>
              <a:defRPr sz="2400">
                <a:solidFill>
                  <a:srgbClr val="888888"/>
                </a:solidFill>
              </a:defRPr>
            </a:lvl1pPr>
            <a:lvl2pPr indent="-228600" lvl="1" marL="914400" algn="l">
              <a:lnSpc>
                <a:spcPct val="100000"/>
              </a:lnSpc>
              <a:spcBef>
                <a:spcPts val="500"/>
              </a:spcBef>
              <a:spcAft>
                <a:spcPts val="0"/>
              </a:spcAft>
              <a:buClr>
                <a:srgbClr val="888888"/>
              </a:buClr>
              <a:buSzPts val="1600"/>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280"/>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8" name="Google Shape;158;p28"/>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8"/>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8"/>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1" name="Shape 161"/>
        <p:cNvGrpSpPr/>
        <p:nvPr/>
      </p:nvGrpSpPr>
      <p:grpSpPr>
        <a:xfrm>
          <a:off x="0" y="0"/>
          <a:ext cx="0" cy="0"/>
          <a:chOff x="0" y="0"/>
          <a:chExt cx="0" cy="0"/>
        </a:xfrm>
      </p:grpSpPr>
      <p:sp>
        <p:nvSpPr>
          <p:cNvPr id="162" name="Google Shape;162;p29"/>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29"/>
          <p:cNvSpPr txBox="1"/>
          <p:nvPr>
            <p:ph idx="1" type="body"/>
          </p:nvPr>
        </p:nvSpPr>
        <p:spPr>
          <a:xfrm>
            <a:off x="838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9"/>
          <p:cNvSpPr txBox="1"/>
          <p:nvPr>
            <p:ph idx="2" type="body"/>
          </p:nvPr>
        </p:nvSpPr>
        <p:spPr>
          <a:xfrm>
            <a:off x="6172200" y="1924493"/>
            <a:ext cx="5181600" cy="425247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29"/>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9"/>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9"/>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8" name="Shape 168"/>
        <p:cNvGrpSpPr/>
        <p:nvPr/>
      </p:nvGrpSpPr>
      <p:grpSpPr>
        <a:xfrm>
          <a:off x="0" y="0"/>
          <a:ext cx="0" cy="0"/>
          <a:chOff x="0" y="0"/>
          <a:chExt cx="0" cy="0"/>
        </a:xfrm>
      </p:grpSpPr>
      <p:sp>
        <p:nvSpPr>
          <p:cNvPr id="169" name="Google Shape;169;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30"/>
          <p:cNvSpPr txBox="1"/>
          <p:nvPr>
            <p:ph idx="1" type="body"/>
          </p:nvPr>
        </p:nvSpPr>
        <p:spPr>
          <a:xfrm>
            <a:off x="839788" y="1734325"/>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1" name="Google Shape;171;p30"/>
          <p:cNvSpPr txBox="1"/>
          <p:nvPr>
            <p:ph idx="2" type="body"/>
          </p:nvPr>
        </p:nvSpPr>
        <p:spPr>
          <a:xfrm>
            <a:off x="839788" y="2558237"/>
            <a:ext cx="5157787"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30"/>
          <p:cNvSpPr txBox="1"/>
          <p:nvPr>
            <p:ph idx="3" type="body"/>
          </p:nvPr>
        </p:nvSpPr>
        <p:spPr>
          <a:xfrm>
            <a:off x="6172200" y="1734325"/>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00"/>
              <a:buNone/>
              <a:defRPr b="1" sz="2000" cap="none"/>
            </a:lvl1pPr>
            <a:lvl2pPr indent="-228600" lvl="1" marL="914400" algn="l">
              <a:lnSpc>
                <a:spcPct val="100000"/>
              </a:lnSpc>
              <a:spcBef>
                <a:spcPts val="500"/>
              </a:spcBef>
              <a:spcAft>
                <a:spcPts val="0"/>
              </a:spcAft>
              <a:buClr>
                <a:schemeClr val="dk2"/>
              </a:buClr>
              <a:buSzPts val="1600"/>
              <a:buNone/>
              <a:defRPr b="1" sz="2000"/>
            </a:lvl2pPr>
            <a:lvl3pPr indent="-228600" lvl="2" marL="1371600" algn="l">
              <a:lnSpc>
                <a:spcPct val="100000"/>
              </a:lnSpc>
              <a:spcBef>
                <a:spcPts val="500"/>
              </a:spcBef>
              <a:spcAft>
                <a:spcPts val="0"/>
              </a:spcAft>
              <a:buClr>
                <a:schemeClr val="dk2"/>
              </a:buClr>
              <a:buSzPts val="1440"/>
              <a:buNone/>
              <a:defRPr b="1" sz="1800"/>
            </a:lvl3pPr>
            <a:lvl4pPr indent="-228600" lvl="3" marL="1828800" algn="l">
              <a:lnSpc>
                <a:spcPct val="100000"/>
              </a:lnSpc>
              <a:spcBef>
                <a:spcPts val="500"/>
              </a:spcBef>
              <a:spcAft>
                <a:spcPts val="0"/>
              </a:spcAft>
              <a:buClr>
                <a:schemeClr val="dk2"/>
              </a:buClr>
              <a:buSzPts val="1280"/>
              <a:buNone/>
              <a:defRPr b="1" sz="1600"/>
            </a:lvl4pPr>
            <a:lvl5pPr indent="-228600" lvl="4" marL="2286000" algn="l">
              <a:lnSpc>
                <a:spcPct val="100000"/>
              </a:lnSpc>
              <a:spcBef>
                <a:spcPts val="500"/>
              </a:spcBef>
              <a:spcAft>
                <a:spcPts val="0"/>
              </a:spcAft>
              <a:buClr>
                <a:schemeClr val="dk2"/>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3" name="Google Shape;173;p30"/>
          <p:cNvSpPr txBox="1"/>
          <p:nvPr>
            <p:ph idx="4" type="body"/>
          </p:nvPr>
        </p:nvSpPr>
        <p:spPr>
          <a:xfrm>
            <a:off x="6172200" y="2558237"/>
            <a:ext cx="5183188" cy="368458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0"/>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0"/>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0"/>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sp>
        <p:nvSpPr>
          <p:cNvPr id="178" name="Google Shape;178;p31"/>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31"/>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1"/>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1"/>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2" name="Shape 182"/>
        <p:cNvGrpSpPr/>
        <p:nvPr/>
      </p:nvGrpSpPr>
      <p:grpSpPr>
        <a:xfrm>
          <a:off x="0" y="0"/>
          <a:ext cx="0" cy="0"/>
          <a:chOff x="0" y="0"/>
          <a:chExt cx="0" cy="0"/>
        </a:xfrm>
      </p:grpSpPr>
      <p:sp>
        <p:nvSpPr>
          <p:cNvPr id="183" name="Google Shape;183;p32"/>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2"/>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32"/>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icture">
  <p:cSld name="Title + picture">
    <p:spTree>
      <p:nvGrpSpPr>
        <p:cNvPr id="27" name="Shape 27"/>
        <p:cNvGrpSpPr/>
        <p:nvPr/>
      </p:nvGrpSpPr>
      <p:grpSpPr>
        <a:xfrm>
          <a:off x="0" y="0"/>
          <a:ext cx="0" cy="0"/>
          <a:chOff x="0" y="0"/>
          <a:chExt cx="0" cy="0"/>
        </a:xfrm>
      </p:grpSpPr>
      <p:cxnSp>
        <p:nvCxnSpPr>
          <p:cNvPr id="28" name="Google Shape;28;p15"/>
          <p:cNvCxnSpPr/>
          <p:nvPr/>
        </p:nvCxnSpPr>
        <p:spPr>
          <a:xfrm flipH="1">
            <a:off x="0" y="0"/>
            <a:ext cx="3119718" cy="68580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29" name="Google Shape;29;p15"/>
          <p:cNvCxnSpPr/>
          <p:nvPr/>
        </p:nvCxnSpPr>
        <p:spPr>
          <a:xfrm rot="10800000">
            <a:off x="10781554" y="0"/>
            <a:ext cx="1410446" cy="425834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30" name="Google Shape;30;p15"/>
          <p:cNvCxnSpPr/>
          <p:nvPr/>
        </p:nvCxnSpPr>
        <p:spPr>
          <a:xfrm rot="10800000">
            <a:off x="6529388" y="-4763"/>
            <a:ext cx="5662612" cy="9319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31" name="Google Shape;31;p15"/>
          <p:cNvCxnSpPr/>
          <p:nvPr/>
        </p:nvCxnSpPr>
        <p:spPr>
          <a:xfrm flipH="1">
            <a:off x="0" y="0"/>
            <a:ext cx="903768" cy="6543675"/>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32" name="Google Shape;32;p15"/>
          <p:cNvSpPr txBox="1"/>
          <p:nvPr>
            <p:ph type="ctrTitle"/>
          </p:nvPr>
        </p:nvSpPr>
        <p:spPr>
          <a:xfrm>
            <a:off x="1524000" y="743671"/>
            <a:ext cx="9144000" cy="336125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4400"/>
              <a:buFont typeface="Pla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p:nvPr>
            <p:ph idx="2" type="pic"/>
          </p:nvPr>
        </p:nvSpPr>
        <p:spPr>
          <a:xfrm>
            <a:off x="-7620" y="4766434"/>
            <a:ext cx="12207240" cy="2121408"/>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6" name="Shape 186"/>
        <p:cNvGrpSpPr/>
        <p:nvPr/>
      </p:nvGrpSpPr>
      <p:grpSpPr>
        <a:xfrm>
          <a:off x="0" y="0"/>
          <a:ext cx="0" cy="0"/>
          <a:chOff x="0" y="0"/>
          <a:chExt cx="0" cy="0"/>
        </a:xfrm>
      </p:grpSpPr>
      <p:sp>
        <p:nvSpPr>
          <p:cNvPr id="187" name="Google Shape;187;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1000"/>
              </a:spcBef>
              <a:spcAft>
                <a:spcPts val="0"/>
              </a:spcAft>
              <a:buClr>
                <a:schemeClr val="dk2"/>
              </a:buClr>
              <a:buSzPts val="2560"/>
              <a:buChar char="•"/>
              <a:defRPr sz="3200"/>
            </a:lvl1pPr>
            <a:lvl2pPr indent="-370840" lvl="1" marL="914400" algn="l">
              <a:lnSpc>
                <a:spcPct val="100000"/>
              </a:lnSpc>
              <a:spcBef>
                <a:spcPts val="500"/>
              </a:spcBef>
              <a:spcAft>
                <a:spcPts val="0"/>
              </a:spcAft>
              <a:buClr>
                <a:schemeClr val="dk2"/>
              </a:buClr>
              <a:buSzPts val="2240"/>
              <a:buChar char="•"/>
              <a:defRPr sz="2800"/>
            </a:lvl2pPr>
            <a:lvl3pPr indent="-350519" lvl="2" marL="1371600" algn="l">
              <a:lnSpc>
                <a:spcPct val="100000"/>
              </a:lnSpc>
              <a:spcBef>
                <a:spcPts val="500"/>
              </a:spcBef>
              <a:spcAft>
                <a:spcPts val="0"/>
              </a:spcAft>
              <a:buClr>
                <a:schemeClr val="dk2"/>
              </a:buClr>
              <a:buSzPts val="1920"/>
              <a:buChar char="•"/>
              <a:defRPr sz="2400"/>
            </a:lvl3pPr>
            <a:lvl4pPr indent="-330200" lvl="3" marL="1828800" algn="l">
              <a:lnSpc>
                <a:spcPct val="100000"/>
              </a:lnSpc>
              <a:spcBef>
                <a:spcPts val="500"/>
              </a:spcBef>
              <a:spcAft>
                <a:spcPts val="0"/>
              </a:spcAft>
              <a:buClr>
                <a:schemeClr val="dk2"/>
              </a:buClr>
              <a:buSzPts val="1600"/>
              <a:buChar char="•"/>
              <a:defRPr sz="2000"/>
            </a:lvl4pPr>
            <a:lvl5pPr indent="-330200" lvl="4" marL="2286000" algn="l">
              <a:lnSpc>
                <a:spcPct val="100000"/>
              </a:lnSpc>
              <a:spcBef>
                <a:spcPts val="500"/>
              </a:spcBef>
              <a:spcAft>
                <a:spcPts val="0"/>
              </a:spcAft>
              <a:buClr>
                <a:schemeClr val="dk2"/>
              </a:buClr>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9" name="Google Shape;189;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0" name="Google Shape;190;p33"/>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3"/>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3"/>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3" name="Shape 193"/>
        <p:cNvGrpSpPr/>
        <p:nvPr/>
      </p:nvGrpSpPr>
      <p:grpSpPr>
        <a:xfrm>
          <a:off x="0" y="0"/>
          <a:ext cx="0" cy="0"/>
          <a:chOff x="0" y="0"/>
          <a:chExt cx="0" cy="0"/>
        </a:xfrm>
      </p:grpSpPr>
      <p:sp>
        <p:nvSpPr>
          <p:cNvPr id="194" name="Google Shape;194;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4"/>
          <p:cNvSpPr/>
          <p:nvPr>
            <p:ph idx="2" type="pic"/>
          </p:nvPr>
        </p:nvSpPr>
        <p:spPr>
          <a:xfrm>
            <a:off x="5183188" y="987425"/>
            <a:ext cx="6172200" cy="4873625"/>
          </a:xfrm>
          <a:prstGeom prst="rect">
            <a:avLst/>
          </a:prstGeom>
          <a:noFill/>
          <a:ln>
            <a:noFill/>
          </a:ln>
        </p:spPr>
      </p:sp>
      <p:sp>
        <p:nvSpPr>
          <p:cNvPr id="196" name="Google Shape;196;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280"/>
              <a:buNone/>
              <a:defRPr sz="1600"/>
            </a:lvl1pPr>
            <a:lvl2pPr indent="-228600" lvl="1" marL="914400" algn="l">
              <a:lnSpc>
                <a:spcPct val="100000"/>
              </a:lnSpc>
              <a:spcBef>
                <a:spcPts val="500"/>
              </a:spcBef>
              <a:spcAft>
                <a:spcPts val="0"/>
              </a:spcAft>
              <a:buClr>
                <a:schemeClr val="dk2"/>
              </a:buClr>
              <a:buSzPts val="1120"/>
              <a:buNone/>
              <a:defRPr sz="1400"/>
            </a:lvl2pPr>
            <a:lvl3pPr indent="-228600" lvl="2" marL="1371600" algn="l">
              <a:lnSpc>
                <a:spcPct val="100000"/>
              </a:lnSpc>
              <a:spcBef>
                <a:spcPts val="500"/>
              </a:spcBef>
              <a:spcAft>
                <a:spcPts val="0"/>
              </a:spcAft>
              <a:buClr>
                <a:schemeClr val="dk2"/>
              </a:buClr>
              <a:buSzPts val="960"/>
              <a:buNone/>
              <a:defRPr sz="1200"/>
            </a:lvl3pPr>
            <a:lvl4pPr indent="-228600" lvl="3" marL="1828800" algn="l">
              <a:lnSpc>
                <a:spcPct val="100000"/>
              </a:lnSpc>
              <a:spcBef>
                <a:spcPts val="500"/>
              </a:spcBef>
              <a:spcAft>
                <a:spcPts val="0"/>
              </a:spcAft>
              <a:buClr>
                <a:schemeClr val="dk2"/>
              </a:buClr>
              <a:buSzPts val="800"/>
              <a:buNone/>
              <a:defRPr sz="1000"/>
            </a:lvl4pPr>
            <a:lvl5pPr indent="-228600" lvl="4" marL="2286000" algn="l">
              <a:lnSpc>
                <a:spcPct val="100000"/>
              </a:lnSpc>
              <a:spcBef>
                <a:spcPts val="500"/>
              </a:spcBef>
              <a:spcAft>
                <a:spcPts val="0"/>
              </a:spcAft>
              <a:buClr>
                <a:schemeClr val="dk2"/>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7" name="Google Shape;197;p34"/>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4"/>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4"/>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0" name="Shape 200"/>
        <p:cNvGrpSpPr/>
        <p:nvPr/>
      </p:nvGrpSpPr>
      <p:grpSpPr>
        <a:xfrm>
          <a:off x="0" y="0"/>
          <a:ext cx="0" cy="0"/>
          <a:chOff x="0" y="0"/>
          <a:chExt cx="0" cy="0"/>
        </a:xfrm>
      </p:grpSpPr>
      <p:sp>
        <p:nvSpPr>
          <p:cNvPr id="201" name="Google Shape;201;p35"/>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35"/>
          <p:cNvSpPr txBox="1"/>
          <p:nvPr>
            <p:ph idx="1" type="body"/>
          </p:nvPr>
        </p:nvSpPr>
        <p:spPr>
          <a:xfrm rot="5400000">
            <a:off x="4083788" y="-931234"/>
            <a:ext cx="4024424" cy="99060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35"/>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35"/>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5"/>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6" name="Shape 206"/>
        <p:cNvGrpSpPr/>
        <p:nvPr/>
      </p:nvGrpSpPr>
      <p:grpSpPr>
        <a:xfrm>
          <a:off x="0" y="0"/>
          <a:ext cx="0" cy="0"/>
          <a:chOff x="0" y="0"/>
          <a:chExt cx="0" cy="0"/>
        </a:xfrm>
      </p:grpSpPr>
      <p:sp>
        <p:nvSpPr>
          <p:cNvPr id="207" name="Google Shape;207;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Char char="•"/>
              <a:defRPr/>
            </a:lvl1pPr>
            <a:lvl2pPr indent="-320040" lvl="1" marL="914400" algn="l">
              <a:lnSpc>
                <a:spcPct val="100000"/>
              </a:lnSpc>
              <a:spcBef>
                <a:spcPts val="500"/>
              </a:spcBef>
              <a:spcAft>
                <a:spcPts val="0"/>
              </a:spcAft>
              <a:buClr>
                <a:schemeClr val="dk2"/>
              </a:buClr>
              <a:buSzPts val="1440"/>
              <a:buChar char="•"/>
              <a:defRPr/>
            </a:lvl2pPr>
            <a:lvl3pPr indent="-320039" lvl="2" marL="1371600" algn="l">
              <a:lnSpc>
                <a:spcPct val="100000"/>
              </a:lnSpc>
              <a:spcBef>
                <a:spcPts val="500"/>
              </a:spcBef>
              <a:spcAft>
                <a:spcPts val="0"/>
              </a:spcAft>
              <a:buClr>
                <a:schemeClr val="dk2"/>
              </a:buClr>
              <a:buSzPts val="1440"/>
              <a:buChar char="•"/>
              <a:defRPr/>
            </a:lvl3pPr>
            <a:lvl4pPr indent="-320039" lvl="3" marL="1828800" algn="l">
              <a:lnSpc>
                <a:spcPct val="100000"/>
              </a:lnSpc>
              <a:spcBef>
                <a:spcPts val="500"/>
              </a:spcBef>
              <a:spcAft>
                <a:spcPts val="0"/>
              </a:spcAft>
              <a:buClr>
                <a:schemeClr val="dk2"/>
              </a:buClr>
              <a:buSzPts val="1440"/>
              <a:buChar char="•"/>
              <a:defRPr/>
            </a:lvl4pPr>
            <a:lvl5pPr indent="-320039" lvl="4" marL="2286000" algn="l">
              <a:lnSpc>
                <a:spcPct val="100000"/>
              </a:lnSpc>
              <a:spcBef>
                <a:spcPts val="500"/>
              </a:spcBef>
              <a:spcAft>
                <a:spcPts val="0"/>
              </a:spcAft>
              <a:buClr>
                <a:schemeClr val="dk2"/>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36"/>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36"/>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36"/>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picture">
  <p:cSld name="Title + subtitle + picture">
    <p:spTree>
      <p:nvGrpSpPr>
        <p:cNvPr id="34" name="Shape 34"/>
        <p:cNvGrpSpPr/>
        <p:nvPr/>
      </p:nvGrpSpPr>
      <p:grpSpPr>
        <a:xfrm>
          <a:off x="0" y="0"/>
          <a:ext cx="0" cy="0"/>
          <a:chOff x="0" y="0"/>
          <a:chExt cx="0" cy="0"/>
        </a:xfrm>
      </p:grpSpPr>
      <p:cxnSp>
        <p:nvCxnSpPr>
          <p:cNvPr id="35" name="Google Shape;35;p16"/>
          <p:cNvCxnSpPr/>
          <p:nvPr/>
        </p:nvCxnSpPr>
        <p:spPr>
          <a:xfrm flipH="1">
            <a:off x="0" y="0"/>
            <a:ext cx="3119718" cy="68580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36" name="Google Shape;36;p16"/>
          <p:cNvCxnSpPr/>
          <p:nvPr/>
        </p:nvCxnSpPr>
        <p:spPr>
          <a:xfrm rot="10800000">
            <a:off x="-42863" y="5791200"/>
            <a:ext cx="6286501" cy="1066801"/>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37" name="Google Shape;37;p16"/>
          <p:cNvCxnSpPr/>
          <p:nvPr/>
        </p:nvCxnSpPr>
        <p:spPr>
          <a:xfrm flipH="1">
            <a:off x="0" y="0"/>
            <a:ext cx="903768" cy="6543675"/>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38" name="Google Shape;38;p16"/>
          <p:cNvSpPr txBox="1"/>
          <p:nvPr>
            <p:ph type="ctrTitle"/>
          </p:nvPr>
        </p:nvSpPr>
        <p:spPr>
          <a:xfrm>
            <a:off x="1215072" y="528320"/>
            <a:ext cx="5028566" cy="335499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4400"/>
              <a:buFont typeface="Pla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subTitle"/>
          </p:nvPr>
        </p:nvSpPr>
        <p:spPr>
          <a:xfrm>
            <a:off x="1215072" y="4027992"/>
            <a:ext cx="5028565" cy="1894972"/>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Clr>
                <a:schemeClr val="accent2"/>
              </a:buClr>
              <a:buSzPts val="1440"/>
              <a:buNone/>
              <a:defRPr b="1" sz="1800" cap="none">
                <a:solidFill>
                  <a:schemeClr val="accent2"/>
                </a:solidFill>
              </a:defRPr>
            </a:lvl1pPr>
            <a:lvl2pPr lvl="1" algn="ctr">
              <a:lnSpc>
                <a:spcPct val="100000"/>
              </a:lnSpc>
              <a:spcBef>
                <a:spcPts val="500"/>
              </a:spcBef>
              <a:spcAft>
                <a:spcPts val="0"/>
              </a:spcAft>
              <a:buClr>
                <a:schemeClr val="dk2"/>
              </a:buClr>
              <a:buSzPts val="1600"/>
              <a:buNone/>
              <a:defRPr sz="2000"/>
            </a:lvl2pPr>
            <a:lvl3pPr lvl="2" algn="ctr">
              <a:lnSpc>
                <a:spcPct val="100000"/>
              </a:lnSpc>
              <a:spcBef>
                <a:spcPts val="500"/>
              </a:spcBef>
              <a:spcAft>
                <a:spcPts val="0"/>
              </a:spcAft>
              <a:buClr>
                <a:schemeClr val="dk2"/>
              </a:buClr>
              <a:buSzPts val="1440"/>
              <a:buNone/>
              <a:defRPr sz="1800"/>
            </a:lvl3pPr>
            <a:lvl4pPr lvl="3" algn="ctr">
              <a:lnSpc>
                <a:spcPct val="100000"/>
              </a:lnSpc>
              <a:spcBef>
                <a:spcPts val="500"/>
              </a:spcBef>
              <a:spcAft>
                <a:spcPts val="0"/>
              </a:spcAft>
              <a:buClr>
                <a:schemeClr val="dk2"/>
              </a:buClr>
              <a:buSzPts val="1280"/>
              <a:buNone/>
              <a:defRPr sz="1600"/>
            </a:lvl4pPr>
            <a:lvl5pPr lvl="4" algn="ctr">
              <a:lnSpc>
                <a:spcPct val="100000"/>
              </a:lnSpc>
              <a:spcBef>
                <a:spcPts val="500"/>
              </a:spcBef>
              <a:spcAft>
                <a:spcPts val="0"/>
              </a:spcAft>
              <a:buClr>
                <a:schemeClr val="dk2"/>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16"/>
          <p:cNvSpPr/>
          <p:nvPr>
            <p:ph idx="2" type="pic"/>
          </p:nvPr>
        </p:nvSpPr>
        <p:spPr>
          <a:xfrm>
            <a:off x="7257326" y="-11576"/>
            <a:ext cx="4946249" cy="690372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p:cSld name="Content 1">
    <p:spTree>
      <p:nvGrpSpPr>
        <p:cNvPr id="41" name="Shape 41"/>
        <p:cNvGrpSpPr/>
        <p:nvPr/>
      </p:nvGrpSpPr>
      <p:grpSpPr>
        <a:xfrm>
          <a:off x="0" y="0"/>
          <a:ext cx="0" cy="0"/>
          <a:chOff x="0" y="0"/>
          <a:chExt cx="0" cy="0"/>
        </a:xfrm>
      </p:grpSpPr>
      <p:cxnSp>
        <p:nvCxnSpPr>
          <p:cNvPr id="42" name="Google Shape;42;p17"/>
          <p:cNvCxnSpPr/>
          <p:nvPr/>
        </p:nvCxnSpPr>
        <p:spPr>
          <a:xfrm rot="10800000">
            <a:off x="-42863" y="5791200"/>
            <a:ext cx="6286501" cy="1066801"/>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43" name="Google Shape;43;p17"/>
          <p:cNvCxnSpPr/>
          <p:nvPr/>
        </p:nvCxnSpPr>
        <p:spPr>
          <a:xfrm flipH="1">
            <a:off x="10911820" y="0"/>
            <a:ext cx="913577" cy="6858000"/>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44" name="Google Shape;44;p17"/>
          <p:cNvSpPr txBox="1"/>
          <p:nvPr>
            <p:ph type="title"/>
          </p:nvPr>
        </p:nvSpPr>
        <p:spPr>
          <a:xfrm>
            <a:off x="3970117" y="185195"/>
            <a:ext cx="6930838" cy="150549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7"/>
          <p:cNvSpPr/>
          <p:nvPr>
            <p:ph idx="2" type="pic"/>
          </p:nvPr>
        </p:nvSpPr>
        <p:spPr>
          <a:xfrm>
            <a:off x="-18788" y="-22860"/>
            <a:ext cx="3291840" cy="6903720"/>
          </a:xfrm>
          <a:prstGeom prst="rect">
            <a:avLst/>
          </a:prstGeom>
          <a:noFill/>
          <a:ln>
            <a:noFill/>
          </a:ln>
        </p:spPr>
      </p:sp>
      <p:sp>
        <p:nvSpPr>
          <p:cNvPr id="46" name="Google Shape;46;p17"/>
          <p:cNvSpPr txBox="1"/>
          <p:nvPr>
            <p:ph idx="1" type="body"/>
          </p:nvPr>
        </p:nvSpPr>
        <p:spPr>
          <a:xfrm>
            <a:off x="3970116" y="2022395"/>
            <a:ext cx="6941703" cy="42976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Font typeface="Arial"/>
              <a:buChar char="•"/>
              <a:defRPr sz="1800"/>
            </a:lvl1pPr>
            <a:lvl2pPr indent="-320040" lvl="1" marL="914400" algn="l">
              <a:lnSpc>
                <a:spcPct val="100000"/>
              </a:lnSpc>
              <a:spcBef>
                <a:spcPts val="1500"/>
              </a:spcBef>
              <a:spcAft>
                <a:spcPts val="0"/>
              </a:spcAft>
              <a:buClr>
                <a:schemeClr val="dk2"/>
              </a:buClr>
              <a:buSzPts val="1440"/>
              <a:buChar char="•"/>
              <a:defRPr sz="1800"/>
            </a:lvl2pPr>
            <a:lvl3pPr indent="-320039" lvl="2" marL="1371600" algn="l">
              <a:lnSpc>
                <a:spcPct val="100000"/>
              </a:lnSpc>
              <a:spcBef>
                <a:spcPts val="1500"/>
              </a:spcBef>
              <a:spcAft>
                <a:spcPts val="0"/>
              </a:spcAft>
              <a:buClr>
                <a:schemeClr val="dk2"/>
              </a:buClr>
              <a:buSzPts val="1440"/>
              <a:buChar char="•"/>
              <a:defRPr sz="1800"/>
            </a:lvl3pPr>
            <a:lvl4pPr indent="-320039" lvl="3" marL="1828800" algn="l">
              <a:lnSpc>
                <a:spcPct val="100000"/>
              </a:lnSpc>
              <a:spcBef>
                <a:spcPts val="1500"/>
              </a:spcBef>
              <a:spcAft>
                <a:spcPts val="0"/>
              </a:spcAft>
              <a:buClr>
                <a:schemeClr val="dk2"/>
              </a:buClr>
              <a:buSzPts val="1440"/>
              <a:buChar char="•"/>
              <a:defRPr sz="1800"/>
            </a:lvl4pPr>
            <a:lvl5pPr indent="-320039" lvl="4" marL="2286000" algn="l">
              <a:lnSpc>
                <a:spcPct val="100000"/>
              </a:lnSpc>
              <a:spcBef>
                <a:spcPts val="1500"/>
              </a:spcBef>
              <a:spcAft>
                <a:spcPts val="0"/>
              </a:spcAft>
              <a:buClr>
                <a:schemeClr val="dk2"/>
              </a:buClr>
              <a:buSzPts val="1440"/>
              <a:buChar char="•"/>
              <a:defRPr sz="1800"/>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Title + subtitle">
    <p:spTree>
      <p:nvGrpSpPr>
        <p:cNvPr id="47" name="Shape 47"/>
        <p:cNvGrpSpPr/>
        <p:nvPr/>
      </p:nvGrpSpPr>
      <p:grpSpPr>
        <a:xfrm>
          <a:off x="0" y="0"/>
          <a:ext cx="0" cy="0"/>
          <a:chOff x="0" y="0"/>
          <a:chExt cx="0" cy="0"/>
        </a:xfrm>
      </p:grpSpPr>
      <p:sp>
        <p:nvSpPr>
          <p:cNvPr id="48" name="Google Shape;48;p18"/>
          <p:cNvSpPr/>
          <p:nvPr/>
        </p:nvSpPr>
        <p:spPr>
          <a:xfrm>
            <a:off x="0" y="0"/>
            <a:ext cx="7470792" cy="6858000"/>
          </a:xfrm>
          <a:custGeom>
            <a:rect b="b" l="l" r="r" t="t"/>
            <a:pathLst>
              <a:path extrusionOk="0" h="6858000" w="7470792">
                <a:moveTo>
                  <a:pt x="0" y="0"/>
                </a:moveTo>
                <a:lnTo>
                  <a:pt x="7470792" y="0"/>
                </a:lnTo>
                <a:lnTo>
                  <a:pt x="5633197"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Light"/>
              <a:ea typeface="Open Sans Light"/>
              <a:cs typeface="Open Sans Light"/>
              <a:sym typeface="Open Sans Light"/>
            </a:endParaRPr>
          </a:p>
        </p:txBody>
      </p:sp>
      <p:cxnSp>
        <p:nvCxnSpPr>
          <p:cNvPr id="49" name="Google Shape;49;p18"/>
          <p:cNvCxnSpPr/>
          <p:nvPr/>
        </p:nvCxnSpPr>
        <p:spPr>
          <a:xfrm flipH="1">
            <a:off x="0" y="0"/>
            <a:ext cx="3119718" cy="68580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50" name="Google Shape;50;p18"/>
          <p:cNvCxnSpPr/>
          <p:nvPr/>
        </p:nvCxnSpPr>
        <p:spPr>
          <a:xfrm flipH="1">
            <a:off x="0" y="0"/>
            <a:ext cx="903768" cy="65436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51" name="Google Shape;51;p18"/>
          <p:cNvCxnSpPr/>
          <p:nvPr/>
        </p:nvCxnSpPr>
        <p:spPr>
          <a:xfrm rot="10800000">
            <a:off x="-42863" y="5791200"/>
            <a:ext cx="6286501" cy="1066801"/>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52" name="Google Shape;52;p18"/>
          <p:cNvCxnSpPr/>
          <p:nvPr/>
        </p:nvCxnSpPr>
        <p:spPr>
          <a:xfrm flipH="1">
            <a:off x="8462964" y="5848350"/>
            <a:ext cx="3729036" cy="100965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53" name="Google Shape;53;p18"/>
          <p:cNvCxnSpPr/>
          <p:nvPr/>
        </p:nvCxnSpPr>
        <p:spPr>
          <a:xfrm flipH="1">
            <a:off x="11543158" y="1647825"/>
            <a:ext cx="648842" cy="52101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54" name="Google Shape;54;p18"/>
          <p:cNvCxnSpPr/>
          <p:nvPr/>
        </p:nvCxnSpPr>
        <p:spPr>
          <a:xfrm rot="10800000">
            <a:off x="10781554" y="0"/>
            <a:ext cx="1410446" cy="425834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55" name="Google Shape;55;p18"/>
          <p:cNvCxnSpPr/>
          <p:nvPr/>
        </p:nvCxnSpPr>
        <p:spPr>
          <a:xfrm rot="10800000">
            <a:off x="6529388" y="-4763"/>
            <a:ext cx="5662612" cy="931975"/>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56" name="Google Shape;56;p18"/>
          <p:cNvSpPr txBox="1"/>
          <p:nvPr>
            <p:ph type="ctrTitle"/>
          </p:nvPr>
        </p:nvSpPr>
        <p:spPr>
          <a:xfrm>
            <a:off x="1524000" y="685800"/>
            <a:ext cx="9144000" cy="313673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accent6"/>
              </a:buClr>
              <a:buSzPts val="4400"/>
              <a:buFont typeface="Play"/>
              <a:buNone/>
              <a:defRPr sz="44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8"/>
          <p:cNvSpPr txBox="1"/>
          <p:nvPr>
            <p:ph idx="1" type="subTitle"/>
          </p:nvPr>
        </p:nvSpPr>
        <p:spPr>
          <a:xfrm>
            <a:off x="1524000" y="3978800"/>
            <a:ext cx="9144000" cy="196596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Clr>
                <a:schemeClr val="accent2"/>
              </a:buClr>
              <a:buSzPts val="1440"/>
              <a:buNone/>
              <a:defRPr b="1" sz="1800" cap="none">
                <a:solidFill>
                  <a:schemeClr val="accent2"/>
                </a:solidFill>
              </a:defRPr>
            </a:lvl1pPr>
            <a:lvl2pPr lvl="1" algn="ctr">
              <a:lnSpc>
                <a:spcPct val="100000"/>
              </a:lnSpc>
              <a:spcBef>
                <a:spcPts val="500"/>
              </a:spcBef>
              <a:spcAft>
                <a:spcPts val="0"/>
              </a:spcAft>
              <a:buClr>
                <a:schemeClr val="dk2"/>
              </a:buClr>
              <a:buSzPts val="1600"/>
              <a:buNone/>
              <a:defRPr sz="2000"/>
            </a:lvl2pPr>
            <a:lvl3pPr lvl="2" algn="ctr">
              <a:lnSpc>
                <a:spcPct val="100000"/>
              </a:lnSpc>
              <a:spcBef>
                <a:spcPts val="500"/>
              </a:spcBef>
              <a:spcAft>
                <a:spcPts val="0"/>
              </a:spcAft>
              <a:buClr>
                <a:schemeClr val="dk2"/>
              </a:buClr>
              <a:buSzPts val="1440"/>
              <a:buNone/>
              <a:defRPr sz="1800"/>
            </a:lvl3pPr>
            <a:lvl4pPr lvl="3" algn="ctr">
              <a:lnSpc>
                <a:spcPct val="100000"/>
              </a:lnSpc>
              <a:spcBef>
                <a:spcPts val="500"/>
              </a:spcBef>
              <a:spcAft>
                <a:spcPts val="0"/>
              </a:spcAft>
              <a:buClr>
                <a:schemeClr val="dk2"/>
              </a:buClr>
              <a:buSzPts val="1280"/>
              <a:buNone/>
              <a:defRPr sz="1600"/>
            </a:lvl4pPr>
            <a:lvl5pPr lvl="4" algn="ctr">
              <a:lnSpc>
                <a:spcPct val="100000"/>
              </a:lnSpc>
              <a:spcBef>
                <a:spcPts val="500"/>
              </a:spcBef>
              <a:spcAft>
                <a:spcPts val="0"/>
              </a:spcAft>
              <a:buClr>
                <a:schemeClr val="dk2"/>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spTree>
      <p:nvGrpSpPr>
        <p:cNvPr id="58" name="Shape 58"/>
        <p:cNvGrpSpPr/>
        <p:nvPr/>
      </p:nvGrpSpPr>
      <p:grpSpPr>
        <a:xfrm>
          <a:off x="0" y="0"/>
          <a:ext cx="0" cy="0"/>
          <a:chOff x="0" y="0"/>
          <a:chExt cx="0" cy="0"/>
        </a:xfrm>
      </p:grpSpPr>
      <p:cxnSp>
        <p:nvCxnSpPr>
          <p:cNvPr id="59" name="Google Shape;59;p19"/>
          <p:cNvCxnSpPr/>
          <p:nvPr/>
        </p:nvCxnSpPr>
        <p:spPr>
          <a:xfrm flipH="1">
            <a:off x="0" y="0"/>
            <a:ext cx="3119718" cy="68580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60" name="Google Shape;60;p19"/>
          <p:cNvCxnSpPr/>
          <p:nvPr/>
        </p:nvCxnSpPr>
        <p:spPr>
          <a:xfrm flipH="1">
            <a:off x="0" y="0"/>
            <a:ext cx="903768" cy="65436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61" name="Google Shape;61;p19"/>
          <p:cNvCxnSpPr/>
          <p:nvPr/>
        </p:nvCxnSpPr>
        <p:spPr>
          <a:xfrm rot="10800000">
            <a:off x="-42863" y="5791200"/>
            <a:ext cx="6286501" cy="1066801"/>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62" name="Google Shape;62;p19"/>
          <p:cNvCxnSpPr/>
          <p:nvPr/>
        </p:nvCxnSpPr>
        <p:spPr>
          <a:xfrm flipH="1">
            <a:off x="8462964" y="5848350"/>
            <a:ext cx="3729036" cy="100965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63" name="Google Shape;63;p19"/>
          <p:cNvCxnSpPr/>
          <p:nvPr/>
        </p:nvCxnSpPr>
        <p:spPr>
          <a:xfrm flipH="1">
            <a:off x="11543158" y="1647825"/>
            <a:ext cx="648842" cy="52101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64" name="Google Shape;64;p19"/>
          <p:cNvCxnSpPr/>
          <p:nvPr/>
        </p:nvCxnSpPr>
        <p:spPr>
          <a:xfrm rot="10800000">
            <a:off x="10781554" y="0"/>
            <a:ext cx="1410446" cy="425834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65" name="Google Shape;65;p19"/>
          <p:cNvCxnSpPr/>
          <p:nvPr/>
        </p:nvCxnSpPr>
        <p:spPr>
          <a:xfrm rot="10800000">
            <a:off x="6529388" y="-4763"/>
            <a:ext cx="5662612" cy="931975"/>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66" name="Google Shape;66;p19"/>
          <p:cNvSpPr txBox="1"/>
          <p:nvPr>
            <p:ph type="title"/>
          </p:nvPr>
        </p:nvSpPr>
        <p:spPr>
          <a:xfrm>
            <a:off x="1143000" y="533401"/>
            <a:ext cx="9906000" cy="138215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txBox="1"/>
          <p:nvPr>
            <p:ph idx="1" type="body"/>
          </p:nvPr>
        </p:nvSpPr>
        <p:spPr>
          <a:xfrm>
            <a:off x="834961" y="2032663"/>
            <a:ext cx="4463005" cy="40674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440"/>
              <a:buNone/>
              <a:defRPr sz="1800"/>
            </a:lvl1pPr>
            <a:lvl2pPr indent="-320040" lvl="1" marL="914400" algn="l">
              <a:lnSpc>
                <a:spcPct val="100000"/>
              </a:lnSpc>
              <a:spcBef>
                <a:spcPts val="1000"/>
              </a:spcBef>
              <a:spcAft>
                <a:spcPts val="0"/>
              </a:spcAft>
              <a:buClr>
                <a:schemeClr val="dk2"/>
              </a:buClr>
              <a:buSzPts val="1440"/>
              <a:buChar char="•"/>
              <a:defRPr sz="1800"/>
            </a:lvl2pPr>
            <a:lvl3pPr indent="-320039" lvl="2" marL="1371600" algn="l">
              <a:lnSpc>
                <a:spcPct val="100000"/>
              </a:lnSpc>
              <a:spcBef>
                <a:spcPts val="1000"/>
              </a:spcBef>
              <a:spcAft>
                <a:spcPts val="0"/>
              </a:spcAft>
              <a:buClr>
                <a:schemeClr val="dk2"/>
              </a:buClr>
              <a:buSzPts val="1440"/>
              <a:buChar char="•"/>
              <a:defRPr sz="1800"/>
            </a:lvl3pPr>
            <a:lvl4pPr indent="-320039" lvl="3" marL="1828800" algn="l">
              <a:lnSpc>
                <a:spcPct val="100000"/>
              </a:lnSpc>
              <a:spcBef>
                <a:spcPts val="1000"/>
              </a:spcBef>
              <a:spcAft>
                <a:spcPts val="0"/>
              </a:spcAft>
              <a:buClr>
                <a:schemeClr val="dk2"/>
              </a:buClr>
              <a:buSzPts val="1440"/>
              <a:buChar char="•"/>
              <a:defRPr sz="1800"/>
            </a:lvl4pPr>
            <a:lvl5pPr indent="-320039" lvl="4" marL="2286000" algn="l">
              <a:lnSpc>
                <a:spcPct val="100000"/>
              </a:lnSpc>
              <a:spcBef>
                <a:spcPts val="1000"/>
              </a:spcBef>
              <a:spcAft>
                <a:spcPts val="0"/>
              </a:spcAft>
              <a:buClr>
                <a:schemeClr val="dk2"/>
              </a:buClr>
              <a:buSzPts val="144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9"/>
          <p:cNvSpPr txBox="1"/>
          <p:nvPr>
            <p:ph idx="2" type="body"/>
          </p:nvPr>
        </p:nvSpPr>
        <p:spPr>
          <a:xfrm>
            <a:off x="6141720" y="2032663"/>
            <a:ext cx="5212080" cy="40674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440"/>
              <a:buNone/>
              <a:defRPr sz="1800"/>
            </a:lvl1pPr>
            <a:lvl2pPr indent="-320040" lvl="1" marL="914400" algn="l">
              <a:lnSpc>
                <a:spcPct val="100000"/>
              </a:lnSpc>
              <a:spcBef>
                <a:spcPts val="1000"/>
              </a:spcBef>
              <a:spcAft>
                <a:spcPts val="0"/>
              </a:spcAft>
              <a:buClr>
                <a:schemeClr val="dk2"/>
              </a:buClr>
              <a:buSzPts val="1440"/>
              <a:buChar char="•"/>
              <a:defRPr sz="1800"/>
            </a:lvl2pPr>
            <a:lvl3pPr indent="-320039" lvl="2" marL="1371600" algn="l">
              <a:lnSpc>
                <a:spcPct val="100000"/>
              </a:lnSpc>
              <a:spcBef>
                <a:spcPts val="1000"/>
              </a:spcBef>
              <a:spcAft>
                <a:spcPts val="0"/>
              </a:spcAft>
              <a:buClr>
                <a:schemeClr val="dk2"/>
              </a:buClr>
              <a:buSzPts val="1440"/>
              <a:buChar char="•"/>
              <a:defRPr sz="1800"/>
            </a:lvl3pPr>
            <a:lvl4pPr indent="-320039" lvl="3" marL="1828800" algn="l">
              <a:lnSpc>
                <a:spcPct val="100000"/>
              </a:lnSpc>
              <a:spcBef>
                <a:spcPts val="1000"/>
              </a:spcBef>
              <a:spcAft>
                <a:spcPts val="0"/>
              </a:spcAft>
              <a:buClr>
                <a:schemeClr val="dk2"/>
              </a:buClr>
              <a:buSzPts val="1440"/>
              <a:buChar char="•"/>
              <a:defRPr sz="1800"/>
            </a:lvl4pPr>
            <a:lvl5pPr indent="-320039" lvl="4" marL="2286000" algn="l">
              <a:lnSpc>
                <a:spcPct val="100000"/>
              </a:lnSpc>
              <a:spcBef>
                <a:spcPts val="1000"/>
              </a:spcBef>
              <a:spcAft>
                <a:spcPts val="0"/>
              </a:spcAft>
              <a:buClr>
                <a:schemeClr val="dk2"/>
              </a:buClr>
              <a:buSzPts val="144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9"/>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spTree>
      <p:nvGrpSpPr>
        <p:cNvPr id="72" name="Shape 72"/>
        <p:cNvGrpSpPr/>
        <p:nvPr/>
      </p:nvGrpSpPr>
      <p:grpSpPr>
        <a:xfrm>
          <a:off x="0" y="0"/>
          <a:ext cx="0" cy="0"/>
          <a:chOff x="0" y="0"/>
          <a:chExt cx="0" cy="0"/>
        </a:xfrm>
      </p:grpSpPr>
      <p:cxnSp>
        <p:nvCxnSpPr>
          <p:cNvPr id="73" name="Google Shape;73;p20"/>
          <p:cNvCxnSpPr/>
          <p:nvPr/>
        </p:nvCxnSpPr>
        <p:spPr>
          <a:xfrm flipH="1">
            <a:off x="0" y="0"/>
            <a:ext cx="3119718" cy="68580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74" name="Google Shape;74;p20"/>
          <p:cNvCxnSpPr/>
          <p:nvPr/>
        </p:nvCxnSpPr>
        <p:spPr>
          <a:xfrm flipH="1">
            <a:off x="0" y="0"/>
            <a:ext cx="903768" cy="65436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75" name="Google Shape;75;p20"/>
          <p:cNvCxnSpPr/>
          <p:nvPr/>
        </p:nvCxnSpPr>
        <p:spPr>
          <a:xfrm rot="10800000">
            <a:off x="-42863" y="5791200"/>
            <a:ext cx="6286501" cy="1066801"/>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76" name="Google Shape;76;p20"/>
          <p:cNvCxnSpPr/>
          <p:nvPr/>
        </p:nvCxnSpPr>
        <p:spPr>
          <a:xfrm flipH="1">
            <a:off x="8462964" y="5848350"/>
            <a:ext cx="3729036" cy="100965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77" name="Google Shape;77;p20"/>
          <p:cNvCxnSpPr/>
          <p:nvPr/>
        </p:nvCxnSpPr>
        <p:spPr>
          <a:xfrm flipH="1">
            <a:off x="11543158" y="1647825"/>
            <a:ext cx="648842" cy="52101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78" name="Google Shape;78;p20"/>
          <p:cNvCxnSpPr/>
          <p:nvPr/>
        </p:nvCxnSpPr>
        <p:spPr>
          <a:xfrm rot="10800000">
            <a:off x="10781554" y="0"/>
            <a:ext cx="1410446" cy="425834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79" name="Google Shape;79;p20"/>
          <p:cNvCxnSpPr/>
          <p:nvPr/>
        </p:nvCxnSpPr>
        <p:spPr>
          <a:xfrm rot="10800000">
            <a:off x="6529388" y="-4763"/>
            <a:ext cx="5662612" cy="931975"/>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80" name="Google Shape;80;p20"/>
          <p:cNvSpPr txBox="1"/>
          <p:nvPr>
            <p:ph type="title"/>
          </p:nvPr>
        </p:nvSpPr>
        <p:spPr>
          <a:xfrm>
            <a:off x="1143000" y="533401"/>
            <a:ext cx="9906000" cy="138215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0"/>
          <p:cNvSpPr txBox="1"/>
          <p:nvPr>
            <p:ph idx="1" type="body"/>
          </p:nvPr>
        </p:nvSpPr>
        <p:spPr>
          <a:xfrm>
            <a:off x="838199" y="2078963"/>
            <a:ext cx="3435628" cy="406749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chemeClr val="dk2"/>
              </a:buClr>
              <a:buSzPts val="1440"/>
              <a:buFont typeface="Play"/>
              <a:buAutoNum type="arabicPeriod"/>
              <a:defRPr sz="1800"/>
            </a:lvl1pPr>
            <a:lvl2pPr indent="-320040" lvl="1" marL="914400" algn="l">
              <a:lnSpc>
                <a:spcPct val="100000"/>
              </a:lnSpc>
              <a:spcBef>
                <a:spcPts val="1000"/>
              </a:spcBef>
              <a:spcAft>
                <a:spcPts val="0"/>
              </a:spcAft>
              <a:buClr>
                <a:schemeClr val="dk2"/>
              </a:buClr>
              <a:buSzPts val="1440"/>
              <a:buFont typeface="Play"/>
              <a:buAutoNum type="alphaLcPeriod"/>
              <a:defRPr sz="1800"/>
            </a:lvl2pPr>
            <a:lvl3pPr indent="-320039" lvl="2" marL="1371600" algn="l">
              <a:lnSpc>
                <a:spcPct val="100000"/>
              </a:lnSpc>
              <a:spcBef>
                <a:spcPts val="1000"/>
              </a:spcBef>
              <a:spcAft>
                <a:spcPts val="0"/>
              </a:spcAft>
              <a:buClr>
                <a:schemeClr val="dk2"/>
              </a:buClr>
              <a:buSzPts val="1440"/>
              <a:buFont typeface="Play"/>
              <a:buAutoNum type="arabicParenR"/>
              <a:defRPr sz="1800"/>
            </a:lvl3pPr>
            <a:lvl4pPr indent="-320039" lvl="3" marL="1828800" algn="l">
              <a:lnSpc>
                <a:spcPct val="100000"/>
              </a:lnSpc>
              <a:spcBef>
                <a:spcPts val="1000"/>
              </a:spcBef>
              <a:spcAft>
                <a:spcPts val="0"/>
              </a:spcAft>
              <a:buClr>
                <a:schemeClr val="dk2"/>
              </a:buClr>
              <a:buSzPts val="1440"/>
              <a:buFont typeface="Play"/>
              <a:buAutoNum type="alphaLcParenR"/>
              <a:defRPr sz="1800"/>
            </a:lvl4pPr>
            <a:lvl5pPr indent="-320039" lvl="4" marL="2286000" algn="l">
              <a:lnSpc>
                <a:spcPct val="100000"/>
              </a:lnSpc>
              <a:spcBef>
                <a:spcPts val="1000"/>
              </a:spcBef>
              <a:spcAft>
                <a:spcPts val="0"/>
              </a:spcAft>
              <a:buClr>
                <a:schemeClr val="dk2"/>
              </a:buClr>
              <a:buSzPts val="1440"/>
              <a:buFont typeface="Play"/>
              <a:buAutoNum type="romanLcPeriod"/>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0"/>
          <p:cNvSpPr txBox="1"/>
          <p:nvPr>
            <p:ph idx="2" type="body"/>
          </p:nvPr>
        </p:nvSpPr>
        <p:spPr>
          <a:xfrm>
            <a:off x="4965539" y="2087315"/>
            <a:ext cx="6007261" cy="40674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440"/>
              <a:buNone/>
              <a:defRPr sz="1800"/>
            </a:lvl1pPr>
            <a:lvl2pPr indent="-320040" lvl="1" marL="914400" algn="l">
              <a:lnSpc>
                <a:spcPct val="100000"/>
              </a:lnSpc>
              <a:spcBef>
                <a:spcPts val="1000"/>
              </a:spcBef>
              <a:spcAft>
                <a:spcPts val="0"/>
              </a:spcAft>
              <a:buClr>
                <a:schemeClr val="dk2"/>
              </a:buClr>
              <a:buSzPts val="1440"/>
              <a:buChar char="•"/>
              <a:defRPr sz="1800"/>
            </a:lvl2pPr>
            <a:lvl3pPr indent="-320039" lvl="2" marL="1371600" algn="l">
              <a:lnSpc>
                <a:spcPct val="100000"/>
              </a:lnSpc>
              <a:spcBef>
                <a:spcPts val="1000"/>
              </a:spcBef>
              <a:spcAft>
                <a:spcPts val="0"/>
              </a:spcAft>
              <a:buClr>
                <a:schemeClr val="dk2"/>
              </a:buClr>
              <a:buSzPts val="1440"/>
              <a:buChar char="•"/>
              <a:defRPr sz="1800"/>
            </a:lvl3pPr>
            <a:lvl4pPr indent="-320039" lvl="3" marL="1828800" algn="l">
              <a:lnSpc>
                <a:spcPct val="100000"/>
              </a:lnSpc>
              <a:spcBef>
                <a:spcPts val="1000"/>
              </a:spcBef>
              <a:spcAft>
                <a:spcPts val="0"/>
              </a:spcAft>
              <a:buClr>
                <a:schemeClr val="dk2"/>
              </a:buClr>
              <a:buSzPts val="1440"/>
              <a:buChar char="•"/>
              <a:defRPr sz="1800"/>
            </a:lvl4pPr>
            <a:lvl5pPr indent="-320039" lvl="4" marL="2286000" algn="l">
              <a:lnSpc>
                <a:spcPct val="100000"/>
              </a:lnSpc>
              <a:spcBef>
                <a:spcPts val="1000"/>
              </a:spcBef>
              <a:spcAft>
                <a:spcPts val="0"/>
              </a:spcAft>
              <a:buClr>
                <a:schemeClr val="dk2"/>
              </a:buClr>
              <a:buSzPts val="144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0"/>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picture ">
  <p:cSld name="Content + picture ">
    <p:spTree>
      <p:nvGrpSpPr>
        <p:cNvPr id="86" name="Shape 86"/>
        <p:cNvGrpSpPr/>
        <p:nvPr/>
      </p:nvGrpSpPr>
      <p:grpSpPr>
        <a:xfrm>
          <a:off x="0" y="0"/>
          <a:ext cx="0" cy="0"/>
          <a:chOff x="0" y="0"/>
          <a:chExt cx="0" cy="0"/>
        </a:xfrm>
      </p:grpSpPr>
      <p:cxnSp>
        <p:nvCxnSpPr>
          <p:cNvPr id="87" name="Google Shape;87;p21"/>
          <p:cNvCxnSpPr/>
          <p:nvPr/>
        </p:nvCxnSpPr>
        <p:spPr>
          <a:xfrm flipH="1">
            <a:off x="0" y="0"/>
            <a:ext cx="3119718" cy="68580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88" name="Google Shape;88;p21"/>
          <p:cNvCxnSpPr/>
          <p:nvPr/>
        </p:nvCxnSpPr>
        <p:spPr>
          <a:xfrm flipH="1">
            <a:off x="0" y="0"/>
            <a:ext cx="903768" cy="65436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89" name="Google Shape;89;p21"/>
          <p:cNvCxnSpPr/>
          <p:nvPr/>
        </p:nvCxnSpPr>
        <p:spPr>
          <a:xfrm rot="10800000">
            <a:off x="-42863" y="5791200"/>
            <a:ext cx="6286501" cy="1066801"/>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90" name="Google Shape;90;p21"/>
          <p:cNvSpPr txBox="1"/>
          <p:nvPr>
            <p:ph type="title"/>
          </p:nvPr>
        </p:nvSpPr>
        <p:spPr>
          <a:xfrm>
            <a:off x="838199" y="365125"/>
            <a:ext cx="6645965"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1"/>
          <p:cNvSpPr txBox="1"/>
          <p:nvPr>
            <p:ph idx="1" type="body"/>
          </p:nvPr>
        </p:nvSpPr>
        <p:spPr>
          <a:xfrm>
            <a:off x="838201" y="2055813"/>
            <a:ext cx="5781261" cy="40674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440"/>
              <a:buNone/>
              <a:defRPr sz="1800"/>
            </a:lvl1pPr>
            <a:lvl2pPr indent="-309880" lvl="1" marL="914400" algn="l">
              <a:lnSpc>
                <a:spcPct val="100000"/>
              </a:lnSpc>
              <a:spcBef>
                <a:spcPts val="1000"/>
              </a:spcBef>
              <a:spcAft>
                <a:spcPts val="0"/>
              </a:spcAft>
              <a:buClr>
                <a:schemeClr val="dk2"/>
              </a:buClr>
              <a:buSzPts val="1280"/>
              <a:buChar char="•"/>
              <a:defRPr sz="1600"/>
            </a:lvl2pPr>
            <a:lvl3pPr indent="-299719" lvl="2" marL="1371600" algn="l">
              <a:lnSpc>
                <a:spcPct val="100000"/>
              </a:lnSpc>
              <a:spcBef>
                <a:spcPts val="1000"/>
              </a:spcBef>
              <a:spcAft>
                <a:spcPts val="0"/>
              </a:spcAft>
              <a:buClr>
                <a:schemeClr val="dk2"/>
              </a:buClr>
              <a:buSzPts val="1120"/>
              <a:buChar char="•"/>
              <a:defRPr sz="1400"/>
            </a:lvl3pPr>
            <a:lvl4pPr indent="-289560" lvl="3" marL="1828800" algn="l">
              <a:lnSpc>
                <a:spcPct val="100000"/>
              </a:lnSpc>
              <a:spcBef>
                <a:spcPts val="1000"/>
              </a:spcBef>
              <a:spcAft>
                <a:spcPts val="0"/>
              </a:spcAft>
              <a:buClr>
                <a:schemeClr val="dk2"/>
              </a:buClr>
              <a:buSzPts val="960"/>
              <a:buChar char="•"/>
              <a:defRPr sz="1200"/>
            </a:lvl4pPr>
            <a:lvl5pPr indent="-289560" lvl="4" marL="2286000" algn="l">
              <a:lnSpc>
                <a:spcPct val="100000"/>
              </a:lnSpc>
              <a:spcBef>
                <a:spcPts val="1000"/>
              </a:spcBef>
              <a:spcAft>
                <a:spcPts val="0"/>
              </a:spcAft>
              <a:buClr>
                <a:schemeClr val="dk2"/>
              </a:buClr>
              <a:buSzPts val="96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1"/>
          <p:cNvSpPr/>
          <p:nvPr>
            <p:ph idx="2" type="pic"/>
          </p:nvPr>
        </p:nvSpPr>
        <p:spPr>
          <a:xfrm>
            <a:off x="7566991" y="-22860"/>
            <a:ext cx="4625008" cy="6903720"/>
          </a:xfrm>
          <a:prstGeom prst="rect">
            <a:avLst/>
          </a:prstGeom>
          <a:noFill/>
          <a:ln>
            <a:noFill/>
          </a:ln>
        </p:spPr>
      </p:sp>
      <p:sp>
        <p:nvSpPr>
          <p:cNvPr id="93" name="Google Shape;93;p21"/>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table">
  <p:cSld name="Content + table">
    <p:spTree>
      <p:nvGrpSpPr>
        <p:cNvPr id="96" name="Shape 96"/>
        <p:cNvGrpSpPr/>
        <p:nvPr/>
      </p:nvGrpSpPr>
      <p:grpSpPr>
        <a:xfrm>
          <a:off x="0" y="0"/>
          <a:ext cx="0" cy="0"/>
          <a:chOff x="0" y="0"/>
          <a:chExt cx="0" cy="0"/>
        </a:xfrm>
      </p:grpSpPr>
      <p:cxnSp>
        <p:nvCxnSpPr>
          <p:cNvPr id="97" name="Google Shape;97;p22"/>
          <p:cNvCxnSpPr/>
          <p:nvPr/>
        </p:nvCxnSpPr>
        <p:spPr>
          <a:xfrm flipH="1">
            <a:off x="0" y="11575"/>
            <a:ext cx="3119718" cy="68580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98" name="Google Shape;98;p22"/>
          <p:cNvCxnSpPr/>
          <p:nvPr/>
        </p:nvCxnSpPr>
        <p:spPr>
          <a:xfrm flipH="1">
            <a:off x="0" y="11575"/>
            <a:ext cx="903768" cy="65436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99" name="Google Shape;99;p22"/>
          <p:cNvCxnSpPr/>
          <p:nvPr/>
        </p:nvCxnSpPr>
        <p:spPr>
          <a:xfrm rot="10800000">
            <a:off x="-42863" y="5802775"/>
            <a:ext cx="6286501" cy="1066801"/>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00" name="Google Shape;100;p22"/>
          <p:cNvCxnSpPr/>
          <p:nvPr/>
        </p:nvCxnSpPr>
        <p:spPr>
          <a:xfrm flipH="1">
            <a:off x="8462964" y="5859925"/>
            <a:ext cx="3729036" cy="100965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01" name="Google Shape;101;p22"/>
          <p:cNvCxnSpPr/>
          <p:nvPr/>
        </p:nvCxnSpPr>
        <p:spPr>
          <a:xfrm flipH="1">
            <a:off x="11543158" y="1659400"/>
            <a:ext cx="648842" cy="5210175"/>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02" name="Google Shape;102;p22"/>
          <p:cNvCxnSpPr/>
          <p:nvPr/>
        </p:nvCxnSpPr>
        <p:spPr>
          <a:xfrm rot="10800000">
            <a:off x="10781554" y="11575"/>
            <a:ext cx="1410446" cy="4258340"/>
          </a:xfrm>
          <a:prstGeom prst="straightConnector1">
            <a:avLst/>
          </a:prstGeom>
          <a:noFill/>
          <a:ln cap="flat" cmpd="sng" w="12700">
            <a:solidFill>
              <a:schemeClr val="accent3">
                <a:alpha val="69803"/>
              </a:schemeClr>
            </a:solidFill>
            <a:prstDash val="solid"/>
            <a:miter lim="800000"/>
            <a:headEnd len="sm" w="sm" type="none"/>
            <a:tailEnd len="sm" w="sm" type="none"/>
          </a:ln>
        </p:spPr>
      </p:cxnSp>
      <p:cxnSp>
        <p:nvCxnSpPr>
          <p:cNvPr id="103" name="Google Shape;103;p22"/>
          <p:cNvCxnSpPr/>
          <p:nvPr/>
        </p:nvCxnSpPr>
        <p:spPr>
          <a:xfrm rot="10800000">
            <a:off x="6529388" y="6812"/>
            <a:ext cx="5662612" cy="931975"/>
          </a:xfrm>
          <a:prstGeom prst="straightConnector1">
            <a:avLst/>
          </a:prstGeom>
          <a:noFill/>
          <a:ln cap="flat" cmpd="sng" w="12700">
            <a:solidFill>
              <a:schemeClr val="accent3">
                <a:alpha val="69803"/>
              </a:schemeClr>
            </a:solidFill>
            <a:prstDash val="solid"/>
            <a:miter lim="800000"/>
            <a:headEnd len="sm" w="sm" type="none"/>
            <a:tailEnd len="sm" w="sm" type="none"/>
          </a:ln>
        </p:spPr>
      </p:cxnSp>
      <p:sp>
        <p:nvSpPr>
          <p:cNvPr id="104" name="Google Shape;104;p22"/>
          <p:cNvSpPr txBox="1"/>
          <p:nvPr>
            <p:ph type="title"/>
          </p:nvPr>
        </p:nvSpPr>
        <p:spPr>
          <a:xfrm>
            <a:off x="838200" y="365125"/>
            <a:ext cx="10330405"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2"/>
          <p:cNvSpPr txBox="1"/>
          <p:nvPr>
            <p:ph idx="1" type="body"/>
          </p:nvPr>
        </p:nvSpPr>
        <p:spPr>
          <a:xfrm>
            <a:off x="838200" y="2137059"/>
            <a:ext cx="2816352" cy="398624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440"/>
              <a:buNone/>
              <a:defRPr sz="1800"/>
            </a:lvl1pPr>
            <a:lvl2pPr indent="-309880" lvl="1" marL="914400" algn="l">
              <a:lnSpc>
                <a:spcPct val="100000"/>
              </a:lnSpc>
              <a:spcBef>
                <a:spcPts val="1000"/>
              </a:spcBef>
              <a:spcAft>
                <a:spcPts val="0"/>
              </a:spcAft>
              <a:buClr>
                <a:schemeClr val="dk2"/>
              </a:buClr>
              <a:buSzPts val="1280"/>
              <a:buChar char="•"/>
              <a:defRPr sz="1600"/>
            </a:lvl2pPr>
            <a:lvl3pPr indent="-299719" lvl="2" marL="1371600" algn="l">
              <a:lnSpc>
                <a:spcPct val="100000"/>
              </a:lnSpc>
              <a:spcBef>
                <a:spcPts val="1000"/>
              </a:spcBef>
              <a:spcAft>
                <a:spcPts val="0"/>
              </a:spcAft>
              <a:buClr>
                <a:schemeClr val="dk2"/>
              </a:buClr>
              <a:buSzPts val="1120"/>
              <a:buChar char="•"/>
              <a:defRPr sz="1400"/>
            </a:lvl3pPr>
            <a:lvl4pPr indent="-289560" lvl="3" marL="1828800" algn="l">
              <a:lnSpc>
                <a:spcPct val="100000"/>
              </a:lnSpc>
              <a:spcBef>
                <a:spcPts val="1000"/>
              </a:spcBef>
              <a:spcAft>
                <a:spcPts val="0"/>
              </a:spcAft>
              <a:buClr>
                <a:schemeClr val="dk2"/>
              </a:buClr>
              <a:buSzPts val="960"/>
              <a:buChar char="•"/>
              <a:defRPr sz="1200"/>
            </a:lvl4pPr>
            <a:lvl5pPr indent="-289560" lvl="4" marL="2286000" algn="l">
              <a:lnSpc>
                <a:spcPct val="100000"/>
              </a:lnSpc>
              <a:spcBef>
                <a:spcPts val="1000"/>
              </a:spcBef>
              <a:spcAft>
                <a:spcPts val="0"/>
              </a:spcAft>
              <a:buClr>
                <a:schemeClr val="dk2"/>
              </a:buClr>
              <a:buSzPts val="96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2"/>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2"/>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2"/>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3"/>
          <p:cNvCxnSpPr/>
          <p:nvPr/>
        </p:nvCxnSpPr>
        <p:spPr>
          <a:xfrm flipH="1">
            <a:off x="0" y="0"/>
            <a:ext cx="3119718" cy="68580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1" name="Google Shape;11;p13"/>
          <p:cNvCxnSpPr/>
          <p:nvPr/>
        </p:nvCxnSpPr>
        <p:spPr>
          <a:xfrm flipH="1">
            <a:off x="0" y="0"/>
            <a:ext cx="903768" cy="65436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2" name="Google Shape;12;p13"/>
          <p:cNvCxnSpPr/>
          <p:nvPr/>
        </p:nvCxnSpPr>
        <p:spPr>
          <a:xfrm rot="10800000">
            <a:off x="-42863" y="5791200"/>
            <a:ext cx="6286501" cy="1066801"/>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3" name="Google Shape;13;p13"/>
          <p:cNvCxnSpPr/>
          <p:nvPr/>
        </p:nvCxnSpPr>
        <p:spPr>
          <a:xfrm flipH="1">
            <a:off x="8462964" y="5848350"/>
            <a:ext cx="3729036" cy="100965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4" name="Google Shape;14;p13"/>
          <p:cNvCxnSpPr/>
          <p:nvPr/>
        </p:nvCxnSpPr>
        <p:spPr>
          <a:xfrm flipH="1">
            <a:off x="11543158" y="1647825"/>
            <a:ext cx="648842" cy="5210175"/>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5" name="Google Shape;15;p13"/>
          <p:cNvCxnSpPr/>
          <p:nvPr/>
        </p:nvCxnSpPr>
        <p:spPr>
          <a:xfrm rot="10800000">
            <a:off x="10781554" y="0"/>
            <a:ext cx="1410446" cy="4258340"/>
          </a:xfrm>
          <a:prstGeom prst="straightConnector1">
            <a:avLst/>
          </a:prstGeom>
          <a:noFill/>
          <a:ln cap="flat" cmpd="sng" w="12700">
            <a:solidFill>
              <a:schemeClr val="accent2">
                <a:alpha val="69803"/>
              </a:schemeClr>
            </a:solidFill>
            <a:prstDash val="solid"/>
            <a:miter lim="800000"/>
            <a:headEnd len="sm" w="sm" type="none"/>
            <a:tailEnd len="sm" w="sm" type="none"/>
          </a:ln>
        </p:spPr>
      </p:cxnSp>
      <p:cxnSp>
        <p:nvCxnSpPr>
          <p:cNvPr id="16" name="Google Shape;16;p13"/>
          <p:cNvCxnSpPr/>
          <p:nvPr/>
        </p:nvCxnSpPr>
        <p:spPr>
          <a:xfrm rot="10800000">
            <a:off x="6529388" y="-4763"/>
            <a:ext cx="5662612" cy="931975"/>
          </a:xfrm>
          <a:prstGeom prst="straightConnector1">
            <a:avLst/>
          </a:prstGeom>
          <a:noFill/>
          <a:ln cap="flat" cmpd="sng" w="12700">
            <a:solidFill>
              <a:schemeClr val="accent2">
                <a:alpha val="69803"/>
              </a:schemeClr>
            </a:solidFill>
            <a:prstDash val="solid"/>
            <a:miter lim="800000"/>
            <a:headEnd len="sm" w="sm" type="none"/>
            <a:tailEnd len="sm" w="sm" type="none"/>
          </a:ln>
        </p:spPr>
      </p:cxnSp>
      <p:sp>
        <p:nvSpPr>
          <p:cNvPr id="17" name="Google Shape;17;p13"/>
          <p:cNvSpPr txBox="1"/>
          <p:nvPr>
            <p:ph type="title"/>
          </p:nvPr>
        </p:nvSpPr>
        <p:spPr>
          <a:xfrm>
            <a:off x="1143000" y="533401"/>
            <a:ext cx="9906000" cy="13821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Play"/>
              <a:buNone/>
              <a:defRPr b="0" i="1" sz="4400" u="none" cap="none" strike="noStrike">
                <a:solidFill>
                  <a:schemeClr val="dk2"/>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3"/>
          <p:cNvSpPr txBox="1"/>
          <p:nvPr>
            <p:ph idx="1" type="body"/>
          </p:nvPr>
        </p:nvSpPr>
        <p:spPr>
          <a:xfrm>
            <a:off x="1143000" y="2009554"/>
            <a:ext cx="9906000" cy="4024424"/>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100000"/>
              </a:lnSpc>
              <a:spcBef>
                <a:spcPts val="1000"/>
              </a:spcBef>
              <a:spcAft>
                <a:spcPts val="0"/>
              </a:spcAft>
              <a:buClr>
                <a:schemeClr val="dk2"/>
              </a:buClr>
              <a:buSzPts val="1920"/>
              <a:buFont typeface="Arial"/>
              <a:buChar char="•"/>
              <a:defRPr b="0" i="0" sz="2400" u="none" cap="none" strike="noStrike">
                <a:solidFill>
                  <a:schemeClr val="dk2"/>
                </a:solidFill>
                <a:latin typeface="Open Sans Light"/>
                <a:ea typeface="Open Sans Light"/>
                <a:cs typeface="Open Sans Light"/>
                <a:sym typeface="Open Sans Light"/>
              </a:defRPr>
            </a:lvl1pPr>
            <a:lvl2pPr indent="-330200" lvl="1" marL="914400" marR="0" rtl="0" algn="l">
              <a:lnSpc>
                <a:spcPct val="100000"/>
              </a:lnSpc>
              <a:spcBef>
                <a:spcPts val="500"/>
              </a:spcBef>
              <a:spcAft>
                <a:spcPts val="0"/>
              </a:spcAft>
              <a:buClr>
                <a:schemeClr val="dk2"/>
              </a:buClr>
              <a:buSzPts val="1600"/>
              <a:buFont typeface="Arial"/>
              <a:buChar char="•"/>
              <a:defRPr b="0" i="0" sz="2000" u="none" cap="none" strike="noStrike">
                <a:solidFill>
                  <a:schemeClr val="dk2"/>
                </a:solidFill>
                <a:latin typeface="Open Sans Light"/>
                <a:ea typeface="Open Sans Light"/>
                <a:cs typeface="Open Sans Light"/>
                <a:sym typeface="Open Sans Light"/>
              </a:defRPr>
            </a:lvl2pPr>
            <a:lvl3pPr indent="-320039" lvl="2" marL="1371600" marR="0" rtl="0" algn="l">
              <a:lnSpc>
                <a:spcPct val="100000"/>
              </a:lnSpc>
              <a:spcBef>
                <a:spcPts val="500"/>
              </a:spcBef>
              <a:spcAft>
                <a:spcPts val="0"/>
              </a:spcAft>
              <a:buClr>
                <a:schemeClr val="dk2"/>
              </a:buClr>
              <a:buSzPts val="1440"/>
              <a:buFont typeface="Arial"/>
              <a:buChar char="•"/>
              <a:defRPr b="0" i="0" sz="1800" u="none" cap="none" strike="noStrike">
                <a:solidFill>
                  <a:schemeClr val="dk2"/>
                </a:solidFill>
                <a:latin typeface="Open Sans Light"/>
                <a:ea typeface="Open Sans Light"/>
                <a:cs typeface="Open Sans Light"/>
                <a:sym typeface="Open Sans Light"/>
              </a:defRPr>
            </a:lvl3pPr>
            <a:lvl4pPr indent="-309880" lvl="3" marL="18288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4pPr>
            <a:lvl5pPr indent="-309879" lvl="4" marL="2286000" marR="0" rtl="0" algn="l">
              <a:lnSpc>
                <a:spcPct val="100000"/>
              </a:lnSpc>
              <a:spcBef>
                <a:spcPts val="500"/>
              </a:spcBef>
              <a:spcAft>
                <a:spcPts val="0"/>
              </a:spcAft>
              <a:buClr>
                <a:schemeClr val="dk2"/>
              </a:buClr>
              <a:buSzPts val="1280"/>
              <a:buFont typeface="Arial"/>
              <a:buChar char="•"/>
              <a:defRPr b="0" i="0" sz="1600" u="none" cap="none" strike="noStrike">
                <a:solidFill>
                  <a:schemeClr val="dk2"/>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9" name="Google Shape;19;p13"/>
          <p:cNvSpPr txBox="1"/>
          <p:nvPr>
            <p:ph idx="10" type="dt"/>
          </p:nvPr>
        </p:nvSpPr>
        <p:spPr>
          <a:xfrm>
            <a:off x="7337102" y="6398878"/>
            <a:ext cx="4193908" cy="365125"/>
          </a:xfrm>
          <a:prstGeom prst="rect">
            <a:avLst/>
          </a:prstGeom>
          <a:noFill/>
          <a:ln>
            <a:noFill/>
          </a:ln>
        </p:spPr>
        <p:txBody>
          <a:bodyPr anchorCtr="0" anchor="ctr" bIns="45700" lIns="91425" spcFirstLastPara="1" rIns="91425" wrap="square" tIns="45700">
            <a:normAutofit/>
          </a:bodyPr>
          <a:lstStyle>
            <a:lvl1pPr lvl="0" marR="0" rtl="0" algn="r">
              <a:spcBef>
                <a:spcPts val="0"/>
              </a:spcBef>
              <a:spcAft>
                <a:spcPts val="0"/>
              </a:spcAft>
              <a:buSzPts val="1400"/>
              <a:buNone/>
              <a:defRPr b="0" i="0" sz="1100" u="none" cap="none" strike="noStrike">
                <a:solidFill>
                  <a:schemeClr val="dk2"/>
                </a:solidFill>
                <a:latin typeface="Open Sans Light"/>
                <a:ea typeface="Open Sans Light"/>
                <a:cs typeface="Open Sans Light"/>
                <a:sym typeface="Open Sans Light"/>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20" name="Google Shape;20;p13"/>
          <p:cNvSpPr txBox="1"/>
          <p:nvPr>
            <p:ph idx="11" type="ftr"/>
          </p:nvPr>
        </p:nvSpPr>
        <p:spPr>
          <a:xfrm>
            <a:off x="154429" y="6398878"/>
            <a:ext cx="4497315"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1200" u="none" cap="none" strike="noStrike">
                <a:solidFill>
                  <a:schemeClr val="dk2"/>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21" name="Google Shape;21;p13"/>
          <p:cNvSpPr txBox="1"/>
          <p:nvPr>
            <p:ph idx="12" type="sldNum"/>
          </p:nvPr>
        </p:nvSpPr>
        <p:spPr>
          <a:xfrm>
            <a:off x="11602477" y="6398878"/>
            <a:ext cx="470887"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100" u="none" cap="none" strike="noStrike">
                <a:solidFill>
                  <a:schemeClr val="dk2"/>
                </a:solidFill>
                <a:latin typeface="Open Sans Light"/>
                <a:ea typeface="Open Sans Light"/>
                <a:cs typeface="Open Sans Light"/>
                <a:sym typeface="Open Sans Light"/>
              </a:defRPr>
            </a:lvl1pPr>
            <a:lvl2pPr indent="0" lvl="1" marL="0" marR="0" rtl="0" algn="r">
              <a:spcBef>
                <a:spcPts val="0"/>
              </a:spcBef>
              <a:buNone/>
              <a:defRPr b="0" i="0" sz="1100" u="none" cap="none" strike="noStrike">
                <a:solidFill>
                  <a:schemeClr val="dk2"/>
                </a:solidFill>
                <a:latin typeface="Open Sans Light"/>
                <a:ea typeface="Open Sans Light"/>
                <a:cs typeface="Open Sans Light"/>
                <a:sym typeface="Open Sans Light"/>
              </a:defRPr>
            </a:lvl2pPr>
            <a:lvl3pPr indent="0" lvl="2" marL="0" marR="0" rtl="0" algn="r">
              <a:spcBef>
                <a:spcPts val="0"/>
              </a:spcBef>
              <a:buNone/>
              <a:defRPr b="0" i="0" sz="1100" u="none" cap="none" strike="noStrike">
                <a:solidFill>
                  <a:schemeClr val="dk2"/>
                </a:solidFill>
                <a:latin typeface="Open Sans Light"/>
                <a:ea typeface="Open Sans Light"/>
                <a:cs typeface="Open Sans Light"/>
                <a:sym typeface="Open Sans Light"/>
              </a:defRPr>
            </a:lvl3pPr>
            <a:lvl4pPr indent="0" lvl="3" marL="0" marR="0" rtl="0" algn="r">
              <a:spcBef>
                <a:spcPts val="0"/>
              </a:spcBef>
              <a:buNone/>
              <a:defRPr b="0" i="0" sz="1100" u="none" cap="none" strike="noStrike">
                <a:solidFill>
                  <a:schemeClr val="dk2"/>
                </a:solidFill>
                <a:latin typeface="Open Sans Light"/>
                <a:ea typeface="Open Sans Light"/>
                <a:cs typeface="Open Sans Light"/>
                <a:sym typeface="Open Sans Light"/>
              </a:defRPr>
            </a:lvl4pPr>
            <a:lvl5pPr indent="0" lvl="4" marL="0" marR="0" rtl="0" algn="r">
              <a:spcBef>
                <a:spcPts val="0"/>
              </a:spcBef>
              <a:buNone/>
              <a:defRPr b="0" i="0" sz="1100" u="none" cap="none" strike="noStrike">
                <a:solidFill>
                  <a:schemeClr val="dk2"/>
                </a:solidFill>
                <a:latin typeface="Open Sans Light"/>
                <a:ea typeface="Open Sans Light"/>
                <a:cs typeface="Open Sans Light"/>
                <a:sym typeface="Open Sans Light"/>
              </a:defRPr>
            </a:lvl5pPr>
            <a:lvl6pPr indent="0" lvl="5" marL="0" marR="0" rtl="0" algn="r">
              <a:spcBef>
                <a:spcPts val="0"/>
              </a:spcBef>
              <a:buNone/>
              <a:defRPr b="0" i="0" sz="1100" u="none" cap="none" strike="noStrike">
                <a:solidFill>
                  <a:schemeClr val="dk2"/>
                </a:solidFill>
                <a:latin typeface="Open Sans Light"/>
                <a:ea typeface="Open Sans Light"/>
                <a:cs typeface="Open Sans Light"/>
                <a:sym typeface="Open Sans Light"/>
              </a:defRPr>
            </a:lvl6pPr>
            <a:lvl7pPr indent="0" lvl="6" marL="0" marR="0" rtl="0" algn="r">
              <a:spcBef>
                <a:spcPts val="0"/>
              </a:spcBef>
              <a:buNone/>
              <a:defRPr b="0" i="0" sz="1100" u="none" cap="none" strike="noStrike">
                <a:solidFill>
                  <a:schemeClr val="dk2"/>
                </a:solidFill>
                <a:latin typeface="Open Sans Light"/>
                <a:ea typeface="Open Sans Light"/>
                <a:cs typeface="Open Sans Light"/>
                <a:sym typeface="Open Sans Light"/>
              </a:defRPr>
            </a:lvl7pPr>
            <a:lvl8pPr indent="0" lvl="7" marL="0" marR="0" rtl="0" algn="r">
              <a:spcBef>
                <a:spcPts val="0"/>
              </a:spcBef>
              <a:buNone/>
              <a:defRPr b="0" i="0" sz="1100" u="none" cap="none" strike="noStrike">
                <a:solidFill>
                  <a:schemeClr val="dk2"/>
                </a:solidFill>
                <a:latin typeface="Open Sans Light"/>
                <a:ea typeface="Open Sans Light"/>
                <a:cs typeface="Open Sans Light"/>
                <a:sym typeface="Open Sans Light"/>
              </a:defRPr>
            </a:lvl8pPr>
            <a:lvl9pPr indent="0" lvl="8" marL="0" marR="0" rtl="0" algn="r">
              <a:spcBef>
                <a:spcPts val="0"/>
              </a:spcBef>
              <a:buNone/>
              <a:defRPr b="0" i="0" sz="1100" u="none" cap="none" strike="noStrike">
                <a:solidFill>
                  <a:schemeClr val="dk2"/>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www.kaggle.com/datasets/safrin03/predictive-analytics-for-customer-churn-dataset/data" TargetMode="External"/><Relationship Id="rId4" Type="http://schemas.openxmlformats.org/officeDocument/2006/relationships/hyperlink" Target="https://semaphoreci.com/blog/imbalanced-data-machine-learning-python" TargetMode="External"/><Relationship Id="rId5" Type="http://schemas.openxmlformats.org/officeDocument/2006/relationships/hyperlink" Target="https://semaphoreci.com/blog/imbalanced-data-machine-learning-python" TargetMode="External"/><Relationship Id="rId6" Type="http://schemas.openxmlformats.org/officeDocument/2006/relationships/hyperlink" Target="https://www.geeksforgeeks.org" TargetMode="External"/><Relationship Id="rId7" Type="http://schemas.openxmlformats.org/officeDocument/2006/relationships/hyperlink" Target="https://www.w3school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
          <p:cNvSpPr txBox="1"/>
          <p:nvPr>
            <p:ph type="ctrTitle"/>
          </p:nvPr>
        </p:nvSpPr>
        <p:spPr>
          <a:xfrm>
            <a:off x="772650" y="865275"/>
            <a:ext cx="4237200" cy="4881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3000"/>
              <a:buFont typeface="Play"/>
              <a:buNone/>
            </a:pPr>
            <a:r>
              <a:rPr b="1" lang="en-US" sz="2700">
                <a:latin typeface="Open Sans"/>
                <a:ea typeface="Open Sans"/>
                <a:cs typeface="Open Sans"/>
                <a:sym typeface="Open Sans"/>
              </a:rPr>
              <a:t>PROJECT 2:</a:t>
            </a:r>
            <a:br>
              <a:rPr b="1" lang="en-US" sz="2700">
                <a:latin typeface="Open Sans"/>
                <a:ea typeface="Open Sans"/>
                <a:cs typeface="Open Sans"/>
                <a:sym typeface="Open Sans"/>
              </a:rPr>
            </a:br>
            <a:r>
              <a:rPr b="1" lang="en-US" sz="2700">
                <a:latin typeface="Open Sans"/>
                <a:ea typeface="Open Sans"/>
                <a:cs typeface="Open Sans"/>
                <a:sym typeface="Open Sans"/>
              </a:rPr>
              <a:t>Customer Churn Prediction</a:t>
            </a:r>
            <a:br>
              <a:rPr b="1" lang="en-US" sz="2700">
                <a:latin typeface="Open Sans"/>
                <a:ea typeface="Open Sans"/>
                <a:cs typeface="Open Sans"/>
                <a:sym typeface="Open Sans"/>
              </a:rPr>
            </a:br>
            <a:br>
              <a:rPr b="1" lang="en-US" sz="2700">
                <a:latin typeface="Open Sans"/>
                <a:ea typeface="Open Sans"/>
                <a:cs typeface="Open Sans"/>
                <a:sym typeface="Open Sans"/>
              </a:rPr>
            </a:br>
            <a:br>
              <a:rPr b="1" lang="en-US" sz="2700">
                <a:latin typeface="Open Sans"/>
                <a:ea typeface="Open Sans"/>
                <a:cs typeface="Open Sans"/>
                <a:sym typeface="Open Sans"/>
              </a:rPr>
            </a:br>
            <a:r>
              <a:rPr b="1" lang="en-US" sz="2700">
                <a:latin typeface="Open Sans"/>
                <a:ea typeface="Open Sans"/>
                <a:cs typeface="Open Sans"/>
                <a:sym typeface="Open Sans"/>
              </a:rPr>
              <a:t>BERNADETTE DELUCA</a:t>
            </a:r>
            <a:br>
              <a:rPr b="1" lang="en-US" sz="2700">
                <a:latin typeface="Open Sans"/>
                <a:ea typeface="Open Sans"/>
                <a:cs typeface="Open Sans"/>
                <a:sym typeface="Open Sans"/>
              </a:rPr>
            </a:br>
            <a:r>
              <a:rPr b="1" lang="en-US" sz="2700">
                <a:latin typeface="Open Sans"/>
                <a:ea typeface="Open Sans"/>
                <a:cs typeface="Open Sans"/>
                <a:sym typeface="Open Sans"/>
              </a:rPr>
              <a:t>RYAN BRUNELLE</a:t>
            </a:r>
            <a:br>
              <a:rPr b="1" lang="en-US" sz="2700">
                <a:latin typeface="Open Sans"/>
                <a:ea typeface="Open Sans"/>
                <a:cs typeface="Open Sans"/>
                <a:sym typeface="Open Sans"/>
              </a:rPr>
            </a:br>
            <a:r>
              <a:rPr b="1" lang="en-US" sz="2700">
                <a:latin typeface="Open Sans"/>
                <a:ea typeface="Open Sans"/>
                <a:cs typeface="Open Sans"/>
                <a:sym typeface="Open Sans"/>
              </a:rPr>
              <a:t>LOUIS RAY</a:t>
            </a:r>
            <a:br>
              <a:rPr lang="en-US" sz="2000">
                <a:latin typeface="Open Sans ExtraBold"/>
                <a:ea typeface="Open Sans ExtraBold"/>
                <a:cs typeface="Open Sans ExtraBold"/>
                <a:sym typeface="Open Sans ExtraBold"/>
              </a:rPr>
            </a:br>
            <a:br>
              <a:rPr lang="en-US"/>
            </a:br>
            <a:endParaRPr/>
          </a:p>
        </p:txBody>
      </p:sp>
      <p:pic>
        <p:nvPicPr>
          <p:cNvPr descr="A screen shot of a device&#10;&#10;Description automatically generated" id="218" name="Google Shape;218;p1"/>
          <p:cNvPicPr preferRelativeResize="0"/>
          <p:nvPr>
            <p:ph idx="2" type="pic"/>
          </p:nvPr>
        </p:nvPicPr>
        <p:blipFill rotWithShape="1">
          <a:blip r:embed="rId3">
            <a:alphaModFix/>
          </a:blip>
          <a:srcRect b="0" l="18574" r="18573" t="0"/>
          <a:stretch/>
        </p:blipFill>
        <p:spPr>
          <a:xfrm>
            <a:off x="5624774" y="-6713"/>
            <a:ext cx="6578801" cy="6894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g31311fe44d3_7_2"/>
          <p:cNvPicPr preferRelativeResize="0"/>
          <p:nvPr/>
        </p:nvPicPr>
        <p:blipFill>
          <a:blip r:embed="rId3">
            <a:alphaModFix/>
          </a:blip>
          <a:stretch>
            <a:fillRect/>
          </a:stretch>
        </p:blipFill>
        <p:spPr>
          <a:xfrm>
            <a:off x="-1088650" y="-493125"/>
            <a:ext cx="13904625" cy="8509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14a5bed6a3_3_1"/>
          <p:cNvSpPr txBox="1"/>
          <p:nvPr>
            <p:ph type="title"/>
          </p:nvPr>
        </p:nvSpPr>
        <p:spPr>
          <a:xfrm>
            <a:off x="3824225" y="134700"/>
            <a:ext cx="2025900" cy="797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Findings</a:t>
            </a:r>
            <a:endParaRPr/>
          </a:p>
        </p:txBody>
      </p:sp>
      <p:sp>
        <p:nvSpPr>
          <p:cNvPr id="295" name="Google Shape;295;g314a5bed6a3_3_1"/>
          <p:cNvSpPr txBox="1"/>
          <p:nvPr>
            <p:ph idx="2" type="body"/>
          </p:nvPr>
        </p:nvSpPr>
        <p:spPr>
          <a:xfrm>
            <a:off x="730250" y="1285375"/>
            <a:ext cx="10522800" cy="5187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latin typeface="Open Sans"/>
                <a:ea typeface="Open Sans"/>
                <a:cs typeface="Open Sans"/>
                <a:sym typeface="Open Sans"/>
              </a:rPr>
              <a:t>Model Performance:</a:t>
            </a:r>
            <a:r>
              <a:rPr lang="en-US" sz="2000"/>
              <a:t> </a:t>
            </a:r>
            <a:br>
              <a:rPr lang="en-US" sz="2000"/>
            </a:br>
            <a:r>
              <a:rPr lang="en-US" sz="2000"/>
              <a:t>Across all models, we observed a strong performance in predicting non-churn cases but faced consistent challenges in accurately identifying churn cases. </a:t>
            </a:r>
            <a:br>
              <a:rPr lang="en-US" sz="2000"/>
            </a:br>
            <a:endParaRPr sz="2000"/>
          </a:p>
          <a:p>
            <a:pPr indent="0" lvl="0" marL="0" rtl="0" algn="l">
              <a:spcBef>
                <a:spcPts val="1000"/>
              </a:spcBef>
              <a:spcAft>
                <a:spcPts val="0"/>
              </a:spcAft>
              <a:buNone/>
            </a:pPr>
            <a:r>
              <a:rPr b="1" lang="en-US" sz="2000">
                <a:latin typeface="Open Sans"/>
                <a:ea typeface="Open Sans"/>
                <a:cs typeface="Open Sans"/>
                <a:sym typeface="Open Sans"/>
              </a:rPr>
              <a:t>Confusion Matrix: </a:t>
            </a:r>
            <a:br>
              <a:rPr b="1" lang="en-US" sz="2000">
                <a:latin typeface="Open Sans"/>
                <a:ea typeface="Open Sans"/>
                <a:cs typeface="Open Sans"/>
                <a:sym typeface="Open Sans"/>
              </a:rPr>
            </a:br>
            <a:r>
              <a:rPr lang="en-US" sz="2000"/>
              <a:t>Confusion matrices across all models highlighted a common trend: a high number of false positives (non-churn incorrectly classed as churn) and false negatives (churn customers completely missed by the model). The high rate of false negatives reduces the effectiveness of the model for the goal of proactive retention.</a:t>
            </a:r>
            <a:br>
              <a:rPr lang="en-US" sz="2000"/>
            </a:br>
            <a:endParaRPr sz="2000"/>
          </a:p>
          <a:p>
            <a:pPr indent="0" lvl="0" marL="0" rtl="0" algn="l">
              <a:spcBef>
                <a:spcPts val="1000"/>
              </a:spcBef>
              <a:spcAft>
                <a:spcPts val="0"/>
              </a:spcAft>
              <a:buNone/>
            </a:pPr>
            <a:r>
              <a:rPr b="1" lang="en-US" sz="2000">
                <a:latin typeface="Open Sans"/>
                <a:ea typeface="Open Sans"/>
                <a:cs typeface="Open Sans"/>
                <a:sym typeface="Open Sans"/>
              </a:rPr>
              <a:t>Importance of Imbalance: </a:t>
            </a:r>
            <a:r>
              <a:rPr lang="en-US" sz="2000"/>
              <a:t> </a:t>
            </a:r>
            <a:br>
              <a:rPr lang="en-US" sz="2000"/>
            </a:br>
            <a:r>
              <a:rPr lang="en-US" sz="2000"/>
              <a:t>Despite using methods like under-sampling and setting class weights to balanced, the imbalance between the churn and non churn classes remained a significant factor. All of the models tended to favor the majority class.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8"/>
          <p:cNvSpPr txBox="1"/>
          <p:nvPr>
            <p:ph type="title"/>
          </p:nvPr>
        </p:nvSpPr>
        <p:spPr>
          <a:xfrm>
            <a:off x="3492300" y="382675"/>
            <a:ext cx="2533200" cy="775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600"/>
              <a:buFont typeface="Play"/>
              <a:buNone/>
            </a:pPr>
            <a:r>
              <a:rPr lang="en-US"/>
              <a:t>Conclusion</a:t>
            </a:r>
            <a:endParaRPr/>
          </a:p>
        </p:txBody>
      </p:sp>
      <p:sp>
        <p:nvSpPr>
          <p:cNvPr id="302" name="Google Shape;302;p8"/>
          <p:cNvSpPr txBox="1"/>
          <p:nvPr>
            <p:ph idx="1" type="body"/>
          </p:nvPr>
        </p:nvSpPr>
        <p:spPr>
          <a:xfrm>
            <a:off x="689850" y="1824300"/>
            <a:ext cx="10746900" cy="4299000"/>
          </a:xfrm>
          <a:prstGeom prst="rect">
            <a:avLst/>
          </a:prstGeom>
          <a:noFill/>
          <a:ln>
            <a:noFill/>
          </a:ln>
        </p:spPr>
        <p:txBody>
          <a:bodyPr anchorCtr="0" anchor="t" bIns="45700" lIns="91425" spcFirstLastPara="1" rIns="91425" wrap="square" tIns="45700">
            <a:normAutofit/>
          </a:bodyPr>
          <a:lstStyle/>
          <a:p>
            <a:pPr indent="-377190" lvl="0" marL="457200" rtl="0" algn="l">
              <a:lnSpc>
                <a:spcPct val="100000"/>
              </a:lnSpc>
              <a:spcBef>
                <a:spcPts val="1500"/>
              </a:spcBef>
              <a:spcAft>
                <a:spcPts val="0"/>
              </a:spcAft>
              <a:buSzPts val="2340"/>
              <a:buChar char="●"/>
            </a:pPr>
            <a:r>
              <a:rPr lang="en-US" sz="2700"/>
              <a:t>In conclusion, the analysis provides a solid foundation for churn prediction but highlights the inherent difficulty in accurately identifying churn cases in such an imbalanced dataset. </a:t>
            </a:r>
            <a:endParaRPr sz="2700"/>
          </a:p>
          <a:p>
            <a:pPr indent="0" lvl="0" marL="457200" rtl="0" algn="l">
              <a:lnSpc>
                <a:spcPct val="100000"/>
              </a:lnSpc>
              <a:spcBef>
                <a:spcPts val="1500"/>
              </a:spcBef>
              <a:spcAft>
                <a:spcPts val="0"/>
              </a:spcAft>
              <a:buNone/>
            </a:pPr>
            <a:r>
              <a:t/>
            </a:r>
            <a:endParaRPr sz="2700"/>
          </a:p>
          <a:p>
            <a:pPr indent="-377190" lvl="0" marL="457200" rtl="0" algn="l">
              <a:lnSpc>
                <a:spcPct val="100000"/>
              </a:lnSpc>
              <a:spcBef>
                <a:spcPts val="1500"/>
              </a:spcBef>
              <a:spcAft>
                <a:spcPts val="0"/>
              </a:spcAft>
              <a:buSzPts val="2340"/>
              <a:buChar char="●"/>
            </a:pPr>
            <a:r>
              <a:rPr lang="en-US" sz="2700"/>
              <a:t>The current models are useful for understanding general patterns and trends in customer behavior, however, their practical use for targeted retention strategies is </a:t>
            </a:r>
            <a:r>
              <a:rPr lang="en-US" sz="2700"/>
              <a:t>limited</a:t>
            </a:r>
            <a:r>
              <a:rPr lang="en-US" sz="2700"/>
              <a:t> by their low recall for churn cases.</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
          <p:cNvSpPr txBox="1"/>
          <p:nvPr>
            <p:ph type="title"/>
          </p:nvPr>
        </p:nvSpPr>
        <p:spPr>
          <a:xfrm>
            <a:off x="1143000" y="115650"/>
            <a:ext cx="9906000" cy="835500"/>
          </a:xfrm>
          <a:prstGeom prst="rect">
            <a:avLst/>
          </a:prstGeom>
          <a:noFill/>
          <a:ln>
            <a:noFill/>
          </a:ln>
        </p:spPr>
        <p:txBody>
          <a:bodyPr anchorCtr="0" anchor="b" bIns="45700" lIns="91425" spcFirstLastPara="1" rIns="91425" wrap="square" tIns="45700">
            <a:noAutofit/>
          </a:bodyPr>
          <a:lstStyle/>
          <a:p>
            <a:pPr indent="457200" lvl="0" marL="914400" rtl="0" algn="l">
              <a:lnSpc>
                <a:spcPct val="90000"/>
              </a:lnSpc>
              <a:spcBef>
                <a:spcPts val="0"/>
              </a:spcBef>
              <a:spcAft>
                <a:spcPts val="0"/>
              </a:spcAft>
              <a:buClr>
                <a:schemeClr val="accent6"/>
              </a:buClr>
              <a:buSzPts val="4400"/>
              <a:buFont typeface="Play"/>
              <a:buNone/>
            </a:pPr>
            <a:r>
              <a:rPr lang="en-US"/>
              <a:t>Teachable Moments</a:t>
            </a:r>
            <a:endParaRPr/>
          </a:p>
        </p:txBody>
      </p:sp>
      <p:sp>
        <p:nvSpPr>
          <p:cNvPr id="309" name="Google Shape;309;p5"/>
          <p:cNvSpPr txBox="1"/>
          <p:nvPr>
            <p:ph idx="1" type="body"/>
          </p:nvPr>
        </p:nvSpPr>
        <p:spPr>
          <a:xfrm>
            <a:off x="1143000" y="951149"/>
            <a:ext cx="9906000" cy="4612200"/>
          </a:xfrm>
          <a:prstGeom prst="rect">
            <a:avLst/>
          </a:prstGeom>
          <a:solidFill>
            <a:schemeClr val="lt1"/>
          </a:solid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2"/>
              </a:buClr>
              <a:buSzPts val="1440"/>
              <a:buNone/>
            </a:pPr>
            <a:r>
              <a:rPr lang="en-US" sz="2200">
                <a:solidFill>
                  <a:schemeClr val="dk1"/>
                </a:solidFill>
                <a:latin typeface="Open Sans SemiBold"/>
                <a:ea typeface="Open Sans SemiBold"/>
                <a:cs typeface="Open Sans SemiBold"/>
                <a:sym typeface="Open Sans SemiBold"/>
              </a:rPr>
              <a:t>This project is further explaining the process of how to filter data that is either balanced or </a:t>
            </a:r>
            <a:r>
              <a:rPr lang="en-US" sz="2200">
                <a:solidFill>
                  <a:schemeClr val="dk1"/>
                </a:solidFill>
                <a:latin typeface="Open Sans SemiBold"/>
                <a:ea typeface="Open Sans SemiBold"/>
                <a:cs typeface="Open Sans SemiBold"/>
                <a:sym typeface="Open Sans SemiBold"/>
              </a:rPr>
              <a:t>imbalanced. Also which classification model would fit best to demonstrate results for future products.</a:t>
            </a:r>
            <a:endParaRPr b="0" sz="2200">
              <a:solidFill>
                <a:schemeClr val="dk1"/>
              </a:solidFill>
              <a:latin typeface="Open Sans SemiBold"/>
              <a:ea typeface="Open Sans SemiBold"/>
              <a:cs typeface="Open Sans SemiBold"/>
              <a:sym typeface="Open Sans SemiBold"/>
            </a:endParaRPr>
          </a:p>
          <a:p>
            <a:pPr indent="0" lvl="0" marL="0" rtl="0" algn="ctr">
              <a:lnSpc>
                <a:spcPct val="100000"/>
              </a:lnSpc>
              <a:spcBef>
                <a:spcPts val="0"/>
              </a:spcBef>
              <a:spcAft>
                <a:spcPts val="0"/>
              </a:spcAft>
              <a:buClr>
                <a:schemeClr val="accent2"/>
              </a:buClr>
              <a:buSzPts val="1440"/>
              <a:buNone/>
            </a:pPr>
            <a:r>
              <a:t/>
            </a:r>
            <a:endParaRPr sz="2700">
              <a:solidFill>
                <a:schemeClr val="dk1"/>
              </a:solidFill>
              <a:latin typeface="Open Sans SemiBold"/>
              <a:ea typeface="Open Sans SemiBold"/>
              <a:cs typeface="Open Sans SemiBold"/>
              <a:sym typeface="Open Sans SemiBold"/>
            </a:endParaRPr>
          </a:p>
          <a:p>
            <a:pPr indent="0" lvl="0" marL="0" rtl="0" algn="ctr">
              <a:lnSpc>
                <a:spcPct val="100000"/>
              </a:lnSpc>
              <a:spcBef>
                <a:spcPts val="0"/>
              </a:spcBef>
              <a:spcAft>
                <a:spcPts val="0"/>
              </a:spcAft>
              <a:buClr>
                <a:schemeClr val="accent2"/>
              </a:buClr>
              <a:buSzPts val="1440"/>
              <a:buNone/>
            </a:pPr>
            <a:r>
              <a:rPr lang="en-US" sz="2200">
                <a:solidFill>
                  <a:schemeClr val="hlink"/>
                </a:solidFill>
                <a:uFill>
                  <a:noFill/>
                </a:uFill>
                <a:latin typeface="Open Sans SemiBold"/>
                <a:ea typeface="Open Sans SemiBold"/>
                <a:cs typeface="Open Sans SemiBold"/>
                <a:sym typeface="Open Sans SemiBold"/>
                <a:hlinkClick r:id="rId3"/>
              </a:rPr>
              <a:t>https://www.kaggle.com/datasets/safrin03/predictive-analytics-for-customer-churn-dataset/data</a:t>
            </a:r>
            <a:endParaRPr sz="2200">
              <a:solidFill>
                <a:schemeClr val="dk1"/>
              </a:solidFill>
              <a:latin typeface="Open Sans SemiBold"/>
              <a:ea typeface="Open Sans SemiBold"/>
              <a:cs typeface="Open Sans SemiBold"/>
              <a:sym typeface="Open Sans SemiBold"/>
            </a:endParaRPr>
          </a:p>
          <a:p>
            <a:pPr indent="0" lvl="0" marL="0" rtl="0" algn="ctr">
              <a:lnSpc>
                <a:spcPct val="100000"/>
              </a:lnSpc>
              <a:spcBef>
                <a:spcPts val="0"/>
              </a:spcBef>
              <a:spcAft>
                <a:spcPts val="0"/>
              </a:spcAft>
              <a:buClr>
                <a:schemeClr val="accent2"/>
              </a:buClr>
              <a:buSzPts val="1440"/>
              <a:buNone/>
            </a:pPr>
            <a:r>
              <a:rPr lang="en-US" sz="2200">
                <a:solidFill>
                  <a:schemeClr val="dk1"/>
                </a:solidFill>
                <a:latin typeface="Open Sans SemiBold"/>
                <a:ea typeface="Open Sans SemiBold"/>
                <a:cs typeface="Open Sans SemiBold"/>
                <a:sym typeface="Open Sans SemiBold"/>
              </a:rPr>
              <a:t>(Our data set)</a:t>
            </a:r>
            <a:endParaRPr sz="2200">
              <a:solidFill>
                <a:schemeClr val="dk1"/>
              </a:solidFill>
              <a:latin typeface="Open Sans SemiBold"/>
              <a:ea typeface="Open Sans SemiBold"/>
              <a:cs typeface="Open Sans SemiBold"/>
              <a:sym typeface="Open Sans SemiBold"/>
            </a:endParaRPr>
          </a:p>
          <a:p>
            <a:pPr indent="0" lvl="0" marL="0" rtl="0" algn="ctr">
              <a:lnSpc>
                <a:spcPct val="100000"/>
              </a:lnSpc>
              <a:spcBef>
                <a:spcPts val="0"/>
              </a:spcBef>
              <a:spcAft>
                <a:spcPts val="0"/>
              </a:spcAft>
              <a:buClr>
                <a:schemeClr val="accent2"/>
              </a:buClr>
              <a:buSzPts val="1440"/>
              <a:buNone/>
            </a:pPr>
            <a:r>
              <a:rPr lang="en-US" sz="2100" u="sng">
                <a:solidFill>
                  <a:schemeClr val="hlink"/>
                </a:solidFill>
                <a:latin typeface="Open Sans SemiBold"/>
                <a:ea typeface="Open Sans SemiBold"/>
                <a:cs typeface="Open Sans SemiBold"/>
                <a:sym typeface="Open Sans SemiBold"/>
                <a:hlinkClick r:id="rId4"/>
              </a:rPr>
              <a:t>https://semaphoreci.com/blog/imbalanced-data-machine-l</a:t>
            </a:r>
            <a:r>
              <a:rPr b="0" lang="en-US" sz="2500" u="sng">
                <a:solidFill>
                  <a:schemeClr val="hlink"/>
                </a:solidFill>
                <a:latin typeface="Open Sans SemiBold"/>
                <a:ea typeface="Open Sans SemiBold"/>
                <a:cs typeface="Open Sans SemiBold"/>
                <a:sym typeface="Open Sans SemiBold"/>
                <a:hlinkClick r:id="rId5"/>
              </a:rPr>
              <a:t>earning-python</a:t>
            </a:r>
            <a:r>
              <a:rPr b="0" lang="en-US" sz="2500">
                <a:solidFill>
                  <a:schemeClr val="dk1"/>
                </a:solidFill>
                <a:latin typeface="Open Sans SemiBold"/>
                <a:ea typeface="Open Sans SemiBold"/>
                <a:cs typeface="Open Sans SemiBold"/>
                <a:sym typeface="Open Sans SemiBold"/>
              </a:rPr>
              <a:t> </a:t>
            </a:r>
            <a:r>
              <a:rPr b="0" lang="en-US" sz="2200">
                <a:solidFill>
                  <a:schemeClr val="dk1"/>
                </a:solidFill>
                <a:latin typeface="Open Sans SemiBold"/>
                <a:ea typeface="Open Sans SemiBold"/>
                <a:cs typeface="Open Sans SemiBold"/>
                <a:sym typeface="Open Sans SemiBold"/>
              </a:rPr>
              <a:t>(</a:t>
            </a:r>
            <a:r>
              <a:rPr lang="en-US" sz="2200">
                <a:solidFill>
                  <a:schemeClr val="dk1"/>
                </a:solidFill>
                <a:latin typeface="Open Sans SemiBold"/>
                <a:ea typeface="Open Sans SemiBold"/>
                <a:cs typeface="Open Sans SemiBold"/>
                <a:sym typeface="Open Sans SemiBold"/>
              </a:rPr>
              <a:t>We</a:t>
            </a:r>
            <a:r>
              <a:rPr b="0" lang="en-US" sz="2200">
                <a:solidFill>
                  <a:schemeClr val="dk1"/>
                </a:solidFill>
                <a:latin typeface="Open Sans SemiBold"/>
                <a:ea typeface="Open Sans SemiBold"/>
                <a:cs typeface="Open Sans SemiBold"/>
                <a:sym typeface="Open Sans SemiBold"/>
              </a:rPr>
              <a:t> used various codes and read about </a:t>
            </a:r>
            <a:r>
              <a:rPr b="0" lang="en-US" sz="2200">
                <a:solidFill>
                  <a:schemeClr val="dk1"/>
                </a:solidFill>
                <a:latin typeface="Open Sans SemiBold"/>
                <a:ea typeface="Open Sans SemiBold"/>
                <a:cs typeface="Open Sans SemiBold"/>
                <a:sym typeface="Open Sans SemiBold"/>
              </a:rPr>
              <a:t>imbalance</a:t>
            </a:r>
            <a:r>
              <a:rPr b="0" lang="en-US" sz="2200">
                <a:solidFill>
                  <a:schemeClr val="dk1"/>
                </a:solidFill>
                <a:latin typeface="Open Sans SemiBold"/>
                <a:ea typeface="Open Sans SemiBold"/>
                <a:cs typeface="Open Sans SemiBold"/>
                <a:sym typeface="Open Sans SemiBold"/>
              </a:rPr>
              <a:t> data </a:t>
            </a:r>
            <a:r>
              <a:rPr b="0" lang="en-US" sz="2200">
                <a:solidFill>
                  <a:schemeClr val="dk1"/>
                </a:solidFill>
                <a:latin typeface="Open Sans SemiBold"/>
                <a:ea typeface="Open Sans SemiBold"/>
                <a:cs typeface="Open Sans SemiBold"/>
                <a:sym typeface="Open Sans SemiBold"/>
              </a:rPr>
              <a:t>further</a:t>
            </a:r>
            <a:r>
              <a:rPr b="0" lang="en-US" sz="2200">
                <a:solidFill>
                  <a:schemeClr val="dk1"/>
                </a:solidFill>
                <a:latin typeface="Open Sans SemiBold"/>
                <a:ea typeface="Open Sans SemiBold"/>
                <a:cs typeface="Open Sans SemiBold"/>
                <a:sym typeface="Open Sans SemiBold"/>
              </a:rPr>
              <a:t> on this website.)</a:t>
            </a:r>
            <a:endParaRPr b="0" sz="2200">
              <a:solidFill>
                <a:schemeClr val="dk1"/>
              </a:solidFill>
              <a:latin typeface="Open Sans SemiBold"/>
              <a:ea typeface="Open Sans SemiBold"/>
              <a:cs typeface="Open Sans SemiBold"/>
              <a:sym typeface="Open Sans SemiBold"/>
            </a:endParaRPr>
          </a:p>
          <a:p>
            <a:pPr indent="0" lvl="0" marL="0" rtl="0" algn="l">
              <a:lnSpc>
                <a:spcPct val="100000"/>
              </a:lnSpc>
              <a:spcBef>
                <a:spcPts val="0"/>
              </a:spcBef>
              <a:spcAft>
                <a:spcPts val="0"/>
              </a:spcAft>
              <a:buClr>
                <a:schemeClr val="accent2"/>
              </a:buClr>
              <a:buSzPts val="1440"/>
              <a:buNone/>
            </a:pPr>
            <a:r>
              <a:rPr b="0" lang="en-US" sz="2200" u="sng">
                <a:solidFill>
                  <a:schemeClr val="hlink"/>
                </a:solidFill>
                <a:latin typeface="Open Sans SemiBold"/>
                <a:ea typeface="Open Sans SemiBold"/>
                <a:cs typeface="Open Sans SemiBold"/>
                <a:sym typeface="Open Sans SemiBold"/>
                <a:hlinkClick r:id="rId6"/>
              </a:rPr>
              <a:t>https://www.geeksforgeeks.org</a:t>
            </a:r>
            <a:r>
              <a:rPr b="0" lang="en-US" sz="2200">
                <a:solidFill>
                  <a:schemeClr val="dk1"/>
                </a:solidFill>
                <a:latin typeface="Open Sans SemiBold"/>
                <a:ea typeface="Open Sans SemiBold"/>
                <a:cs typeface="Open Sans SemiBold"/>
                <a:sym typeface="Open Sans SemiBold"/>
              </a:rPr>
              <a:t>  (Resources for coding and </a:t>
            </a:r>
            <a:r>
              <a:rPr lang="en-US" sz="2200">
                <a:solidFill>
                  <a:schemeClr val="dk1"/>
                </a:solidFill>
                <a:latin typeface="Open Sans SemiBold"/>
                <a:ea typeface="Open Sans SemiBold"/>
                <a:cs typeface="Open Sans SemiBold"/>
                <a:sym typeface="Open Sans SemiBold"/>
              </a:rPr>
              <a:t>giving image examples on how to use the code</a:t>
            </a:r>
            <a:r>
              <a:rPr b="0" lang="en-US" sz="2200">
                <a:solidFill>
                  <a:schemeClr val="dk1"/>
                </a:solidFill>
                <a:latin typeface="Open Sans SemiBold"/>
                <a:ea typeface="Open Sans SemiBold"/>
                <a:cs typeface="Open Sans SemiBold"/>
                <a:sym typeface="Open Sans SemiBold"/>
              </a:rPr>
              <a:t>)</a:t>
            </a:r>
            <a:endParaRPr b="0" sz="2200">
              <a:solidFill>
                <a:schemeClr val="dk1"/>
              </a:solidFill>
              <a:latin typeface="Open Sans SemiBold"/>
              <a:ea typeface="Open Sans SemiBold"/>
              <a:cs typeface="Open Sans SemiBold"/>
              <a:sym typeface="Open Sans SemiBold"/>
            </a:endParaRPr>
          </a:p>
          <a:p>
            <a:pPr indent="0" lvl="0" marL="0" rtl="0" algn="l">
              <a:lnSpc>
                <a:spcPct val="100000"/>
              </a:lnSpc>
              <a:spcBef>
                <a:spcPts val="0"/>
              </a:spcBef>
              <a:spcAft>
                <a:spcPts val="0"/>
              </a:spcAft>
              <a:buClr>
                <a:schemeClr val="accent2"/>
              </a:buClr>
              <a:buSzPts val="1440"/>
              <a:buNone/>
            </a:pPr>
            <a:r>
              <a:rPr b="0" lang="en-US" sz="2200" u="sng">
                <a:solidFill>
                  <a:schemeClr val="hlink"/>
                </a:solidFill>
                <a:latin typeface="Open Sans SemiBold"/>
                <a:ea typeface="Open Sans SemiBold"/>
                <a:cs typeface="Open Sans SemiBold"/>
                <a:sym typeface="Open Sans SemiBold"/>
                <a:hlinkClick r:id="rId7"/>
              </a:rPr>
              <a:t>https://www.w3schools.com/</a:t>
            </a:r>
            <a:r>
              <a:rPr b="0" lang="en-US" sz="2200">
                <a:solidFill>
                  <a:schemeClr val="dk1"/>
                </a:solidFill>
                <a:latin typeface="Open Sans SemiBold"/>
                <a:ea typeface="Open Sans SemiBold"/>
                <a:cs typeface="Open Sans SemiBold"/>
                <a:sym typeface="Open Sans SemiBold"/>
              </a:rPr>
              <a:t> </a:t>
            </a:r>
            <a:r>
              <a:rPr lang="en-US" sz="2200">
                <a:solidFill>
                  <a:schemeClr val="dk1"/>
                </a:solidFill>
                <a:latin typeface="Open Sans SemiBold"/>
                <a:ea typeface="Open Sans SemiBold"/>
                <a:cs typeface="Open Sans SemiBold"/>
                <a:sym typeface="Open Sans SemiBold"/>
              </a:rPr>
              <a:t>(Resources for coding and giving image examples on how to use the code)</a:t>
            </a:r>
            <a:endParaRPr b="0" sz="2200">
              <a:solidFill>
                <a:schemeClr val="dk1"/>
              </a:solidFill>
              <a:latin typeface="Open Sans SemiBold"/>
              <a:ea typeface="Open Sans SemiBold"/>
              <a:cs typeface="Open Sans SemiBold"/>
              <a:sym typeface="Open Sans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9"/>
          <p:cNvSpPr txBox="1"/>
          <p:nvPr>
            <p:ph type="title"/>
          </p:nvPr>
        </p:nvSpPr>
        <p:spPr>
          <a:xfrm>
            <a:off x="-1467125" y="486900"/>
            <a:ext cx="79131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600"/>
              <a:buFont typeface="Play"/>
              <a:buNone/>
            </a:pPr>
            <a:r>
              <a:rPr lang="en-US"/>
              <a:t>						Future Considerations</a:t>
            </a:r>
            <a:endParaRPr/>
          </a:p>
        </p:txBody>
      </p:sp>
      <p:sp>
        <p:nvSpPr>
          <p:cNvPr id="316" name="Google Shape;316;p9"/>
          <p:cNvSpPr txBox="1"/>
          <p:nvPr>
            <p:ph idx="1" type="body"/>
          </p:nvPr>
        </p:nvSpPr>
        <p:spPr>
          <a:xfrm>
            <a:off x="838200" y="2137050"/>
            <a:ext cx="9949800" cy="39861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500"/>
              </a:spcBef>
              <a:spcAft>
                <a:spcPts val="0"/>
              </a:spcAft>
              <a:buSzPts val="1440"/>
              <a:buChar char="●"/>
            </a:pPr>
            <a:r>
              <a:rPr lang="en-US"/>
              <a:t>Collection of additional data (occupation, personal finance data, or </a:t>
            </a:r>
            <a:r>
              <a:rPr lang="en-US"/>
              <a:t>other external factors)</a:t>
            </a:r>
            <a:endParaRPr/>
          </a:p>
          <a:p>
            <a:pPr indent="0" lvl="0" marL="457200" rtl="0" algn="l">
              <a:lnSpc>
                <a:spcPct val="100000"/>
              </a:lnSpc>
              <a:spcBef>
                <a:spcPts val="1500"/>
              </a:spcBef>
              <a:spcAft>
                <a:spcPts val="0"/>
              </a:spcAft>
              <a:buNone/>
            </a:pPr>
            <a:r>
              <a:t/>
            </a:r>
            <a:endParaRPr/>
          </a:p>
          <a:p>
            <a:pPr indent="-320040" lvl="0" marL="457200" rtl="0" algn="l">
              <a:lnSpc>
                <a:spcPct val="100000"/>
              </a:lnSpc>
              <a:spcBef>
                <a:spcPts val="1500"/>
              </a:spcBef>
              <a:spcAft>
                <a:spcPts val="0"/>
              </a:spcAft>
              <a:buSzPts val="1440"/>
              <a:buChar char="●"/>
            </a:pPr>
            <a:r>
              <a:rPr lang="en-US"/>
              <a:t>Create essentially the opposite of a reward system in the models to penalize misclassification of churn cases more heavily, potentially improving recall for churn class.</a:t>
            </a:r>
            <a:endParaRPr/>
          </a:p>
          <a:p>
            <a:pPr indent="0" lvl="0" marL="457200" rtl="0" algn="l">
              <a:lnSpc>
                <a:spcPct val="100000"/>
              </a:lnSpc>
              <a:spcBef>
                <a:spcPts val="1500"/>
              </a:spcBef>
              <a:spcAft>
                <a:spcPts val="0"/>
              </a:spcAft>
              <a:buNone/>
            </a:pPr>
            <a:r>
              <a:t/>
            </a:r>
            <a:endParaRPr/>
          </a:p>
          <a:p>
            <a:pPr indent="-320040" lvl="0" marL="457200" rtl="0" algn="l">
              <a:lnSpc>
                <a:spcPct val="100000"/>
              </a:lnSpc>
              <a:spcBef>
                <a:spcPts val="1500"/>
              </a:spcBef>
              <a:spcAft>
                <a:spcPts val="0"/>
              </a:spcAft>
              <a:buSzPts val="1440"/>
              <a:buChar char="●"/>
            </a:pPr>
            <a:r>
              <a:rPr lang="en-US"/>
              <a:t>Continue analysis using advanced practices like SMOTE, oversampling, and further undersampling to see if there is an effective solution to the imbalance issue without using synthetic data.  </a:t>
            </a:r>
            <a:endParaRPr/>
          </a:p>
          <a:p>
            <a:pPr indent="0" lvl="0" marL="457200" rtl="0" algn="l">
              <a:lnSpc>
                <a:spcPct val="100000"/>
              </a:lnSpc>
              <a:spcBef>
                <a:spcPts val="15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14a5bed6a3_3_8"/>
          <p:cNvSpPr txBox="1"/>
          <p:nvPr>
            <p:ph type="ctrTitle"/>
          </p:nvPr>
        </p:nvSpPr>
        <p:spPr>
          <a:xfrm>
            <a:off x="1086650" y="-1964154"/>
            <a:ext cx="9144000" cy="3361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What is churn?</a:t>
            </a:r>
            <a:endParaRPr/>
          </a:p>
        </p:txBody>
      </p:sp>
      <p:sp>
        <p:nvSpPr>
          <p:cNvPr id="225" name="Google Shape;225;g314a5bed6a3_3_8"/>
          <p:cNvSpPr txBox="1"/>
          <p:nvPr/>
        </p:nvSpPr>
        <p:spPr>
          <a:xfrm>
            <a:off x="970850" y="2062675"/>
            <a:ext cx="10245000" cy="4047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Font typeface="Open Sans Light"/>
              <a:buChar char="●"/>
            </a:pPr>
            <a:r>
              <a:rPr lang="en-US" sz="2400">
                <a:solidFill>
                  <a:schemeClr val="dk2"/>
                </a:solidFill>
                <a:latin typeface="Open Sans Light"/>
                <a:ea typeface="Open Sans Light"/>
                <a:cs typeface="Open Sans Light"/>
                <a:sym typeface="Open Sans Light"/>
              </a:rPr>
              <a:t>Customer churn represents users who discontinue a service or subscription.</a:t>
            </a:r>
            <a:br>
              <a:rPr lang="en-US" sz="2400">
                <a:solidFill>
                  <a:schemeClr val="dk2"/>
                </a:solidFill>
                <a:latin typeface="Open Sans Light"/>
                <a:ea typeface="Open Sans Light"/>
                <a:cs typeface="Open Sans Light"/>
                <a:sym typeface="Open Sans Light"/>
              </a:rPr>
            </a:br>
            <a:endParaRPr sz="2400">
              <a:solidFill>
                <a:schemeClr val="dk2"/>
              </a:solidFill>
              <a:latin typeface="Open Sans Light"/>
              <a:ea typeface="Open Sans Light"/>
              <a:cs typeface="Open Sans Light"/>
              <a:sym typeface="Open Sans Light"/>
            </a:endParaRPr>
          </a:p>
          <a:p>
            <a:pPr indent="-381000" lvl="0" marL="457200" rtl="0" algn="l">
              <a:spcBef>
                <a:spcPts val="0"/>
              </a:spcBef>
              <a:spcAft>
                <a:spcPts val="0"/>
              </a:spcAft>
              <a:buClr>
                <a:schemeClr val="dk2"/>
              </a:buClr>
              <a:buSzPts val="2400"/>
              <a:buFont typeface="Open Sans Light"/>
              <a:buChar char="●"/>
            </a:pPr>
            <a:r>
              <a:rPr lang="en-US" sz="2400">
                <a:solidFill>
                  <a:schemeClr val="dk2"/>
                </a:solidFill>
                <a:latin typeface="Open Sans Light"/>
                <a:ea typeface="Open Sans Light"/>
                <a:cs typeface="Open Sans Light"/>
                <a:sym typeface="Open Sans Light"/>
              </a:rPr>
              <a:t>High churn rates directly impact a </a:t>
            </a:r>
            <a:r>
              <a:rPr lang="en-US" sz="2400">
                <a:solidFill>
                  <a:schemeClr val="dk2"/>
                </a:solidFill>
                <a:latin typeface="Open Sans Light"/>
                <a:ea typeface="Open Sans Light"/>
                <a:cs typeface="Open Sans Light"/>
                <a:sym typeface="Open Sans Light"/>
              </a:rPr>
              <a:t>company's</a:t>
            </a:r>
            <a:r>
              <a:rPr lang="en-US" sz="2400">
                <a:solidFill>
                  <a:schemeClr val="dk2"/>
                </a:solidFill>
                <a:latin typeface="Open Sans Light"/>
                <a:ea typeface="Open Sans Light"/>
                <a:cs typeface="Open Sans Light"/>
                <a:sym typeface="Open Sans Light"/>
              </a:rPr>
              <a:t> revenue. </a:t>
            </a:r>
            <a:br>
              <a:rPr lang="en-US" sz="2400">
                <a:solidFill>
                  <a:schemeClr val="dk2"/>
                </a:solidFill>
                <a:latin typeface="Open Sans Light"/>
                <a:ea typeface="Open Sans Light"/>
                <a:cs typeface="Open Sans Light"/>
                <a:sym typeface="Open Sans Light"/>
              </a:rPr>
            </a:br>
            <a:endParaRPr sz="2400">
              <a:solidFill>
                <a:schemeClr val="dk2"/>
              </a:solidFill>
              <a:latin typeface="Open Sans Light"/>
              <a:ea typeface="Open Sans Light"/>
              <a:cs typeface="Open Sans Light"/>
              <a:sym typeface="Open Sans Light"/>
            </a:endParaRPr>
          </a:p>
          <a:p>
            <a:pPr indent="-381000" lvl="0" marL="457200" rtl="0" algn="l">
              <a:spcBef>
                <a:spcPts val="0"/>
              </a:spcBef>
              <a:spcAft>
                <a:spcPts val="0"/>
              </a:spcAft>
              <a:buClr>
                <a:schemeClr val="dk2"/>
              </a:buClr>
              <a:buSzPts val="2400"/>
              <a:buFont typeface="Open Sans Light"/>
              <a:buChar char="●"/>
            </a:pPr>
            <a:r>
              <a:rPr lang="en-US" sz="2400">
                <a:solidFill>
                  <a:schemeClr val="dk2"/>
                </a:solidFill>
                <a:latin typeface="Open Sans Light"/>
                <a:ea typeface="Open Sans Light"/>
                <a:cs typeface="Open Sans Light"/>
                <a:sym typeface="Open Sans Light"/>
              </a:rPr>
              <a:t>Identifying churn drivers can help reduce turnover and improve targeted customer retention retention strategies.  </a:t>
            </a:r>
            <a:endParaRPr sz="2400">
              <a:solidFill>
                <a:schemeClr val="dk2"/>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A group of people watching television&#10;&#10;Description automatically generated" id="231" name="Google Shape;231;p2"/>
          <p:cNvPicPr preferRelativeResize="0"/>
          <p:nvPr/>
        </p:nvPicPr>
        <p:blipFill rotWithShape="1">
          <a:blip r:embed="rId3">
            <a:alphaModFix/>
          </a:blip>
          <a:srcRect b="0" l="-15840" r="15840" t="0"/>
          <a:stretch/>
        </p:blipFill>
        <p:spPr>
          <a:xfrm>
            <a:off x="6096000" y="3718862"/>
            <a:ext cx="5765225" cy="3041214"/>
          </a:xfrm>
          <a:prstGeom prst="rect">
            <a:avLst/>
          </a:prstGeom>
          <a:noFill/>
          <a:ln>
            <a:noFill/>
          </a:ln>
        </p:spPr>
      </p:pic>
      <p:sp>
        <p:nvSpPr>
          <p:cNvPr id="232" name="Google Shape;232;p2"/>
          <p:cNvSpPr txBox="1"/>
          <p:nvPr/>
        </p:nvSpPr>
        <p:spPr>
          <a:xfrm>
            <a:off x="660675" y="1616000"/>
            <a:ext cx="9723900" cy="3331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Font typeface="Open Sans Light"/>
              <a:buChar char="●"/>
            </a:pPr>
            <a:r>
              <a:rPr lang="en-US" sz="2400">
                <a:solidFill>
                  <a:schemeClr val="dk2"/>
                </a:solidFill>
                <a:latin typeface="Open Sans Light"/>
                <a:ea typeface="Open Sans Light"/>
                <a:cs typeface="Open Sans Light"/>
                <a:sym typeface="Open Sans Light"/>
              </a:rPr>
              <a:t>This project aims to predict customer churn by identifying patterns in user behavior, demographic, account age, and other relevant details enabling a company to better target those at risk of canceling a subscription or service. </a:t>
            </a:r>
            <a:endParaRPr sz="2400">
              <a:solidFill>
                <a:schemeClr val="dk2"/>
              </a:solidFill>
              <a:latin typeface="Open Sans Light"/>
              <a:ea typeface="Open Sans Light"/>
              <a:cs typeface="Open Sans Light"/>
              <a:sym typeface="Open Sans Light"/>
            </a:endParaRPr>
          </a:p>
        </p:txBody>
      </p:sp>
      <p:sp>
        <p:nvSpPr>
          <p:cNvPr id="233" name="Google Shape;233;p2"/>
          <p:cNvSpPr txBox="1"/>
          <p:nvPr/>
        </p:nvSpPr>
        <p:spPr>
          <a:xfrm>
            <a:off x="1343075" y="443550"/>
            <a:ext cx="6811500" cy="6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4400">
                <a:solidFill>
                  <a:schemeClr val="dk2"/>
                </a:solidFill>
                <a:latin typeface="Play"/>
                <a:ea typeface="Play"/>
                <a:cs typeface="Play"/>
                <a:sym typeface="Play"/>
              </a:rPr>
              <a:t>Objective</a:t>
            </a:r>
            <a:endParaRPr i="1" sz="4400">
              <a:solidFill>
                <a:schemeClr val="dk2"/>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
          <p:cNvSpPr txBox="1"/>
          <p:nvPr>
            <p:ph idx="1" type="body"/>
          </p:nvPr>
        </p:nvSpPr>
        <p:spPr>
          <a:xfrm>
            <a:off x="375200" y="1634625"/>
            <a:ext cx="11205000" cy="4946100"/>
          </a:xfrm>
          <a:prstGeom prst="rect">
            <a:avLst/>
          </a:prstGeom>
          <a:noFill/>
          <a:ln>
            <a:noFill/>
          </a:ln>
        </p:spPr>
        <p:txBody>
          <a:bodyPr anchorCtr="0" anchor="t" bIns="45700" lIns="91425" spcFirstLastPara="1" rIns="91425" wrap="square" tIns="45700">
            <a:normAutofit fontScale="25000" lnSpcReduction="10000"/>
          </a:bodyPr>
          <a:lstStyle/>
          <a:p>
            <a:pPr indent="-351205" lvl="0" marL="457200" rtl="0" algn="l">
              <a:lnSpc>
                <a:spcPct val="150000"/>
              </a:lnSpc>
              <a:spcBef>
                <a:spcPts val="1000"/>
              </a:spcBef>
              <a:spcAft>
                <a:spcPts val="0"/>
              </a:spcAft>
              <a:buSzPct val="100000"/>
              <a:buChar char="●"/>
            </a:pPr>
            <a:r>
              <a:rPr b="1" lang="en-US" sz="7723">
                <a:solidFill>
                  <a:srgbClr val="001E2E"/>
                </a:solidFill>
                <a:latin typeface="Open Sans"/>
                <a:ea typeface="Open Sans"/>
                <a:cs typeface="Open Sans"/>
                <a:sym typeface="Open Sans"/>
              </a:rPr>
              <a:t>Data Collection:</a:t>
            </a:r>
            <a:r>
              <a:rPr lang="en-US" sz="7723">
                <a:solidFill>
                  <a:srgbClr val="001E2E"/>
                </a:solidFill>
                <a:latin typeface="Open Sans SemiBold"/>
                <a:ea typeface="Open Sans SemiBold"/>
                <a:cs typeface="Open Sans SemiBold"/>
                <a:sym typeface="Open Sans SemiBold"/>
              </a:rPr>
              <a:t> We used a database from kaggle that was already cleaned.</a:t>
            </a:r>
            <a:br>
              <a:rPr lang="en-US" sz="7723">
                <a:solidFill>
                  <a:srgbClr val="001E2E"/>
                </a:solidFill>
                <a:latin typeface="Open Sans SemiBold"/>
                <a:ea typeface="Open Sans SemiBold"/>
                <a:cs typeface="Open Sans SemiBold"/>
                <a:sym typeface="Open Sans SemiBold"/>
              </a:rPr>
            </a:br>
            <a:endParaRPr sz="7723">
              <a:solidFill>
                <a:srgbClr val="001E2E"/>
              </a:solidFill>
              <a:latin typeface="Open Sans SemiBold"/>
              <a:ea typeface="Open Sans SemiBold"/>
              <a:cs typeface="Open Sans SemiBold"/>
              <a:sym typeface="Open Sans SemiBold"/>
            </a:endParaRPr>
          </a:p>
          <a:p>
            <a:pPr indent="-351205" lvl="0" marL="457200" rtl="0" algn="l">
              <a:lnSpc>
                <a:spcPct val="150000"/>
              </a:lnSpc>
              <a:spcBef>
                <a:spcPts val="0"/>
              </a:spcBef>
              <a:spcAft>
                <a:spcPts val="0"/>
              </a:spcAft>
              <a:buClr>
                <a:srgbClr val="001E2E"/>
              </a:buClr>
              <a:buSzPct val="100000"/>
              <a:buFont typeface="Open Sans"/>
              <a:buChar char="●"/>
            </a:pPr>
            <a:r>
              <a:rPr b="1" lang="en-US" sz="7723">
                <a:solidFill>
                  <a:srgbClr val="001E2E"/>
                </a:solidFill>
                <a:latin typeface="Open Sans"/>
                <a:ea typeface="Open Sans"/>
                <a:cs typeface="Open Sans"/>
                <a:sym typeface="Open Sans"/>
              </a:rPr>
              <a:t>Data Pre-Processing: </a:t>
            </a:r>
            <a:r>
              <a:rPr lang="en-US" sz="7723">
                <a:solidFill>
                  <a:srgbClr val="001E2E"/>
                </a:solidFill>
                <a:latin typeface="Open Sans SemiBold"/>
                <a:ea typeface="Open Sans SemiBold"/>
                <a:cs typeface="Open Sans SemiBold"/>
                <a:sym typeface="Open Sans SemiBold"/>
              </a:rPr>
              <a:t> Checked for missing values, encoded non-numerical values, and scaled data before splitting train and test sets. </a:t>
            </a:r>
            <a:br>
              <a:rPr lang="en-US" sz="7723">
                <a:solidFill>
                  <a:srgbClr val="001E2E"/>
                </a:solidFill>
                <a:latin typeface="Open Sans SemiBold"/>
                <a:ea typeface="Open Sans SemiBold"/>
                <a:cs typeface="Open Sans SemiBold"/>
                <a:sym typeface="Open Sans SemiBold"/>
              </a:rPr>
            </a:br>
            <a:endParaRPr sz="7723">
              <a:solidFill>
                <a:srgbClr val="001E2E"/>
              </a:solidFill>
              <a:latin typeface="Open Sans SemiBold"/>
              <a:ea typeface="Open Sans SemiBold"/>
              <a:cs typeface="Open Sans SemiBold"/>
              <a:sym typeface="Open Sans SemiBold"/>
            </a:endParaRPr>
          </a:p>
          <a:p>
            <a:pPr indent="-351205" lvl="0" marL="457200" rtl="0" algn="l">
              <a:lnSpc>
                <a:spcPct val="150000"/>
              </a:lnSpc>
              <a:spcBef>
                <a:spcPts val="0"/>
              </a:spcBef>
              <a:spcAft>
                <a:spcPts val="0"/>
              </a:spcAft>
              <a:buClr>
                <a:srgbClr val="001E2E"/>
              </a:buClr>
              <a:buSzPct val="100000"/>
              <a:buFont typeface="Open Sans"/>
              <a:buChar char="●"/>
            </a:pPr>
            <a:r>
              <a:rPr b="1" lang="en-US" sz="7723">
                <a:solidFill>
                  <a:srgbClr val="001E2E"/>
                </a:solidFill>
                <a:latin typeface="Open Sans"/>
                <a:ea typeface="Open Sans"/>
                <a:cs typeface="Open Sans"/>
                <a:sym typeface="Open Sans"/>
              </a:rPr>
              <a:t>Model Selection: </a:t>
            </a:r>
            <a:r>
              <a:rPr lang="en-US" sz="7723">
                <a:solidFill>
                  <a:srgbClr val="001E2E"/>
                </a:solidFill>
                <a:latin typeface="Open Sans SemiBold"/>
                <a:ea typeface="Open Sans SemiBold"/>
                <a:cs typeface="Open Sans SemiBold"/>
                <a:sym typeface="Open Sans SemiBold"/>
              </a:rPr>
              <a:t>We decided to use Decision Tree, KNN, Logistic Regression, and Random Forest. </a:t>
            </a:r>
            <a:br>
              <a:rPr lang="en-US" sz="7723">
                <a:solidFill>
                  <a:srgbClr val="001E2E"/>
                </a:solidFill>
                <a:latin typeface="Open Sans SemiBold"/>
                <a:ea typeface="Open Sans SemiBold"/>
                <a:cs typeface="Open Sans SemiBold"/>
                <a:sym typeface="Open Sans SemiBold"/>
              </a:rPr>
            </a:br>
            <a:endParaRPr sz="7723">
              <a:solidFill>
                <a:srgbClr val="001E2E"/>
              </a:solidFill>
              <a:latin typeface="Open Sans SemiBold"/>
              <a:ea typeface="Open Sans SemiBold"/>
              <a:cs typeface="Open Sans SemiBold"/>
              <a:sym typeface="Open Sans SemiBold"/>
            </a:endParaRPr>
          </a:p>
          <a:p>
            <a:pPr indent="-351205" lvl="0" marL="457200" rtl="0" algn="l">
              <a:lnSpc>
                <a:spcPct val="150000"/>
              </a:lnSpc>
              <a:spcBef>
                <a:spcPts val="0"/>
              </a:spcBef>
              <a:spcAft>
                <a:spcPts val="0"/>
              </a:spcAft>
              <a:buClr>
                <a:srgbClr val="001E2E"/>
              </a:buClr>
              <a:buSzPct val="100000"/>
              <a:buFont typeface="Open Sans"/>
              <a:buChar char="●"/>
            </a:pPr>
            <a:r>
              <a:rPr b="1" lang="en-US" sz="7723">
                <a:solidFill>
                  <a:srgbClr val="001E2E"/>
                </a:solidFill>
                <a:latin typeface="Open Sans"/>
                <a:ea typeface="Open Sans"/>
                <a:cs typeface="Open Sans"/>
                <a:sym typeface="Open Sans"/>
              </a:rPr>
              <a:t>Model Evaluation: </a:t>
            </a:r>
            <a:r>
              <a:rPr lang="en-US" sz="7723">
                <a:solidFill>
                  <a:srgbClr val="001E2E"/>
                </a:solidFill>
                <a:latin typeface="Open Sans SemiBold"/>
                <a:ea typeface="Open Sans SemiBold"/>
                <a:cs typeface="Open Sans SemiBold"/>
                <a:sym typeface="Open Sans SemiBold"/>
              </a:rPr>
              <a:t>We analyzed the classification report and accuracy scores of </a:t>
            </a:r>
            <a:r>
              <a:rPr lang="en-US" sz="7723">
                <a:solidFill>
                  <a:srgbClr val="001E2E"/>
                </a:solidFill>
                <a:latin typeface="Open Sans SemiBold"/>
                <a:ea typeface="Open Sans SemiBold"/>
                <a:cs typeface="Open Sans SemiBold"/>
                <a:sym typeface="Open Sans SemiBold"/>
              </a:rPr>
              <a:t>all</a:t>
            </a:r>
            <a:r>
              <a:rPr lang="en-US" sz="7723">
                <a:solidFill>
                  <a:srgbClr val="001E2E"/>
                </a:solidFill>
                <a:latin typeface="Open Sans SemiBold"/>
                <a:ea typeface="Open Sans SemiBold"/>
                <a:cs typeface="Open Sans SemiBold"/>
                <a:sym typeface="Open Sans SemiBold"/>
              </a:rPr>
              <a:t> the selected models than plotted confusion matrices to visually understand the results. </a:t>
            </a:r>
            <a:endParaRPr sz="7723">
              <a:solidFill>
                <a:srgbClr val="001E2E"/>
              </a:solidFill>
              <a:latin typeface="Open Sans SemiBold"/>
              <a:ea typeface="Open Sans SemiBold"/>
              <a:cs typeface="Open Sans SemiBold"/>
              <a:sym typeface="Open Sans SemiBold"/>
            </a:endParaRPr>
          </a:p>
          <a:p>
            <a:pPr indent="0" lvl="0" marL="0" rtl="0" algn="l">
              <a:lnSpc>
                <a:spcPct val="115000"/>
              </a:lnSpc>
              <a:spcBef>
                <a:spcPts val="1500"/>
              </a:spcBef>
              <a:spcAft>
                <a:spcPts val="0"/>
              </a:spcAft>
              <a:buClr>
                <a:schemeClr val="dk1"/>
              </a:buClr>
              <a:buSzPct val="36666"/>
              <a:buFont typeface="Arial"/>
              <a:buNone/>
            </a:pPr>
            <a:r>
              <a:t/>
            </a:r>
            <a:endParaRPr sz="3000">
              <a:solidFill>
                <a:srgbClr val="001E2E"/>
              </a:solidFill>
              <a:latin typeface="Open Sans SemiBold"/>
              <a:ea typeface="Open Sans SemiBold"/>
              <a:cs typeface="Open Sans SemiBold"/>
              <a:sym typeface="Open Sans SemiBold"/>
            </a:endParaRPr>
          </a:p>
          <a:p>
            <a:pPr indent="0" lvl="0" marL="0" rtl="0" algn="l">
              <a:lnSpc>
                <a:spcPct val="115000"/>
              </a:lnSpc>
              <a:spcBef>
                <a:spcPts val="1500"/>
              </a:spcBef>
              <a:spcAft>
                <a:spcPts val="1500"/>
              </a:spcAft>
              <a:buClr>
                <a:schemeClr val="dk1"/>
              </a:buClr>
              <a:buSzPct val="61111"/>
              <a:buFont typeface="Arial"/>
              <a:buNone/>
            </a:pPr>
            <a:r>
              <a:t/>
            </a:r>
            <a:endParaRPr/>
          </a:p>
        </p:txBody>
      </p:sp>
      <p:sp>
        <p:nvSpPr>
          <p:cNvPr id="240" name="Google Shape;240;p4"/>
          <p:cNvSpPr txBox="1"/>
          <p:nvPr>
            <p:ph type="title"/>
          </p:nvPr>
        </p:nvSpPr>
        <p:spPr>
          <a:xfrm>
            <a:off x="3160542" y="-260555"/>
            <a:ext cx="6930900" cy="1505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600"/>
              <a:buFont typeface="Play"/>
              <a:buNone/>
            </a:pPr>
            <a:r>
              <a:rPr lang="en-US"/>
              <a:t>Churn Data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g314a5bed6a3_0_23"/>
          <p:cNvPicPr preferRelativeResize="0"/>
          <p:nvPr/>
        </p:nvPicPr>
        <p:blipFill>
          <a:blip r:embed="rId3">
            <a:alphaModFix/>
          </a:blip>
          <a:stretch>
            <a:fillRect/>
          </a:stretch>
        </p:blipFill>
        <p:spPr>
          <a:xfrm>
            <a:off x="0" y="447325"/>
            <a:ext cx="12192002" cy="5979575"/>
          </a:xfrm>
          <a:prstGeom prst="rect">
            <a:avLst/>
          </a:prstGeom>
          <a:noFill/>
          <a:ln>
            <a:noFill/>
          </a:ln>
        </p:spPr>
      </p:pic>
      <p:sp>
        <p:nvSpPr>
          <p:cNvPr id="247" name="Google Shape;247;g314a5bed6a3_0_23"/>
          <p:cNvSpPr txBox="1"/>
          <p:nvPr/>
        </p:nvSpPr>
        <p:spPr>
          <a:xfrm>
            <a:off x="7543500" y="4343850"/>
            <a:ext cx="4648500" cy="16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DD7E6B"/>
                </a:solidFill>
                <a:latin typeface="Open Sans Light"/>
                <a:ea typeface="Open Sans Light"/>
                <a:cs typeface="Open Sans Light"/>
                <a:sym typeface="Open Sans Light"/>
              </a:rPr>
              <a:t>"""NOT DIRECT COEFFICIENT, BUT MERELY THE LEVEL OF IMPORTANCE OF COLUMN'S CORRELATION TO OUTCOME"""</a:t>
            </a:r>
            <a:endParaRPr sz="2400">
              <a:solidFill>
                <a:srgbClr val="DD7E6B"/>
              </a:solidFill>
              <a:latin typeface="Open Sans Light"/>
              <a:ea typeface="Open Sans Light"/>
              <a:cs typeface="Open Sans Light"/>
              <a:sym typeface="Open Sans Light"/>
            </a:endParaRPr>
          </a:p>
        </p:txBody>
      </p:sp>
      <p:sp>
        <p:nvSpPr>
          <p:cNvPr id="248" name="Google Shape;248;g314a5bed6a3_0_23"/>
          <p:cNvSpPr txBox="1"/>
          <p:nvPr/>
        </p:nvSpPr>
        <p:spPr>
          <a:xfrm>
            <a:off x="6096000" y="6426900"/>
            <a:ext cx="18054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latin typeface="Open Sans Light"/>
                <a:ea typeface="Open Sans Light"/>
                <a:cs typeface="Open Sans Light"/>
                <a:sym typeface="Open Sans Light"/>
              </a:rPr>
              <a:t>Level of Importance</a:t>
            </a:r>
            <a:endParaRPr sz="1000">
              <a:solidFill>
                <a:schemeClr val="dk2"/>
              </a:solidFill>
              <a:latin typeface="Open Sans Light"/>
              <a:ea typeface="Open Sans Light"/>
              <a:cs typeface="Open Sans Light"/>
              <a:sym typeface="Open Sans Light"/>
            </a:endParaRPr>
          </a:p>
        </p:txBody>
      </p:sp>
      <p:sp>
        <p:nvSpPr>
          <p:cNvPr id="249" name="Google Shape;249;g314a5bed6a3_0_23"/>
          <p:cNvSpPr txBox="1"/>
          <p:nvPr/>
        </p:nvSpPr>
        <p:spPr>
          <a:xfrm rot="-5400000">
            <a:off x="77400" y="2652550"/>
            <a:ext cx="9120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latin typeface="Open Sans Light"/>
                <a:ea typeface="Open Sans Light"/>
                <a:cs typeface="Open Sans Light"/>
                <a:sym typeface="Open Sans Light"/>
              </a:rPr>
              <a:t>Columns</a:t>
            </a:r>
            <a:endParaRPr sz="1000">
              <a:solidFill>
                <a:schemeClr val="dk2"/>
              </a:solidFill>
              <a:latin typeface="Open Sans Light"/>
              <a:ea typeface="Open Sans Light"/>
              <a:cs typeface="Open Sans Light"/>
              <a:sym typeface="Open Sans Light"/>
            </a:endParaRPr>
          </a:p>
        </p:txBody>
      </p:sp>
      <p:sp>
        <p:nvSpPr>
          <p:cNvPr id="250" name="Google Shape;250;g314a5bed6a3_0_23"/>
          <p:cNvSpPr txBox="1"/>
          <p:nvPr/>
        </p:nvSpPr>
        <p:spPr>
          <a:xfrm>
            <a:off x="4334700" y="102300"/>
            <a:ext cx="35226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2"/>
                </a:solidFill>
                <a:latin typeface="Open Sans Light"/>
                <a:ea typeface="Open Sans Light"/>
                <a:cs typeface="Open Sans Light"/>
                <a:sym typeface="Open Sans Light"/>
              </a:rPr>
              <a:t>Dataframe Column Impact on Model </a:t>
            </a:r>
            <a:endParaRPr sz="1000">
              <a:solidFill>
                <a:schemeClr val="dk2"/>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6"/>
          <p:cNvPicPr preferRelativeResize="0"/>
          <p:nvPr/>
        </p:nvPicPr>
        <p:blipFill>
          <a:blip r:embed="rId3">
            <a:alphaModFix/>
          </a:blip>
          <a:stretch>
            <a:fillRect/>
          </a:stretch>
        </p:blipFill>
        <p:spPr>
          <a:xfrm>
            <a:off x="4112100" y="146300"/>
            <a:ext cx="8062648" cy="6526376"/>
          </a:xfrm>
          <a:prstGeom prst="rect">
            <a:avLst/>
          </a:prstGeom>
          <a:noFill/>
          <a:ln>
            <a:noFill/>
          </a:ln>
        </p:spPr>
      </p:pic>
      <p:sp>
        <p:nvSpPr>
          <p:cNvPr id="257" name="Google Shape;257;p6"/>
          <p:cNvSpPr txBox="1"/>
          <p:nvPr>
            <p:ph type="title"/>
          </p:nvPr>
        </p:nvSpPr>
        <p:spPr>
          <a:xfrm>
            <a:off x="746646" y="344500"/>
            <a:ext cx="3675300" cy="1382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600"/>
              <a:buFont typeface="Play"/>
              <a:buNone/>
            </a:pPr>
            <a:r>
              <a:rPr lang="en-US"/>
              <a:t>Random Forest </a:t>
            </a:r>
            <a:br>
              <a:rPr lang="en-US"/>
            </a:br>
            <a:r>
              <a:rPr lang="en-US"/>
              <a:t>Model </a:t>
            </a:r>
            <a:endParaRPr/>
          </a:p>
        </p:txBody>
      </p:sp>
      <p:sp>
        <p:nvSpPr>
          <p:cNvPr id="258" name="Google Shape;258;p6"/>
          <p:cNvSpPr txBox="1"/>
          <p:nvPr>
            <p:ph idx="1" type="body"/>
          </p:nvPr>
        </p:nvSpPr>
        <p:spPr>
          <a:xfrm>
            <a:off x="533400" y="2157750"/>
            <a:ext cx="3918000" cy="3400800"/>
          </a:xfrm>
          <a:prstGeom prst="rect">
            <a:avLst/>
          </a:prstGeom>
          <a:solidFill>
            <a:schemeClr val="lt1"/>
          </a:solidFill>
          <a:ln>
            <a:noFill/>
          </a:ln>
        </p:spPr>
        <p:txBody>
          <a:bodyPr anchorCtr="0" anchor="t" bIns="45700" lIns="91425" spcFirstLastPara="1" rIns="91425" wrap="square" tIns="45700">
            <a:normAutofit lnSpcReduction="10000"/>
          </a:bodyPr>
          <a:lstStyle/>
          <a:p>
            <a:pPr indent="-374650" lvl="0" marL="457200" rtl="0" algn="l">
              <a:lnSpc>
                <a:spcPct val="100000"/>
              </a:lnSpc>
              <a:spcBef>
                <a:spcPts val="1500"/>
              </a:spcBef>
              <a:spcAft>
                <a:spcPts val="0"/>
              </a:spcAft>
              <a:buSzPts val="2300"/>
              <a:buFont typeface="Open Sans SemiBold"/>
              <a:buChar char="●"/>
            </a:pPr>
            <a:r>
              <a:rPr lang="en-US" sz="2300">
                <a:latin typeface="Open Sans SemiBold"/>
                <a:ea typeface="Open Sans SemiBold"/>
                <a:cs typeface="Open Sans SemiBold"/>
                <a:sym typeface="Open Sans SemiBold"/>
              </a:rPr>
              <a:t>The model is accurate in identifying non-churn customers at 82%.</a:t>
            </a:r>
            <a:br>
              <a:rPr lang="en-US" sz="2300">
                <a:latin typeface="Open Sans SemiBold"/>
                <a:ea typeface="Open Sans SemiBold"/>
                <a:cs typeface="Open Sans SemiBold"/>
                <a:sym typeface="Open Sans SemiBold"/>
              </a:rPr>
            </a:br>
            <a:endParaRPr sz="2300">
              <a:latin typeface="Open Sans SemiBold"/>
              <a:ea typeface="Open Sans SemiBold"/>
              <a:cs typeface="Open Sans SemiBold"/>
              <a:sym typeface="Open Sans SemiBold"/>
            </a:endParaRPr>
          </a:p>
          <a:p>
            <a:pPr indent="-374650" lvl="0" marL="457200" rtl="0" algn="l">
              <a:lnSpc>
                <a:spcPct val="100000"/>
              </a:lnSpc>
              <a:spcBef>
                <a:spcPts val="0"/>
              </a:spcBef>
              <a:spcAft>
                <a:spcPts val="0"/>
              </a:spcAft>
              <a:buSzPts val="2300"/>
              <a:buFont typeface="Open Sans SemiBold"/>
              <a:buChar char="●"/>
            </a:pPr>
            <a:r>
              <a:rPr lang="en-US" sz="2300">
                <a:latin typeface="Open Sans SemiBold"/>
                <a:ea typeface="Open Sans SemiBold"/>
                <a:cs typeface="Open Sans SemiBold"/>
                <a:sym typeface="Open Sans SemiBold"/>
              </a:rPr>
              <a:t>However, this model has limitations </a:t>
            </a:r>
            <a:r>
              <a:rPr lang="en-US" sz="2300">
                <a:latin typeface="Open Sans SemiBold"/>
                <a:ea typeface="Open Sans SemiBold"/>
                <a:cs typeface="Open Sans SemiBold"/>
                <a:sym typeface="Open Sans SemiBold"/>
              </a:rPr>
              <a:t>(56% recall)</a:t>
            </a:r>
            <a:r>
              <a:rPr lang="en-US" sz="2300">
                <a:latin typeface="Open Sans SemiBold"/>
                <a:ea typeface="Open Sans SemiBold"/>
                <a:cs typeface="Open Sans SemiBold"/>
                <a:sym typeface="Open Sans SemiBold"/>
              </a:rPr>
              <a:t> in accurately identifying churn cases.</a:t>
            </a:r>
            <a:endParaRPr sz="2300">
              <a:latin typeface="Open Sans SemiBold"/>
              <a:ea typeface="Open Sans SemiBold"/>
              <a:cs typeface="Open Sans SemiBold"/>
              <a:sym typeface="Open Sans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7"/>
          <p:cNvPicPr preferRelativeResize="0"/>
          <p:nvPr/>
        </p:nvPicPr>
        <p:blipFill>
          <a:blip r:embed="rId3">
            <a:alphaModFix/>
          </a:blip>
          <a:stretch>
            <a:fillRect/>
          </a:stretch>
        </p:blipFill>
        <p:spPr>
          <a:xfrm>
            <a:off x="4476025" y="439100"/>
            <a:ext cx="7715976" cy="6150899"/>
          </a:xfrm>
          <a:prstGeom prst="rect">
            <a:avLst/>
          </a:prstGeom>
          <a:noFill/>
          <a:ln>
            <a:noFill/>
          </a:ln>
        </p:spPr>
      </p:pic>
      <p:sp>
        <p:nvSpPr>
          <p:cNvPr id="265" name="Google Shape;265;p7"/>
          <p:cNvSpPr txBox="1"/>
          <p:nvPr>
            <p:ph type="title"/>
          </p:nvPr>
        </p:nvSpPr>
        <p:spPr>
          <a:xfrm>
            <a:off x="944975" y="210025"/>
            <a:ext cx="4148100" cy="1554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600"/>
              <a:buFont typeface="Play"/>
              <a:buNone/>
            </a:pPr>
            <a:r>
              <a:rPr lang="en-US"/>
              <a:t>Logistic Regression Model </a:t>
            </a:r>
            <a:endParaRPr/>
          </a:p>
        </p:txBody>
      </p:sp>
      <p:sp>
        <p:nvSpPr>
          <p:cNvPr id="266" name="Google Shape;266;p7"/>
          <p:cNvSpPr txBox="1"/>
          <p:nvPr/>
        </p:nvSpPr>
        <p:spPr>
          <a:xfrm>
            <a:off x="694825" y="2233600"/>
            <a:ext cx="3981300" cy="3501900"/>
          </a:xfrm>
          <a:prstGeom prst="rect">
            <a:avLst/>
          </a:prstGeom>
          <a:noFill/>
          <a:ln>
            <a:noFill/>
          </a:ln>
        </p:spPr>
        <p:txBody>
          <a:bodyPr anchorCtr="0" anchor="t" bIns="91425" lIns="91425" spcFirstLastPara="1" rIns="91425" wrap="square" tIns="91425">
            <a:noAutofit/>
          </a:bodyPr>
          <a:lstStyle/>
          <a:p>
            <a:pPr indent="-320040" lvl="0" marL="457200" rtl="0" algn="l">
              <a:spcBef>
                <a:spcPts val="0"/>
              </a:spcBef>
              <a:spcAft>
                <a:spcPts val="0"/>
              </a:spcAft>
              <a:buClr>
                <a:schemeClr val="dk2"/>
              </a:buClr>
              <a:buSzPts val="1440"/>
              <a:buFont typeface="Open Sans SemiBold"/>
              <a:buChar char="●"/>
            </a:pPr>
            <a:r>
              <a:rPr lang="en-US" sz="2400">
                <a:solidFill>
                  <a:schemeClr val="dk2"/>
                </a:solidFill>
                <a:latin typeface="Open Sans SemiBold"/>
                <a:ea typeface="Open Sans SemiBold"/>
                <a:cs typeface="Open Sans SemiBold"/>
                <a:sym typeface="Open Sans SemiBold"/>
              </a:rPr>
              <a:t>T</a:t>
            </a:r>
            <a:r>
              <a:rPr lang="en-US" sz="2300">
                <a:solidFill>
                  <a:schemeClr val="dk2"/>
                </a:solidFill>
                <a:latin typeface="Open Sans SemiBold"/>
                <a:ea typeface="Open Sans SemiBold"/>
                <a:cs typeface="Open Sans SemiBold"/>
                <a:sym typeface="Open Sans SemiBold"/>
              </a:rPr>
              <a:t>he model is accurate in identifying non-churn customers at 82% as well as the previous model.</a:t>
            </a:r>
            <a:br>
              <a:rPr lang="en-US" sz="2300">
                <a:solidFill>
                  <a:schemeClr val="dk2"/>
                </a:solidFill>
                <a:latin typeface="Open Sans SemiBold"/>
                <a:ea typeface="Open Sans SemiBold"/>
                <a:cs typeface="Open Sans SemiBold"/>
                <a:sym typeface="Open Sans SemiBold"/>
              </a:rPr>
            </a:br>
            <a:endParaRPr sz="2300">
              <a:solidFill>
                <a:schemeClr val="dk2"/>
              </a:solidFill>
              <a:latin typeface="Open Sans SemiBold"/>
              <a:ea typeface="Open Sans SemiBold"/>
              <a:cs typeface="Open Sans SemiBold"/>
              <a:sym typeface="Open Sans SemiBold"/>
            </a:endParaRPr>
          </a:p>
          <a:p>
            <a:pPr indent="-374650" lvl="0" marL="457200" rtl="0" algn="l">
              <a:spcBef>
                <a:spcPts val="0"/>
              </a:spcBef>
              <a:spcAft>
                <a:spcPts val="0"/>
              </a:spcAft>
              <a:buClr>
                <a:schemeClr val="dk2"/>
              </a:buClr>
              <a:buSzPts val="2300"/>
              <a:buFont typeface="Open Sans SemiBold"/>
              <a:buChar char="●"/>
            </a:pPr>
            <a:r>
              <a:rPr lang="en-US" sz="2300">
                <a:solidFill>
                  <a:schemeClr val="dk2"/>
                </a:solidFill>
                <a:latin typeface="Open Sans SemiBold"/>
                <a:ea typeface="Open Sans SemiBold"/>
                <a:cs typeface="Open Sans SemiBold"/>
                <a:sym typeface="Open Sans SemiBold"/>
              </a:rPr>
              <a:t>However, this model has limitations (52% recall) in accurately identifying churn cases.</a:t>
            </a:r>
            <a:endParaRPr sz="2300">
              <a:solidFill>
                <a:schemeClr val="dk2"/>
              </a:solidFill>
              <a:latin typeface="Open Sans SemiBold"/>
              <a:ea typeface="Open Sans SemiBold"/>
              <a:cs typeface="Open Sans SemiBold"/>
              <a:sym typeface="Open Sans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314a5bed6a3_0_14"/>
          <p:cNvSpPr txBox="1"/>
          <p:nvPr>
            <p:ph type="title"/>
          </p:nvPr>
        </p:nvSpPr>
        <p:spPr>
          <a:xfrm>
            <a:off x="1430950" y="533400"/>
            <a:ext cx="2735100" cy="87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KNN Model</a:t>
            </a:r>
            <a:endParaRPr/>
          </a:p>
        </p:txBody>
      </p:sp>
      <p:sp>
        <p:nvSpPr>
          <p:cNvPr id="273" name="Google Shape;273;g314a5bed6a3_0_14"/>
          <p:cNvSpPr txBox="1"/>
          <p:nvPr>
            <p:ph idx="1" type="body"/>
          </p:nvPr>
        </p:nvSpPr>
        <p:spPr>
          <a:xfrm>
            <a:off x="932500" y="1719551"/>
            <a:ext cx="3435600" cy="4483800"/>
          </a:xfrm>
          <a:prstGeom prst="rect">
            <a:avLst/>
          </a:prstGeom>
        </p:spPr>
        <p:txBody>
          <a:bodyPr anchorCtr="0" anchor="t" bIns="45700" lIns="91425" spcFirstLastPara="1" rIns="91425" wrap="square" tIns="45700">
            <a:normAutofit/>
          </a:bodyPr>
          <a:lstStyle/>
          <a:p>
            <a:pPr indent="-374650" lvl="0" marL="457200" rtl="0" algn="l">
              <a:spcBef>
                <a:spcPts val="1500"/>
              </a:spcBef>
              <a:spcAft>
                <a:spcPts val="0"/>
              </a:spcAft>
              <a:buSzPts val="2300"/>
              <a:buFont typeface="Open Sans SemiBold"/>
              <a:buChar char="●"/>
            </a:pPr>
            <a:r>
              <a:rPr lang="en-US" sz="2300">
                <a:latin typeface="Open Sans SemiBold"/>
                <a:ea typeface="Open Sans SemiBold"/>
                <a:cs typeface="Open Sans SemiBold"/>
                <a:sym typeface="Open Sans SemiBold"/>
              </a:rPr>
              <a:t>The model is accurate in identifying non-churn customers at 80%.</a:t>
            </a:r>
            <a:br>
              <a:rPr lang="en-US" sz="2300">
                <a:latin typeface="Open Sans SemiBold"/>
                <a:ea typeface="Open Sans SemiBold"/>
                <a:cs typeface="Open Sans SemiBold"/>
                <a:sym typeface="Open Sans SemiBold"/>
              </a:rPr>
            </a:br>
            <a:endParaRPr sz="2300">
              <a:latin typeface="Open Sans SemiBold"/>
              <a:ea typeface="Open Sans SemiBold"/>
              <a:cs typeface="Open Sans SemiBold"/>
              <a:sym typeface="Open Sans SemiBold"/>
            </a:endParaRPr>
          </a:p>
          <a:p>
            <a:pPr indent="-374650" lvl="0" marL="457200" rtl="0" algn="l">
              <a:spcBef>
                <a:spcPts val="0"/>
              </a:spcBef>
              <a:spcAft>
                <a:spcPts val="0"/>
              </a:spcAft>
              <a:buSzPts val="2300"/>
              <a:buFont typeface="Open Sans SemiBold"/>
              <a:buChar char="●"/>
            </a:pPr>
            <a:r>
              <a:rPr lang="en-US" sz="2300">
                <a:latin typeface="Open Sans SemiBold"/>
                <a:ea typeface="Open Sans SemiBold"/>
                <a:cs typeface="Open Sans SemiBold"/>
                <a:sym typeface="Open Sans SemiBold"/>
              </a:rPr>
              <a:t>However, this model has limitations (37% recall) in accurately identifying churn cases.</a:t>
            </a:r>
            <a:endParaRPr/>
          </a:p>
        </p:txBody>
      </p:sp>
      <p:pic>
        <p:nvPicPr>
          <p:cNvPr id="274" name="Google Shape;274;g314a5bed6a3_0_14"/>
          <p:cNvPicPr preferRelativeResize="0"/>
          <p:nvPr/>
        </p:nvPicPr>
        <p:blipFill>
          <a:blip r:embed="rId3">
            <a:alphaModFix/>
          </a:blip>
          <a:stretch>
            <a:fillRect/>
          </a:stretch>
        </p:blipFill>
        <p:spPr>
          <a:xfrm>
            <a:off x="4490600" y="183136"/>
            <a:ext cx="7701398" cy="64917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g314a5bed6a3_0_3"/>
          <p:cNvPicPr preferRelativeResize="0"/>
          <p:nvPr/>
        </p:nvPicPr>
        <p:blipFill>
          <a:blip r:embed="rId3">
            <a:alphaModFix/>
          </a:blip>
          <a:stretch>
            <a:fillRect/>
          </a:stretch>
        </p:blipFill>
        <p:spPr>
          <a:xfrm>
            <a:off x="4879150" y="363787"/>
            <a:ext cx="7669274" cy="6130426"/>
          </a:xfrm>
          <a:prstGeom prst="rect">
            <a:avLst/>
          </a:prstGeom>
          <a:noFill/>
          <a:ln>
            <a:noFill/>
          </a:ln>
        </p:spPr>
      </p:pic>
      <p:sp>
        <p:nvSpPr>
          <p:cNvPr id="281" name="Google Shape;281;g314a5bed6a3_0_3"/>
          <p:cNvSpPr txBox="1"/>
          <p:nvPr>
            <p:ph type="title"/>
          </p:nvPr>
        </p:nvSpPr>
        <p:spPr>
          <a:xfrm>
            <a:off x="907500" y="745500"/>
            <a:ext cx="4612800" cy="87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Play"/>
              <a:buNone/>
            </a:pPr>
            <a:r>
              <a:rPr lang="en-US"/>
              <a:t>Decision Tree Model </a:t>
            </a:r>
            <a:endParaRPr/>
          </a:p>
        </p:txBody>
      </p:sp>
      <p:sp>
        <p:nvSpPr>
          <p:cNvPr id="282" name="Google Shape;282;g314a5bed6a3_0_3"/>
          <p:cNvSpPr txBox="1"/>
          <p:nvPr/>
        </p:nvSpPr>
        <p:spPr>
          <a:xfrm>
            <a:off x="799700" y="1968600"/>
            <a:ext cx="3703200" cy="4593000"/>
          </a:xfrm>
          <a:prstGeom prst="rect">
            <a:avLst/>
          </a:prstGeom>
          <a:noFill/>
          <a:ln>
            <a:noFill/>
          </a:ln>
        </p:spPr>
        <p:txBody>
          <a:bodyPr anchorCtr="0" anchor="t" bIns="91425" lIns="91425" spcFirstLastPara="1" rIns="91425" wrap="square" tIns="91425">
            <a:noAutofit/>
          </a:bodyPr>
          <a:lstStyle/>
          <a:p>
            <a:pPr indent="-374650" lvl="0" marL="457200" rtl="0" algn="l">
              <a:spcBef>
                <a:spcPts val="1500"/>
              </a:spcBef>
              <a:spcAft>
                <a:spcPts val="0"/>
              </a:spcAft>
              <a:buClr>
                <a:schemeClr val="dk2"/>
              </a:buClr>
              <a:buSzPts val="2300"/>
              <a:buFont typeface="Open Sans SemiBold"/>
              <a:buChar char="●"/>
            </a:pPr>
            <a:r>
              <a:rPr lang="en-US" sz="2300">
                <a:solidFill>
                  <a:schemeClr val="dk2"/>
                </a:solidFill>
                <a:latin typeface="Open Sans SemiBold"/>
                <a:ea typeface="Open Sans SemiBold"/>
                <a:cs typeface="Open Sans SemiBold"/>
                <a:sym typeface="Open Sans SemiBold"/>
              </a:rPr>
              <a:t>The model is accurate in identifying non-churn customers at 74%.</a:t>
            </a:r>
            <a:br>
              <a:rPr lang="en-US" sz="2300">
                <a:solidFill>
                  <a:schemeClr val="dk2"/>
                </a:solidFill>
                <a:latin typeface="Open Sans SemiBold"/>
                <a:ea typeface="Open Sans SemiBold"/>
                <a:cs typeface="Open Sans SemiBold"/>
                <a:sym typeface="Open Sans SemiBold"/>
              </a:rPr>
            </a:br>
            <a:endParaRPr sz="2300">
              <a:solidFill>
                <a:schemeClr val="dk2"/>
              </a:solidFill>
              <a:latin typeface="Open Sans SemiBold"/>
              <a:ea typeface="Open Sans SemiBold"/>
              <a:cs typeface="Open Sans SemiBold"/>
              <a:sym typeface="Open Sans SemiBold"/>
            </a:endParaRPr>
          </a:p>
          <a:p>
            <a:pPr indent="-374650" lvl="0" marL="457200" rtl="0" algn="l">
              <a:spcBef>
                <a:spcPts val="0"/>
              </a:spcBef>
              <a:spcAft>
                <a:spcPts val="0"/>
              </a:spcAft>
              <a:buClr>
                <a:schemeClr val="dk2"/>
              </a:buClr>
              <a:buSzPts val="2300"/>
              <a:buFont typeface="Open Sans SemiBold"/>
              <a:buChar char="●"/>
            </a:pPr>
            <a:r>
              <a:rPr lang="en-US" sz="2300">
                <a:solidFill>
                  <a:schemeClr val="dk2"/>
                </a:solidFill>
                <a:latin typeface="Open Sans SemiBold"/>
                <a:ea typeface="Open Sans SemiBold"/>
                <a:cs typeface="Open Sans SemiBold"/>
                <a:sym typeface="Open Sans SemiBold"/>
              </a:rPr>
              <a:t>However, this model has limitations (27% recall) in accurately identifying churn cases.</a:t>
            </a:r>
            <a:endParaRPr sz="2400">
              <a:solidFill>
                <a:schemeClr val="dk2"/>
              </a:solidFill>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gleLinesVTI">
  <a:themeElements>
    <a:clrScheme name="Custom 34">
      <a:dk1>
        <a:srgbClr val="000000"/>
      </a:dk1>
      <a:lt1>
        <a:srgbClr val="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2024-11-07T00:27:57Z</dcterms:created>
  <dc:creator>bernadette deluca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