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3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1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8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09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8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0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65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6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8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3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8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53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997F85-2441-4685-AD0C-943D2C66F6E5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74C9-4097-47B3-AC59-455444F28B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502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Frameworks</a:t>
            </a:r>
            <a:br>
              <a:rPr lang="pt-BR" dirty="0" smtClean="0"/>
            </a:b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Bruna Miranda, </a:t>
            </a:r>
            <a:r>
              <a:rPr lang="pt-BR" dirty="0" err="1" smtClean="0"/>
              <a:t>davi</a:t>
            </a:r>
            <a:r>
              <a:rPr lang="pt-BR" dirty="0" smtClean="0"/>
              <a:t> Matheus, Emanuelle de Souza, Gustavo </a:t>
            </a:r>
            <a:r>
              <a:rPr lang="pt-BR" dirty="0" err="1" smtClean="0"/>
              <a:t>colpaert</a:t>
            </a:r>
            <a:r>
              <a:rPr lang="pt-BR" dirty="0" smtClean="0"/>
              <a:t>, Matheus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NÃO é </a:t>
            </a:r>
            <a:r>
              <a:rPr lang="pt-BR" dirty="0" err="1" smtClean="0"/>
              <a:t>Scrum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2673029"/>
            <a:ext cx="8946541" cy="181488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Scrum</a:t>
            </a:r>
            <a:r>
              <a:rPr lang="pt-BR" dirty="0"/>
              <a:t> não é um processo padronizado onde metodicamente você segue uma série de etapas sequenciais e que vão garantir que você produza, no prazo e no orçamento, um produto de alta qualidade e que encanta os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1005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Scrum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2935789"/>
            <a:ext cx="8946541" cy="1772848"/>
          </a:xfrm>
        </p:spPr>
        <p:txBody>
          <a:bodyPr/>
          <a:lstStyle/>
          <a:p>
            <a:r>
              <a:rPr lang="pt-BR" dirty="0"/>
              <a:t>O framework </a:t>
            </a:r>
            <a:r>
              <a:rPr lang="pt-BR" dirty="0" err="1"/>
              <a:t>Scrum</a:t>
            </a:r>
            <a:r>
              <a:rPr lang="pt-BR" dirty="0"/>
              <a:t> é um conjunto de valores, princípios e práticas que fornecem a base para que a sua organização adicione suas práticas particulares de engenharia e gestão e que sejam relevantes para a realidade da sua empresa. O resultado será uma versão de </a:t>
            </a:r>
            <a:r>
              <a:rPr lang="pt-BR" dirty="0" err="1"/>
              <a:t>Scrum</a:t>
            </a:r>
            <a:r>
              <a:rPr lang="pt-BR" dirty="0"/>
              <a:t> que é exclusivamente sua.</a:t>
            </a:r>
          </a:p>
        </p:txBody>
      </p:sp>
    </p:spTree>
    <p:extLst>
      <p:ext uri="{BB962C8B-B14F-4D97-AF65-F5344CB8AC3E}">
        <p14:creationId xmlns:p14="http://schemas.microsoft.com/office/powerpoint/2010/main" val="18222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1348724"/>
            <a:ext cx="9759130" cy="4195481"/>
          </a:xfrm>
        </p:spPr>
        <p:txBody>
          <a:bodyPr>
            <a:normAutofit fontScale="92500"/>
          </a:bodyPr>
          <a:lstStyle/>
          <a:p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r>
              <a:rPr lang="pt-BR" b="1" dirty="0"/>
              <a:t>: </a:t>
            </a:r>
            <a:r>
              <a:rPr lang="pt-BR" dirty="0"/>
              <a:t>É o único responsável por decidir quais recursos e funcionalidades serão construídos e qual a ordem que devem ser </a:t>
            </a:r>
            <a:r>
              <a:rPr lang="pt-BR" dirty="0" smtClean="0"/>
              <a:t>feitos. É </a:t>
            </a:r>
            <a:r>
              <a:rPr lang="pt-BR" dirty="0"/>
              <a:t>responsabilidade dele manter e comunicar a todos os outros participantes uma visão clara do que a equipe </a:t>
            </a:r>
            <a:r>
              <a:rPr lang="pt-BR" dirty="0" err="1"/>
              <a:t>Scrum</a:t>
            </a:r>
            <a:r>
              <a:rPr lang="pt-BR" dirty="0"/>
              <a:t> está buscando alcançar no projeto. </a:t>
            </a:r>
            <a:endParaRPr lang="pt-BR" dirty="0" smtClean="0"/>
          </a:p>
          <a:p>
            <a:r>
              <a:rPr lang="pt-BR" b="1" dirty="0" err="1" smtClean="0"/>
              <a:t>ScrumMaster</a:t>
            </a:r>
            <a:r>
              <a:rPr lang="pt-BR" b="1" dirty="0"/>
              <a:t>: </a:t>
            </a:r>
            <a:r>
              <a:rPr lang="pt-BR" dirty="0"/>
              <a:t>Age como um </a:t>
            </a:r>
            <a:r>
              <a:rPr lang="pt-BR" dirty="0" err="1"/>
              <a:t>Coach</a:t>
            </a:r>
            <a:r>
              <a:rPr lang="pt-BR" dirty="0"/>
              <a:t>, executando a liderança do processo e ajudando a equipe </a:t>
            </a:r>
            <a:r>
              <a:rPr lang="pt-BR" dirty="0" err="1"/>
              <a:t>Scrum</a:t>
            </a:r>
            <a:r>
              <a:rPr lang="pt-BR" dirty="0"/>
              <a:t> (e o resto da organização) a desenvolver sua própria abordagem do </a:t>
            </a:r>
            <a:r>
              <a:rPr lang="pt-BR" dirty="0" err="1"/>
              <a:t>Scrum</a:t>
            </a:r>
            <a:r>
              <a:rPr lang="pt-BR" dirty="0"/>
              <a:t>, que tenha a melhor performance, respeitando as particularidades da organização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Time </a:t>
            </a:r>
            <a:r>
              <a:rPr lang="pt-BR" b="1" dirty="0" err="1" smtClean="0"/>
              <a:t>Scrum</a:t>
            </a:r>
            <a:r>
              <a:rPr lang="pt-BR" b="1" dirty="0"/>
              <a:t>: </a:t>
            </a:r>
            <a:r>
              <a:rPr lang="pt-BR" dirty="0"/>
              <a:t>No </a:t>
            </a:r>
            <a:r>
              <a:rPr lang="pt-BR" dirty="0" err="1"/>
              <a:t>Scrum</a:t>
            </a:r>
            <a:r>
              <a:rPr lang="pt-BR" dirty="0"/>
              <a:t> é definido o papel do Time de Desenvolvimento, faz a junção de uma equipe multidisciplinar (arquiteto, programador, testador, etc.) que são responsáveis pela concepção, construção e testes do produto.</a:t>
            </a:r>
          </a:p>
          <a:p>
            <a:pPr marL="0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b="1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05241" y="2347235"/>
            <a:ext cx="168165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/>
              <a:t>Para esses dois papéis existem </a:t>
            </a:r>
            <a:r>
              <a:rPr lang="pt-BR" sz="1600" b="1" dirty="0" smtClean="0"/>
              <a:t>certificações específicas.</a:t>
            </a:r>
            <a:endParaRPr lang="pt-BR" sz="1600" b="1" dirty="0"/>
          </a:p>
        </p:txBody>
      </p:sp>
      <p:sp>
        <p:nvSpPr>
          <p:cNvPr id="10" name="Retângulo Arredondado 9"/>
          <p:cNvSpPr/>
          <p:nvPr/>
        </p:nvSpPr>
        <p:spPr>
          <a:xfrm>
            <a:off x="315310" y="1348724"/>
            <a:ext cx="10089931" cy="2813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3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 artefatos principais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2536393"/>
            <a:ext cx="975913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b="1" dirty="0"/>
          </a:p>
          <a:p>
            <a:endParaRPr lang="pt-BR" b="1" dirty="0" smtClean="0"/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66" y="1853248"/>
            <a:ext cx="6726620" cy="366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certificações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Study</a:t>
            </a:r>
          </a:p>
          <a:p>
            <a:r>
              <a:rPr lang="en-US" dirty="0"/>
              <a:t>Scrum Alliance</a:t>
            </a:r>
          </a:p>
          <a:p>
            <a:r>
              <a:rPr lang="en-US" dirty="0" smtClean="0"/>
              <a:t>Scrum.org</a:t>
            </a:r>
          </a:p>
        </p:txBody>
      </p:sp>
    </p:spTree>
    <p:extLst>
      <p:ext uri="{BB962C8B-B14F-4D97-AF65-F5344CB8AC3E}">
        <p14:creationId xmlns:p14="http://schemas.microsoft.com/office/powerpoint/2010/main" val="41703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173" y="2418153"/>
            <a:ext cx="9404723" cy="140053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Frameworks Scrum</vt:lpstr>
      <vt:lpstr>O que NÃO é Scrum?</vt:lpstr>
      <vt:lpstr>O que É Scrum?</vt:lpstr>
      <vt:lpstr>Papéis Fundamentais</vt:lpstr>
      <vt:lpstr>Atividades e artefatos principais</vt:lpstr>
      <vt:lpstr>Principais certificações Scrum</vt:lpstr>
      <vt:lpstr>Obrigado!</vt:lpstr>
    </vt:vector>
  </TitlesOfParts>
  <Company>Centro Paula Souza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Scrum</dc:title>
  <dc:creator>Etec Professor Camargo Aranha</dc:creator>
  <cp:lastModifiedBy>Etec Professor Camargo Aranha</cp:lastModifiedBy>
  <cp:revision>7</cp:revision>
  <dcterms:created xsi:type="dcterms:W3CDTF">2018-11-05T21:44:23Z</dcterms:created>
  <dcterms:modified xsi:type="dcterms:W3CDTF">2018-11-05T22:24:36Z</dcterms:modified>
</cp:coreProperties>
</file>