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3">
  <p:sldMasterIdLst>
    <p:sldMasterId id="2147483648" r:id="rId1"/>
  </p:sldMasterIdLst>
  <p:notesMasterIdLst>
    <p:notesMasterId r:id="rId10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ior Freitas" initials="JF" lastIdx="1" clrIdx="0">
    <p:extLst>
      <p:ext uri="{19B8F6BF-5375-455C-9EA6-DF929625EA0E}">
        <p15:presenceInfo xmlns:p15="http://schemas.microsoft.com/office/powerpoint/2012/main" userId="9874f798681d2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9D51"/>
    <a:srgbClr val="688E19"/>
    <a:srgbClr val="FFFFFF"/>
    <a:srgbClr val="A6CAF0"/>
    <a:srgbClr val="90C226"/>
    <a:srgbClr val="DBE9CD"/>
    <a:srgbClr val="6C6260"/>
    <a:srgbClr val="293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Estilo com Tema 2 - Ênfase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5BAB8-24B6-4F44-83E3-DB9F9F0DD7D7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9C8D3-CE4D-4E8F-811A-FDDA1437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846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57908" y="2404534"/>
            <a:ext cx="7766936" cy="1646302"/>
          </a:xfrm>
        </p:spPr>
        <p:txBody>
          <a:bodyPr/>
          <a:lstStyle/>
          <a:p>
            <a:r>
              <a:rPr lang="en-GB" dirty="0" err="1"/>
              <a:t>Programação</a:t>
            </a:r>
            <a:r>
              <a:rPr lang="en-GB"/>
              <a:t> C</a:t>
            </a:r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93776" y="4050833"/>
            <a:ext cx="6215252" cy="524967"/>
          </a:xfrm>
        </p:spPr>
        <p:txBody>
          <a:bodyPr/>
          <a:lstStyle/>
          <a:p>
            <a:r>
              <a:rPr lang="en-GB" b="1" dirty="0" err="1"/>
              <a:t>Prof.</a:t>
            </a:r>
            <a:r>
              <a:rPr lang="en-GB" b="1" dirty="0"/>
              <a:t> </a:t>
            </a:r>
            <a:r>
              <a:rPr lang="en-GB" b="1" dirty="0" err="1"/>
              <a:t>Dr.</a:t>
            </a:r>
            <a:r>
              <a:rPr lang="en-GB" b="1" dirty="0"/>
              <a:t> V. Freitas Junior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98987">
            <a:off x="7498430" y="2652944"/>
            <a:ext cx="1666302" cy="2342286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4160721" y="4367654"/>
            <a:ext cx="3107626" cy="5249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www.tavolaredonda.com.br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02525" y="6089122"/>
            <a:ext cx="7766936" cy="5191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2000" dirty="0"/>
              <a:t>Constantes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B692CC9-9EE6-4307-A05E-C5DE7BFAA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776" y="243629"/>
            <a:ext cx="4079338" cy="135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61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4485509" cy="3880773"/>
          </a:xfrm>
        </p:spPr>
        <p:txBody>
          <a:bodyPr/>
          <a:lstStyle/>
          <a:p>
            <a:r>
              <a:rPr lang="pt-BR" dirty="0"/>
              <a:t>Aprendemos que uma variável é uma posição de memória onde podemos guardar determinado dado ou valor e modificá-lo ao longo da execução do programa. </a:t>
            </a:r>
          </a:p>
          <a:p>
            <a:r>
              <a:rPr lang="pt-BR" dirty="0"/>
              <a:t>Já uma </a:t>
            </a:r>
            <a:r>
              <a:rPr lang="pt-BR" b="1" dirty="0"/>
              <a:t>constante </a:t>
            </a:r>
            <a:r>
              <a:rPr lang="pt-BR" dirty="0"/>
              <a:t>permite guardar determinado dado ou valor na memória do computador, mas com a certeza de que ele não se alterará durante a execução do programa: será sempre o mesmo; portanto, </a:t>
            </a:r>
            <a:r>
              <a:rPr lang="pt-BR" b="1" dirty="0"/>
              <a:t>constante</a:t>
            </a:r>
            <a:r>
              <a:rPr lang="pt-BR" dirty="0"/>
              <a:t>.</a:t>
            </a:r>
          </a:p>
        </p:txBody>
      </p:sp>
      <p:pic>
        <p:nvPicPr>
          <p:cNvPr id="1028" name="Picture 4" descr="http://listonas.com.br/wp-content/uploads/2015/03/nc3bamero_pi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475" y="2912012"/>
            <a:ext cx="34385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pixabay.com/static/uploads/photo/2013/07/12/16/58/pi-151602_6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1447800"/>
            <a:ext cx="5253853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596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constantes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4105681" cy="3880773"/>
          </a:xfrm>
        </p:spPr>
        <p:txBody>
          <a:bodyPr/>
          <a:lstStyle/>
          <a:p>
            <a:r>
              <a:rPr lang="pt-BR" dirty="0"/>
              <a:t>Para constantes, é obrigatória a atribuição do valor no momento da declaração.</a:t>
            </a:r>
          </a:p>
          <a:p>
            <a:r>
              <a:rPr lang="pt-BR" dirty="0"/>
              <a:t>Isso ocorre porque, após a declaração de uma constante, seu valor não poderá mais ser alterado: será </a:t>
            </a:r>
            <a:r>
              <a:rPr lang="pt-BR" b="1" dirty="0"/>
              <a:t>constante</a:t>
            </a:r>
            <a:r>
              <a:rPr lang="pt-BR" dirty="0"/>
              <a:t>. </a:t>
            </a:r>
          </a:p>
          <a:p>
            <a:r>
              <a:rPr lang="pt-BR" dirty="0"/>
              <a:t>Na linguagem C existem duas maneiras de criar constantes: usando os comandos </a:t>
            </a:r>
            <a:r>
              <a:rPr lang="pt-BR" b="1" dirty="0"/>
              <a:t>#define </a:t>
            </a:r>
            <a:r>
              <a:rPr lang="pt-BR" dirty="0"/>
              <a:t>e </a:t>
            </a:r>
            <a:r>
              <a:rPr lang="pt-BR" b="1" dirty="0"/>
              <a:t>const</a:t>
            </a:r>
            <a:r>
              <a:rPr lang="pt-BR" dirty="0"/>
              <a:t>.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077491" y="2160589"/>
            <a:ext cx="27655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000" b="1" dirty="0">
                <a:solidFill>
                  <a:srgbClr val="729D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#define</a:t>
            </a:r>
          </a:p>
          <a:p>
            <a:pPr algn="ctr"/>
            <a:endParaRPr lang="pt-BR" sz="6000" b="1" dirty="0">
              <a:solidFill>
                <a:srgbClr val="729D5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pPr algn="ctr"/>
            <a:r>
              <a:rPr lang="pt-BR" sz="6000" b="1" dirty="0" err="1">
                <a:solidFill>
                  <a:srgbClr val="729D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const</a:t>
            </a:r>
            <a:endParaRPr lang="pt-BR" sz="6000" b="1" dirty="0">
              <a:solidFill>
                <a:srgbClr val="729D5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96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#define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das maneiras de declarar uma constante é usando o comando </a:t>
            </a:r>
            <a:r>
              <a:rPr lang="pt-BR" b="1" dirty="0"/>
              <a:t>#define</a:t>
            </a:r>
            <a:r>
              <a:rPr lang="pt-BR" dirty="0"/>
              <a:t>, que segue a seguinte forma geral: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comando </a:t>
            </a:r>
            <a:r>
              <a:rPr lang="pt-BR" b="1" dirty="0"/>
              <a:t>#define </a:t>
            </a:r>
            <a:r>
              <a:rPr lang="pt-BR" dirty="0"/>
              <a:t>é uma diretiva de compilação que informa ao compilador que ele deve procurar todas as ocorrências da palavra definida por </a:t>
            </a:r>
            <a:r>
              <a:rPr lang="pt-BR" b="1" dirty="0" err="1"/>
              <a:t>nome_da_constante</a:t>
            </a:r>
            <a:r>
              <a:rPr lang="pt-BR" b="1" dirty="0"/>
              <a:t> </a:t>
            </a:r>
            <a:r>
              <a:rPr lang="pt-BR" dirty="0"/>
              <a:t>e substituir por </a:t>
            </a:r>
            <a:r>
              <a:rPr lang="pt-BR" b="1" dirty="0" err="1"/>
              <a:t>valor_da_constante</a:t>
            </a:r>
            <a:r>
              <a:rPr lang="pt-BR" b="1" dirty="0"/>
              <a:t> </a:t>
            </a:r>
            <a:r>
              <a:rPr lang="pt-BR" dirty="0"/>
              <a:t>quando o programa for compilado. Por exemplo, uma constante que represente o valor de π pode ser declarada como apresentado a seguir:</a:t>
            </a:r>
          </a:p>
        </p:txBody>
      </p:sp>
      <p:sp>
        <p:nvSpPr>
          <p:cNvPr id="4" name="Retângulo 3"/>
          <p:cNvSpPr/>
          <p:nvPr/>
        </p:nvSpPr>
        <p:spPr>
          <a:xfrm>
            <a:off x="818010" y="3266131"/>
            <a:ext cx="864852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pt-BR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nome_da_constante</a:t>
            </a:r>
            <a:r>
              <a:rPr lang="pt-B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valor_da_constante</a:t>
            </a:r>
            <a:endParaRPr lang="pt-BR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034526" y="5802835"/>
            <a:ext cx="345479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pt-B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PI 3.1415</a:t>
            </a:r>
          </a:p>
        </p:txBody>
      </p:sp>
    </p:spTree>
    <p:extLst>
      <p:ext uri="{BB962C8B-B14F-4D97-AF65-F5344CB8AC3E}">
        <p14:creationId xmlns:p14="http://schemas.microsoft.com/office/powerpoint/2010/main" val="275207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outra maneira de declarar uma constante é usando o comando </a:t>
            </a:r>
            <a:r>
              <a:rPr lang="pt-BR" b="1" dirty="0" err="1"/>
              <a:t>const</a:t>
            </a:r>
            <a:r>
              <a:rPr lang="pt-BR" dirty="0"/>
              <a:t>, que segue esta forma geral: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Note que a forma geral do comando </a:t>
            </a:r>
            <a:r>
              <a:rPr lang="pt-BR" b="1" dirty="0" err="1"/>
              <a:t>const</a:t>
            </a:r>
            <a:r>
              <a:rPr lang="pt-BR" b="1" dirty="0"/>
              <a:t> </a:t>
            </a:r>
            <a:r>
              <a:rPr lang="pt-BR" dirty="0"/>
              <a:t>se parece muito com a da declaração de uma variável. Na verdade, o prefixo </a:t>
            </a:r>
            <a:r>
              <a:rPr lang="pt-BR" b="1" dirty="0" err="1"/>
              <a:t>const</a:t>
            </a:r>
            <a:r>
              <a:rPr lang="pt-BR" b="1" dirty="0"/>
              <a:t> </a:t>
            </a:r>
            <a:r>
              <a:rPr lang="pt-BR" dirty="0"/>
              <a:t>apenas informa ao programa que a variável declarada não poderá ter seu valor alterado. Por ser uma variável, essa constante está sujeita às mesmas regras que regem o uso das variáveis. Por exemplo, uma constante que represente o valor de π pode ser declarada como apresentado a seguir: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36714" y="2945303"/>
            <a:ext cx="787790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 err="1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2500" b="1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500" b="1" dirty="0" err="1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tipo_da_constante</a:t>
            </a:r>
            <a:r>
              <a:rPr lang="pt-BR" sz="2500" b="1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500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 = valor;</a:t>
            </a:r>
            <a:endParaRPr lang="pt-BR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575010" y="5686097"/>
            <a:ext cx="480131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500" b="1" dirty="0" err="1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2500" b="1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500" b="1" dirty="0" err="1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2500" b="1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500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 = 3.1415;</a:t>
            </a:r>
            <a:endParaRPr lang="pt-BR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45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Praticando...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4077546" cy="3880773"/>
          </a:xfrm>
        </p:spPr>
        <p:txBody>
          <a:bodyPr/>
          <a:lstStyle/>
          <a:p>
            <a:r>
              <a:rPr lang="pt-BR" dirty="0"/>
              <a:t>1) Elabore um programa que contenha uma constante qualquer do tipo </a:t>
            </a:r>
            <a:r>
              <a:rPr lang="pt-BR" b="1" dirty="0" err="1"/>
              <a:t>float</a:t>
            </a:r>
            <a:r>
              <a:rPr lang="pt-BR" dirty="0"/>
              <a:t>. Use o comando </a:t>
            </a:r>
            <a:r>
              <a:rPr lang="pt-BR" b="1" dirty="0"/>
              <a:t>#define</a:t>
            </a:r>
            <a:r>
              <a:rPr lang="pt-BR" dirty="0"/>
              <a:t>. Imprima essa constante.</a:t>
            </a:r>
          </a:p>
          <a:p>
            <a:r>
              <a:rPr lang="pt-BR" dirty="0"/>
              <a:t>2) Elabore um programa que contenha uma constante qualquer do tipo </a:t>
            </a:r>
            <a:r>
              <a:rPr lang="pt-BR" b="1" dirty="0"/>
              <a:t>int</a:t>
            </a:r>
            <a:r>
              <a:rPr lang="pt-BR" dirty="0"/>
              <a:t>. Use o comando </a:t>
            </a:r>
            <a:r>
              <a:rPr lang="pt-BR" b="1" dirty="0"/>
              <a:t>const</a:t>
            </a:r>
            <a:r>
              <a:rPr lang="pt-BR" dirty="0"/>
              <a:t>. Imprima essa constante.</a:t>
            </a:r>
          </a:p>
        </p:txBody>
      </p:sp>
      <p:pic>
        <p:nvPicPr>
          <p:cNvPr id="2050" name="Picture 2" descr="http://www.gimnasioathletic.com.ar/wp-content/uploads/2014/12/cerebro-actividad-fisica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609600"/>
            <a:ext cx="5715000" cy="576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677334" y="5123066"/>
            <a:ext cx="29546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nome valor</a:t>
            </a:r>
          </a:p>
        </p:txBody>
      </p:sp>
      <p:sp>
        <p:nvSpPr>
          <p:cNvPr id="6" name="Retângulo 5"/>
          <p:cNvSpPr/>
          <p:nvPr/>
        </p:nvSpPr>
        <p:spPr>
          <a:xfrm>
            <a:off x="677334" y="5709173"/>
            <a:ext cx="78779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err="1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2000" b="1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tipo_da_constante</a:t>
            </a:r>
            <a:r>
              <a:rPr lang="pt-BR" sz="2000" b="1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solidFill>
                  <a:srgbClr val="1010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 = valor;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002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dirty="0"/>
              <a:t>Praticando...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8057817" cy="410085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2" descr="http://www.gimnasioathletic.com.ar/wp-content/uploads/2014/12/cerebro-actividad-fisica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134" y="140022"/>
            <a:ext cx="2003868" cy="202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962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6" name="Picture 2" descr="https://d.gr-assets.com/hostedimages/1380376685ra/731690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85775"/>
            <a:ext cx="12192000" cy="811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5255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4050</TotalTime>
  <Words>423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Bell MT</vt:lpstr>
      <vt:lpstr>Calibri</vt:lpstr>
      <vt:lpstr>Courier New</vt:lpstr>
      <vt:lpstr>Trebuchet MS</vt:lpstr>
      <vt:lpstr>Wingdings 3</vt:lpstr>
      <vt:lpstr>Facetado</vt:lpstr>
      <vt:lpstr>Programação C</vt:lpstr>
      <vt:lpstr>Constantes</vt:lpstr>
      <vt:lpstr>Declaração de constantes</vt:lpstr>
      <vt:lpstr>#define</vt:lpstr>
      <vt:lpstr>Const</vt:lpstr>
      <vt:lpstr>Praticando...</vt:lpstr>
      <vt:lpstr>Praticando...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Software</dc:title>
  <dc:creator>Junior Freitas</dc:creator>
  <cp:lastModifiedBy>Junior Freitas</cp:lastModifiedBy>
  <cp:revision>407</cp:revision>
  <dcterms:created xsi:type="dcterms:W3CDTF">2016-02-15T17:06:28Z</dcterms:created>
  <dcterms:modified xsi:type="dcterms:W3CDTF">2017-09-25T19:52:36Z</dcterms:modified>
</cp:coreProperties>
</file>