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4" r:id="rId12"/>
    <p:sldId id="28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ior Freitas" initials="JF" lastIdx="1" clrIdx="0">
    <p:extLst>
      <p:ext uri="{19B8F6BF-5375-455C-9EA6-DF929625EA0E}">
        <p15:presenceInfo xmlns:p15="http://schemas.microsoft.com/office/powerpoint/2012/main" userId="9874f798681d2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D51"/>
    <a:srgbClr val="688E19"/>
    <a:srgbClr val="FFFFFF"/>
    <a:srgbClr val="A6CAF0"/>
    <a:srgbClr val="90C226"/>
    <a:srgbClr val="DBE9CD"/>
    <a:srgbClr val="6C6260"/>
    <a:srgbClr val="293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BAB8-24B6-4F44-83E3-DB9F9F0DD7D7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9C8D3-CE4D-4E8F-811A-FDDA1437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7908" y="2404534"/>
            <a:ext cx="7766936" cy="1646302"/>
          </a:xfrm>
        </p:spPr>
        <p:txBody>
          <a:bodyPr/>
          <a:lstStyle/>
          <a:p>
            <a:r>
              <a:rPr lang="en-GB" dirty="0" err="1"/>
              <a:t>Programação</a:t>
            </a:r>
            <a:r>
              <a:rPr lang="en-GB"/>
              <a:t> C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3776" y="4050833"/>
            <a:ext cx="6215252" cy="524967"/>
          </a:xfrm>
        </p:spPr>
        <p:txBody>
          <a:bodyPr/>
          <a:lstStyle/>
          <a:p>
            <a:r>
              <a:rPr lang="en-GB" b="1" dirty="0" err="1"/>
              <a:t>Prof.</a:t>
            </a:r>
            <a:r>
              <a:rPr lang="en-GB" b="1" dirty="0"/>
              <a:t> </a:t>
            </a:r>
            <a:r>
              <a:rPr lang="en-GB" b="1" dirty="0" err="1"/>
              <a:t>Dr.</a:t>
            </a:r>
            <a:r>
              <a:rPr lang="en-GB" b="1" dirty="0"/>
              <a:t> V. Freitas Junior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8987">
            <a:off x="7498430" y="2652944"/>
            <a:ext cx="1666302" cy="234228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160721" y="4367654"/>
            <a:ext cx="3107626" cy="524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www.tavolaredonda.com.br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02525" y="6089122"/>
            <a:ext cx="7766936" cy="5191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2000" dirty="0"/>
              <a:t>Introdução ao uso de </a:t>
            </a:r>
            <a:r>
              <a:rPr lang="pt-BR" sz="2000" i="1" dirty="0" err="1"/>
              <a:t>strings</a:t>
            </a:r>
            <a:r>
              <a:rPr lang="pt-BR" sz="2000" dirty="0"/>
              <a:t> em C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C51A641-DBAE-4624-967B-3086079E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76" y="243629"/>
            <a:ext cx="4079338" cy="13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6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</a:t>
            </a:r>
            <a:r>
              <a:rPr lang="pt-BR" dirty="0" err="1"/>
              <a:t>string</a:t>
            </a:r>
            <a:r>
              <a:rPr lang="pt-BR" dirty="0"/>
              <a:t> na tela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a função </a:t>
            </a:r>
            <a:r>
              <a:rPr lang="pt-BR" b="1" dirty="0" err="1"/>
              <a:t>printf</a:t>
            </a:r>
            <a:r>
              <a:rPr lang="pt-BR" b="1" dirty="0"/>
              <a:t>(): </a:t>
            </a:r>
            <a:r>
              <a:rPr lang="pt-BR" dirty="0"/>
              <a:t>Basicamente, para escrever uma </a:t>
            </a:r>
            <a:r>
              <a:rPr lang="pt-BR" dirty="0" err="1"/>
              <a:t>string</a:t>
            </a:r>
            <a:r>
              <a:rPr lang="pt-BR" dirty="0"/>
              <a:t> na tela utilizamos a função </a:t>
            </a:r>
            <a:r>
              <a:rPr lang="pt-BR" b="1" dirty="0" err="1"/>
              <a:t>printf</a:t>
            </a:r>
            <a:r>
              <a:rPr lang="pt-BR" b="1" dirty="0"/>
              <a:t>() </a:t>
            </a:r>
            <a:r>
              <a:rPr lang="pt-BR" dirty="0"/>
              <a:t>com o formato de dados “%s”: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27668" y="3105835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 = “</a:t>
            </a:r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World”;</a:t>
            </a:r>
          </a:p>
          <a:p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Resultado de imagem para warning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236863"/>
            <a:ext cx="1237709" cy="113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have Dupla 5"/>
          <p:cNvSpPr/>
          <p:nvPr/>
        </p:nvSpPr>
        <p:spPr>
          <a:xfrm>
            <a:off x="1942384" y="5250427"/>
            <a:ext cx="6419532" cy="113349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pt-BR" dirty="0"/>
              <a:t>Para escrever uma </a:t>
            </a:r>
            <a:r>
              <a:rPr lang="pt-BR" dirty="0" err="1"/>
              <a:t>string</a:t>
            </a:r>
            <a:r>
              <a:rPr lang="pt-BR" dirty="0"/>
              <a:t>, utilizamos o tipo de saída “%s”. Os colchetes não são utilizados, pois queremos escrever a </a:t>
            </a:r>
            <a:r>
              <a:rPr lang="pt-BR" dirty="0" err="1"/>
              <a:t>string</a:t>
            </a:r>
            <a:r>
              <a:rPr lang="pt-BR" dirty="0"/>
              <a:t> toda e não apenas uma letra.</a:t>
            </a:r>
          </a:p>
        </p:txBody>
      </p:sp>
    </p:spTree>
    <p:extLst>
      <p:ext uri="{BB962C8B-B14F-4D97-AF65-F5344CB8AC3E}">
        <p14:creationId xmlns:p14="http://schemas.microsoft.com/office/powerpoint/2010/main" val="266919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Resultado de imagem para vetor de ch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30" y="1743537"/>
            <a:ext cx="456247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3029"/>
            <a:ext cx="10709309" cy="31641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822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https://d.gr-assets.com/hostedimages/1380376685ra/73169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775"/>
            <a:ext cx="12192000" cy="81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r>
              <a:rPr lang="pt-BR" dirty="0"/>
              <a:t>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8331" y="1325998"/>
            <a:ext cx="5737533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>
                <a:solidFill>
                  <a:srgbClr val="FF0000"/>
                </a:solidFill>
              </a:rPr>
              <a:t>A linguagem C não tem suporte para </a:t>
            </a:r>
            <a:r>
              <a:rPr lang="pt-BR" sz="3200" b="1" dirty="0" err="1">
                <a:solidFill>
                  <a:srgbClr val="FF0000"/>
                </a:solidFill>
              </a:rPr>
              <a:t>strings</a:t>
            </a:r>
            <a:r>
              <a:rPr lang="pt-BR" sz="32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074" name="Picture 2" descr="Resultado de imagem para emoticon whatsapp brav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3" t="14333" r="24675" b="23308"/>
          <a:stretch/>
        </p:blipFill>
        <p:spPr bwMode="auto">
          <a:xfrm>
            <a:off x="4230080" y="3491468"/>
            <a:ext cx="3573193" cy="32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alão de Fala: Oval 3"/>
          <p:cNvSpPr/>
          <p:nvPr/>
        </p:nvSpPr>
        <p:spPr>
          <a:xfrm>
            <a:off x="677334" y="2630659"/>
            <a:ext cx="3078740" cy="2011680"/>
          </a:xfrm>
          <a:prstGeom prst="wedgeEllipseCallout">
            <a:avLst>
              <a:gd name="adj1" fmla="val 64881"/>
              <a:gd name="adj2" fmla="val 38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#chateado</a:t>
            </a:r>
          </a:p>
        </p:txBody>
      </p:sp>
    </p:spTree>
    <p:extLst>
      <p:ext uri="{BB962C8B-B14F-4D97-AF65-F5344CB8AC3E}">
        <p14:creationId xmlns:p14="http://schemas.microsoft.com/office/powerpoint/2010/main" val="35016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</a:t>
            </a:r>
            <a:r>
              <a:rPr lang="pt-BR" dirty="0" err="1"/>
              <a:t>string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920414" cy="3880773"/>
          </a:xfrm>
        </p:spPr>
        <p:txBody>
          <a:bodyPr/>
          <a:lstStyle/>
          <a:p>
            <a:r>
              <a:rPr lang="pt-BR" b="1" dirty="0" err="1"/>
              <a:t>String</a:t>
            </a:r>
            <a:r>
              <a:rPr lang="pt-BR" b="1" dirty="0"/>
              <a:t> </a:t>
            </a:r>
            <a:r>
              <a:rPr lang="pt-BR" dirty="0"/>
              <a:t>é o nome que usamos para definir uma sequência de caracteres adjacentes na memória do computador. Essa sequência de caracteres, que pode ser uma palavra ou frase, é armazenada na memória do computador na forma de um vetor do tipo </a:t>
            </a:r>
            <a:r>
              <a:rPr lang="pt-BR" b="1" dirty="0"/>
              <a:t>char</a:t>
            </a:r>
            <a:r>
              <a:rPr lang="pt-BR" dirty="0"/>
              <a:t>.</a:t>
            </a:r>
          </a:p>
        </p:txBody>
      </p:sp>
      <p:pic>
        <p:nvPicPr>
          <p:cNvPr id="1026" name="Picture 2" descr="Resultado de imagem para vetor de ch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95"/>
          <a:stretch/>
        </p:blipFill>
        <p:spPr bwMode="auto">
          <a:xfrm>
            <a:off x="2307931" y="4611662"/>
            <a:ext cx="4562475" cy="165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alão de Fala: Oval 3"/>
          <p:cNvSpPr/>
          <p:nvPr/>
        </p:nvSpPr>
        <p:spPr>
          <a:xfrm>
            <a:off x="6414866" y="279302"/>
            <a:ext cx="4318783" cy="2991729"/>
          </a:xfrm>
          <a:prstGeom prst="wedgeEllipseCallout">
            <a:avLst>
              <a:gd name="adj1" fmla="val -46892"/>
              <a:gd name="adj2" fmla="val 56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 </a:t>
            </a:r>
            <a:r>
              <a:rPr lang="pt-BR" b="1" dirty="0"/>
              <a:t>vetor</a:t>
            </a:r>
            <a:r>
              <a:rPr lang="pt-BR" dirty="0"/>
              <a:t> é uma coleção de um ou mais objetos, do mesmo tipo, armazenados em endereços adjacentes de memória. </a:t>
            </a:r>
          </a:p>
        </p:txBody>
      </p:sp>
    </p:spTree>
    <p:extLst>
      <p:ext uri="{BB962C8B-B14F-4D97-AF65-F5344CB8AC3E}">
        <p14:creationId xmlns:p14="http://schemas.microsoft.com/office/powerpoint/2010/main" val="20770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declarar uma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ser a </a:t>
            </a:r>
            <a:r>
              <a:rPr lang="pt-BR" dirty="0" err="1"/>
              <a:t>string</a:t>
            </a:r>
            <a:r>
              <a:rPr lang="pt-BR" dirty="0"/>
              <a:t> um vetor de caracteres, sua declaração segue as mesmas regras da declaração de um vetor convencional: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29173" y="3033319"/>
            <a:ext cx="24929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Balão de Fala: Oval 4"/>
          <p:cNvSpPr/>
          <p:nvPr/>
        </p:nvSpPr>
        <p:spPr>
          <a:xfrm>
            <a:off x="2463081" y="3742006"/>
            <a:ext cx="1266092" cy="956603"/>
          </a:xfrm>
          <a:prstGeom prst="wedgeEllipseCallout">
            <a:avLst>
              <a:gd name="adj1" fmla="val 89167"/>
              <a:gd name="adj2" fmla="val -74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Tipo</a:t>
            </a:r>
          </a:p>
        </p:txBody>
      </p:sp>
      <p:sp>
        <p:nvSpPr>
          <p:cNvPr id="6" name="Balão de Fala: Oval 5"/>
          <p:cNvSpPr/>
          <p:nvPr/>
        </p:nvSpPr>
        <p:spPr>
          <a:xfrm>
            <a:off x="3923777" y="4383103"/>
            <a:ext cx="1266092" cy="956603"/>
          </a:xfrm>
          <a:prstGeom prst="wedgeEllipseCallout">
            <a:avLst>
              <a:gd name="adj1" fmla="val 30278"/>
              <a:gd name="adj2" fmla="val -137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7" name="Balão de Fala: Oval 6"/>
          <p:cNvSpPr/>
          <p:nvPr/>
        </p:nvSpPr>
        <p:spPr>
          <a:xfrm>
            <a:off x="5514920" y="4100975"/>
            <a:ext cx="1562238" cy="1089230"/>
          </a:xfrm>
          <a:prstGeom prst="wedgeEllipseCallout">
            <a:avLst>
              <a:gd name="adj1" fmla="val -42308"/>
              <a:gd name="adj2" fmla="val -109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</a:t>
            </a:r>
          </a:p>
        </p:txBody>
      </p:sp>
    </p:spTree>
    <p:extLst>
      <p:ext uri="{BB962C8B-B14F-4D97-AF65-F5344CB8AC3E}">
        <p14:creationId xmlns:p14="http://schemas.microsoft.com/office/powerpoint/2010/main" val="101920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declarar uma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60321"/>
            <a:ext cx="6187700" cy="3481042"/>
          </a:xfrm>
        </p:spPr>
        <p:txBody>
          <a:bodyPr/>
          <a:lstStyle/>
          <a:p>
            <a:r>
              <a:rPr lang="pt-BR"/>
              <a:t>Essa declaração cria na memória do computador uma string (vetor de caracteres) de nome </a:t>
            </a:r>
            <a:r>
              <a:rPr lang="pt-BR" b="1"/>
              <a:t>str </a:t>
            </a:r>
            <a:r>
              <a:rPr lang="pt-BR"/>
              <a:t>e tamanho igual a </a:t>
            </a:r>
            <a:r>
              <a:rPr lang="pt-BR" b="1"/>
              <a:t>6</a:t>
            </a:r>
            <a:r>
              <a:rPr lang="pt-BR"/>
              <a:t>. </a:t>
            </a:r>
          </a:p>
          <a:p>
            <a:r>
              <a:rPr lang="pt-BR"/>
              <a:t>No entanto, apesar de ser um vetor, devemos ficar atentos para o fato de que as strings têm no elemento seguinte a última letra da palavra/frase armazenada, um caractere “\0”.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729173" y="1767226"/>
            <a:ext cx="24929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2" descr="Resultado de imagem para warning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236863"/>
            <a:ext cx="1237709" cy="113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have Dupla 10"/>
          <p:cNvSpPr/>
          <p:nvPr/>
        </p:nvSpPr>
        <p:spPr>
          <a:xfrm>
            <a:off x="1942384" y="5250427"/>
            <a:ext cx="6419532" cy="113349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pt-BR" dirty="0"/>
              <a:t>Ao definir o tamanho de uma </a:t>
            </a:r>
            <a:r>
              <a:rPr lang="pt-BR" dirty="0" err="1"/>
              <a:t>string</a:t>
            </a:r>
            <a:r>
              <a:rPr lang="pt-BR" dirty="0"/>
              <a:t>, devemos considerar o caractere “\0”.</a:t>
            </a:r>
          </a:p>
        </p:txBody>
      </p:sp>
    </p:spTree>
    <p:extLst>
      <p:ext uri="{BB962C8B-B14F-4D97-AF65-F5344CB8AC3E}">
        <p14:creationId xmlns:p14="http://schemas.microsoft.com/office/powerpoint/2010/main" val="14037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Lixo de memória em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44995"/>
            <a:ext cx="7116168" cy="3880773"/>
          </a:xfrm>
        </p:spPr>
        <p:txBody>
          <a:bodyPr>
            <a:normAutofit/>
          </a:bodyPr>
          <a:lstStyle/>
          <a:p>
            <a:r>
              <a:rPr lang="pt-BR" dirty="0"/>
              <a:t>Imagine uma </a:t>
            </a:r>
            <a:r>
              <a:rPr lang="pt-BR" dirty="0" err="1"/>
              <a:t>string</a:t>
            </a:r>
            <a:r>
              <a:rPr lang="pt-BR" dirty="0"/>
              <a:t> definida com tamanho de 50 caracteres, mas utilizada apenas para armazenar a palavra “oi”. </a:t>
            </a:r>
          </a:p>
          <a:p>
            <a:r>
              <a:rPr lang="pt-BR" dirty="0"/>
              <a:t>Nesse caso, temos 48 posições não utilizadas e que estão preenchidas com </a:t>
            </a:r>
            <a:r>
              <a:rPr lang="pt-BR" b="1" dirty="0"/>
              <a:t>lixo de memória </a:t>
            </a:r>
            <a:r>
              <a:rPr lang="pt-BR" dirty="0"/>
              <a:t>(um valor qualquer). </a:t>
            </a:r>
          </a:p>
          <a:p>
            <a:r>
              <a:rPr lang="pt-BR" dirty="0"/>
              <a:t>Obviamente, não queremos que todo esse lixo seja impresso quando essa </a:t>
            </a:r>
            <a:r>
              <a:rPr lang="pt-BR" dirty="0" err="1"/>
              <a:t>string</a:t>
            </a:r>
            <a:r>
              <a:rPr lang="pt-BR" dirty="0"/>
              <a:t> for exibida na tela. Assim, o caractere “\0” indica o fim da sequência de caracteres e o início das posições restantes da nossa </a:t>
            </a:r>
            <a:r>
              <a:rPr lang="pt-BR" dirty="0" err="1"/>
              <a:t>string</a:t>
            </a:r>
            <a:r>
              <a:rPr lang="pt-BR" dirty="0"/>
              <a:t> que não estão sendo utilizadas nesse momento: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4794580"/>
            <a:ext cx="4185277" cy="831188"/>
          </a:xfrm>
          <a:prstGeom prst="rect">
            <a:avLst/>
          </a:prstGeom>
        </p:spPr>
      </p:pic>
      <p:sp>
        <p:nvSpPr>
          <p:cNvPr id="5" name="Chave Esquerda 4"/>
          <p:cNvSpPr/>
          <p:nvPr/>
        </p:nvSpPr>
        <p:spPr>
          <a:xfrm rot="16200000">
            <a:off x="2912012" y="5400685"/>
            <a:ext cx="239151" cy="689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5096021" y="5080643"/>
            <a:ext cx="239151" cy="13293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39492" y="586491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912468" y="586491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Lixo</a:t>
            </a:r>
          </a:p>
        </p:txBody>
      </p:sp>
      <p:sp>
        <p:nvSpPr>
          <p:cNvPr id="9" name="Balão de Fala: Oval 8"/>
          <p:cNvSpPr/>
          <p:nvPr/>
        </p:nvSpPr>
        <p:spPr>
          <a:xfrm>
            <a:off x="3629467" y="5906519"/>
            <a:ext cx="882074" cy="655459"/>
          </a:xfrm>
          <a:prstGeom prst="wedgeEllipseCallout">
            <a:avLst>
              <a:gd name="adj1" fmla="val -4382"/>
              <a:gd name="adj2" fmla="val -100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4587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várias maneiras de se fazer a leitura de uma sequência de caracteres do teclado. Uma delas é utilizando a já conhecida função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com o formato de dados “%s”: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891305" y="3355388"/>
            <a:ext cx="41687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 descr="Resultado de imagem para warning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236863"/>
            <a:ext cx="1237709" cy="113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have Dupla 5"/>
          <p:cNvSpPr/>
          <p:nvPr/>
        </p:nvSpPr>
        <p:spPr>
          <a:xfrm>
            <a:off x="1942384" y="5250427"/>
            <a:ext cx="6419532" cy="113349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pt-BR" dirty="0"/>
              <a:t>Quando usamos a função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para ler uma </a:t>
            </a:r>
            <a:r>
              <a:rPr lang="pt-BR" dirty="0" err="1"/>
              <a:t>string</a:t>
            </a:r>
            <a:r>
              <a:rPr lang="pt-BR" dirty="0"/>
              <a:t>, o símbolo de &amp; antes do nome da variável não é utilizado. Os colchetes também não são utilizados, pois queremos ler a </a:t>
            </a:r>
            <a:r>
              <a:rPr lang="pt-BR" dirty="0" err="1"/>
              <a:t>string</a:t>
            </a:r>
            <a:r>
              <a:rPr lang="pt-BR" dirty="0"/>
              <a:t> toda e não apenas uma letra.</a:t>
            </a:r>
          </a:p>
        </p:txBody>
      </p:sp>
    </p:spTree>
    <p:extLst>
      <p:ext uri="{BB962C8B-B14F-4D97-AF65-F5344CB8AC3E}">
        <p14:creationId xmlns:p14="http://schemas.microsoft.com/office/powerpoint/2010/main" val="218724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emoticon whatsapp brav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3" t="14333" r="24675" b="23308"/>
          <a:stretch/>
        </p:blipFill>
        <p:spPr bwMode="auto">
          <a:xfrm>
            <a:off x="5036457" y="3484117"/>
            <a:ext cx="2582016" cy="233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com </a:t>
            </a:r>
            <a:r>
              <a:rPr lang="pt-BR" dirty="0" err="1"/>
              <a:t>scanf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5" y="2160589"/>
            <a:ext cx="4359122" cy="3880773"/>
          </a:xfrm>
        </p:spPr>
        <p:txBody>
          <a:bodyPr/>
          <a:lstStyle/>
          <a:p>
            <a:r>
              <a:rPr lang="pt-BR" dirty="0"/>
              <a:t>Infelizmente, para muitos casos, a função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não é a melhor opção para se ler uma </a:t>
            </a:r>
            <a:r>
              <a:rPr lang="pt-BR" dirty="0" err="1"/>
              <a:t>string</a:t>
            </a:r>
            <a:r>
              <a:rPr lang="pt-BR" dirty="0"/>
              <a:t> do teclado.</a:t>
            </a:r>
          </a:p>
          <a:p>
            <a:r>
              <a:rPr lang="pt-BR" dirty="0"/>
              <a:t>No caso de ter sido digitada uma frase (uma sequência de caracteres contendo espaços), apenas os caracteres digitados antes do primeiro espaço encontrado serão armazenados na </a:t>
            </a:r>
            <a:r>
              <a:rPr lang="pt-BR" dirty="0" err="1"/>
              <a:t>string</a:t>
            </a:r>
            <a:r>
              <a:rPr lang="pt-BR" dirty="0"/>
              <a:t> se a sua leitura for feita com a função </a:t>
            </a:r>
            <a:r>
              <a:rPr lang="pt-BR" b="1" dirty="0" err="1"/>
              <a:t>scanf</a:t>
            </a:r>
            <a:r>
              <a:rPr lang="pt-BR" b="1" dirty="0"/>
              <a:t>()</a:t>
            </a:r>
            <a:r>
              <a:rPr lang="pt-BR" dirty="0"/>
              <a:t>.</a:t>
            </a:r>
          </a:p>
        </p:txBody>
      </p:sp>
      <p:sp>
        <p:nvSpPr>
          <p:cNvPr id="4" name="Balão de Fala: Oval 3"/>
          <p:cNvSpPr/>
          <p:nvPr/>
        </p:nvSpPr>
        <p:spPr>
          <a:xfrm>
            <a:off x="6589486" y="268859"/>
            <a:ext cx="3672115" cy="2438400"/>
          </a:xfrm>
          <a:prstGeom prst="wedgeEllipseCallout">
            <a:avLst>
              <a:gd name="adj1" fmla="val -41228"/>
              <a:gd name="adj2" fmla="val 79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função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lê apenas </a:t>
            </a:r>
            <a:r>
              <a:rPr lang="pt-BR" dirty="0" err="1"/>
              <a:t>strings</a:t>
            </a:r>
            <a:r>
              <a:rPr lang="pt-BR" dirty="0"/>
              <a:t> digitadas sem espaços, ou seja, palavras.</a:t>
            </a:r>
          </a:p>
        </p:txBody>
      </p:sp>
    </p:spTree>
    <p:extLst>
      <p:ext uri="{BB962C8B-B14F-4D97-AF65-F5344CB8AC3E}">
        <p14:creationId xmlns:p14="http://schemas.microsoft.com/office/powerpoint/2010/main" val="169386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gets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alternativa mais eficiente para a leitura de uma </a:t>
            </a:r>
            <a:r>
              <a:rPr lang="pt-BR" dirty="0" err="1"/>
              <a:t>string</a:t>
            </a:r>
            <a:r>
              <a:rPr lang="pt-BR" dirty="0"/>
              <a:t> é a função </a:t>
            </a:r>
            <a:r>
              <a:rPr lang="pt-BR" b="1" dirty="0" err="1"/>
              <a:t>gets</a:t>
            </a:r>
            <a:r>
              <a:rPr lang="pt-BR" dirty="0"/>
              <a:t>(</a:t>
            </a:r>
            <a:r>
              <a:rPr lang="pt-BR" b="1" dirty="0"/>
              <a:t>)</a:t>
            </a:r>
            <a:r>
              <a:rPr lang="pt-BR" dirty="0"/>
              <a:t>, a qual faz a leitura do teclado considerando todos os caracteres digitados (incluindo os espaços) até encontrar uma tecla </a:t>
            </a:r>
            <a:r>
              <a:rPr lang="pt-BR" dirty="0" err="1"/>
              <a:t>enter</a:t>
            </a:r>
            <a:r>
              <a:rPr lang="pt-BR" dirty="0"/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54125" y="3473009"/>
            <a:ext cx="36430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416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4307</TotalTime>
  <Words>610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 3</vt:lpstr>
      <vt:lpstr>Facetado</vt:lpstr>
      <vt:lpstr>Programação C</vt:lpstr>
      <vt:lpstr>String em C</vt:lpstr>
      <vt:lpstr>O que é uma string?</vt:lpstr>
      <vt:lpstr>Como declarar uma string</vt:lpstr>
      <vt:lpstr>Como declarar uma string</vt:lpstr>
      <vt:lpstr>Lixo de memória em vetores</vt:lpstr>
      <vt:lpstr>Trabalhando com strings</vt:lpstr>
      <vt:lpstr>Problemas com scanf()</vt:lpstr>
      <vt:lpstr>Função gets()</vt:lpstr>
      <vt:lpstr>Escrevendo string na tela</vt:lpstr>
      <vt:lpstr>Resumo</vt:lpstr>
      <vt:lpstr>Exemplo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Software</dc:title>
  <dc:creator>Junior Freitas</dc:creator>
  <cp:lastModifiedBy>Junior Freitas</cp:lastModifiedBy>
  <cp:revision>436</cp:revision>
  <dcterms:created xsi:type="dcterms:W3CDTF">2016-02-15T17:06:28Z</dcterms:created>
  <dcterms:modified xsi:type="dcterms:W3CDTF">2017-09-25T19:52:29Z</dcterms:modified>
</cp:coreProperties>
</file>