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3" r:id="rId3"/>
    <p:sldId id="264" r:id="rId4"/>
    <p:sldId id="265" r:id="rId5"/>
    <p:sldId id="266" r:id="rId6"/>
    <p:sldId id="261" r:id="rId7"/>
    <p:sldId id="267" r:id="rId8"/>
    <p:sldId id="268" r:id="rId9"/>
    <p:sldId id="262" r:id="rId10"/>
    <p:sldId id="269" r:id="rId11"/>
    <p:sldId id="270" r:id="rId12"/>
    <p:sldId id="271" r:id="rId13"/>
    <p:sldId id="273" r:id="rId14"/>
    <p:sldId id="274" r:id="rId15"/>
    <p:sldId id="284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BFF"/>
    <a:srgbClr val="36ABFF"/>
    <a:srgbClr val="11FFFE"/>
    <a:srgbClr val="0D0A27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2334" y="12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15/12/2024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15/12/2024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15/12/2024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15/12/2024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15/12/2024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xmlns="" id="{CECE1AD7-AD65-2877-B848-F4A38CF96147}"/>
              </a:ext>
            </a:extLst>
          </p:cNvPr>
          <p:cNvSpPr/>
          <p:nvPr/>
        </p:nvSpPr>
        <p:spPr>
          <a:xfrm>
            <a:off x="0" y="2487276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7405FB1-0AFE-DF6D-4838-8755D3F2C988}"/>
              </a:ext>
            </a:extLst>
          </p:cNvPr>
          <p:cNvSpPr txBox="1"/>
          <p:nvPr/>
        </p:nvSpPr>
        <p:spPr>
          <a:xfrm>
            <a:off x="553133" y="337942"/>
            <a:ext cx="10124699" cy="1200329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Rainhas </a:t>
            </a:r>
            <a:r>
              <a:rPr lang="pt-BR" sz="72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do CSS</a:t>
            </a:r>
            <a:endParaRPr lang="pt-BR" sz="7200" dirty="0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xmlns="" id="{429024B7-8E30-E5DB-74CA-5CCE07B84C5A}"/>
              </a:ext>
            </a:extLst>
          </p:cNvPr>
          <p:cNvSpPr txBox="1"/>
          <p:nvPr/>
        </p:nvSpPr>
        <p:spPr>
          <a:xfrm>
            <a:off x="1133243" y="2446960"/>
            <a:ext cx="842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Transformando </a:t>
            </a:r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a Web com Estilo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xmlns="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3891079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xmlns="" id="{6275A980-272E-6995-30C1-C7DA34BD34F2}"/>
              </a:ext>
            </a:extLst>
          </p:cNvPr>
          <p:cNvSpPr txBox="1"/>
          <p:nvPr/>
        </p:nvSpPr>
        <p:spPr>
          <a:xfrm>
            <a:off x="2919014" y="11607178"/>
            <a:ext cx="35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D0A27"/>
                </a:solidFill>
                <a:latin typeface="Impact" panose="020B0806030902050204" pitchFamily="34" charset="0"/>
              </a:rPr>
              <a:t>BRUNA</a:t>
            </a:r>
            <a:r>
              <a:rPr lang="pt-BR" sz="4800" dirty="0" smtClean="0">
                <a:solidFill>
                  <a:srgbClr val="0D0A27"/>
                </a:solidFill>
                <a:latin typeface="Impact" panose="020B0806030902050204" pitchFamily="34" charset="0"/>
              </a:rPr>
              <a:t> </a:t>
            </a:r>
            <a:r>
              <a:rPr lang="pt-BR" sz="3600" dirty="0" smtClean="0">
                <a:solidFill>
                  <a:srgbClr val="0D0A27"/>
                </a:solidFill>
                <a:latin typeface="Impact" panose="020B0806030902050204" pitchFamily="34" charset="0"/>
              </a:rPr>
              <a:t>OLIVEIRA</a:t>
            </a:r>
            <a:endParaRPr lang="pt-BR" sz="3600" dirty="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xmlns="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quais são os principais tipos de seletores mais utilizadas na hora de construir páginas web</a:t>
            </a:r>
          </a:p>
        </p:txBody>
      </p:sp>
      <p:sp>
        <p:nvSpPr>
          <p:cNvPr id="6" name="AutoShape 2" descr="Uma mulher desenvolvedora programando em CSS em um ambiente de trabalho moderno e tecnológico. Ela está sentada em frente a um computador com várias linhas de código CSS visíveis na tela. A mulher é jovem, usa óculos e está equipado, com um ambiente ao redor cheio de elementos tecnológicos como monitores, teclado, e luzes suaves. A estética do local é minimalista, com tons de azul e branco predominando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242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descendente permite que você selecione elementos dentro de outros elementos. Por exemplo, para estilizar todas as listas não ordenadas dentro de uma </a:t>
            </a:r>
            <a:r>
              <a:rPr lang="pt-BR" sz="2400" dirty="0" err="1"/>
              <a:t>div</a:t>
            </a:r>
            <a:r>
              <a:rPr lang="pt-BR" sz="2400" dirty="0"/>
              <a:t> com a classe "container", você pode usar o seletor .container </a:t>
            </a:r>
            <a:r>
              <a:rPr lang="pt-BR" sz="2400" dirty="0" err="1"/>
              <a:t>ul</a:t>
            </a:r>
            <a:r>
              <a:rPr lang="pt-BR" sz="2400" dirty="0"/>
              <a:t>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DESCENDENTE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95D5724-24DA-ADC3-C379-B601C7A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0" y="5329404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562CDC66-64EC-BBA5-302D-9A56F562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48CEEBD9-BF75-49F8-2AA7-2B759F4CF8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filho direto é semelhante ao seletor de descendente, mas seleciona apenas os elementos filhos diretos de um elemento pai. Por exemplo, para estilizar apenas os parágrafos que são filhos diretos de uma </a:t>
            </a:r>
            <a:r>
              <a:rPr lang="pt-BR" sz="2400" dirty="0" err="1"/>
              <a:t>div</a:t>
            </a:r>
            <a:r>
              <a:rPr lang="pt-BR" sz="2400" dirty="0"/>
              <a:t> com a classe "destaque", você pode usar o seletor .destaque &gt; p.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228661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 SELETOR DE FILHO DIRETO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37A2726-DEDE-D6F8-5606-6CD681A8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6449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1C2FB977-C576-929A-11F8-065104F0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C0112A6A-8045-BDE1-CBCD-30BA39B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4E14F219-994E-D2D9-CDB3-F00CFDFF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EBCB20CD-08E1-2EC3-7810-0B62B57993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SELETORES DE ATRIBUTO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xmlns="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5CF477FF-E9CE-427E-324B-E4F18DF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atributo existente permite selecionar elementos que possuem um determinado atributo, independentemente de seu valor. Por exemplo, para estilizar todos os elementos que possuem o atributo target, você pode usar o seletor [target].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ATRIBUTO EXISTENTE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9ACEA64-FFEE-2FE8-BAA7-33FF738E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4761070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68AAFF6A-760E-55AD-CF3D-CC5D88DC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4FB6B5F6-D9AE-C542-98C4-5DA710DF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FF240750-F9D4-4FC8-D708-5DC2067695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atributo com valor permite selecionar elementos que possuem um determinado atributo com um valor específico. Por exemplo, para estilizar links com o atributo target="_</a:t>
            </a:r>
            <a:r>
              <a:rPr lang="pt-BR" sz="2400" dirty="0" err="1"/>
              <a:t>blank</a:t>
            </a:r>
            <a:r>
              <a:rPr lang="pt-BR" sz="2400" dirty="0"/>
              <a:t>", você pode usar o seletor [target="_</a:t>
            </a:r>
            <a:r>
              <a:rPr lang="pt-BR" sz="2400" dirty="0" err="1"/>
              <a:t>blank</a:t>
            </a:r>
            <a:r>
              <a:rPr lang="pt-BR" sz="2400" dirty="0"/>
              <a:t>"]. Veja o exemplo: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873660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ATRIBUTO COM VALOR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8987B24-9DDF-4663-F088-33B3F5C3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0" y="4908555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EBBD7D6B-A7D1-64E1-F39F-726E19D7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77C0DBF8-7774-E6C9-AF39-A8AF77AB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8A9C1BCB-88AB-2FBF-D77C-4AE8D924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EC815F2-8914-BD35-2029-E0A5D3C6F6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CSS é uma ferramenta poderosa para dar vida aos seus projetos web. Ele permite estilizar elementos de forma precisa e criativa. Neste guia, você vai aprender os principais seletores CSS com exemplos simples e reais, explicados de forma clara e objetiva. Vamos juntas?</a:t>
            </a: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Explorando os Seletores CSS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xmlns="" id="{25CCF5E4-57B1-4237-190B-AC69C1A6536B}"/>
              </a:ext>
            </a:extLst>
          </p:cNvPr>
          <p:cNvSpPr txBox="1"/>
          <p:nvPr/>
        </p:nvSpPr>
        <p:spPr>
          <a:xfrm>
            <a:off x="870768" y="1961917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latin typeface="+mj-lt"/>
              </a:rPr>
              <a:t>Guia Prático para Mulheres que Codam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A2D9A93F-3803-E8E7-32AC-1BF775A02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0" y="6472238"/>
            <a:ext cx="9365802" cy="4422400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461" y="11865189"/>
            <a:ext cx="3240405" cy="681567"/>
          </a:xfrm>
        </p:spPr>
        <p:txBody>
          <a:bodyPr/>
          <a:lstStyle/>
          <a:p>
            <a:r>
              <a:rPr lang="pt-BR" dirty="0"/>
              <a:t>SELETORES CSS </a:t>
            </a:r>
            <a:r>
              <a:rPr lang="pt-BR" dirty="0" smtClean="0"/>
              <a:t> – </a:t>
            </a:r>
            <a:r>
              <a:rPr lang="pt-BR" dirty="0" smtClean="0"/>
              <a:t>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ELEMENTO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xmlns="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elemento permitem que você direcione um elemento HTML específico com base em seu nome de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. Eles são simples e diretos. </a:t>
            </a:r>
            <a:r>
              <a:rPr lang="pt-BR" sz="2400" dirty="0" smtClean="0">
                <a:solidFill>
                  <a:schemeClr val="bg1"/>
                </a:solidFill>
              </a:rPr>
              <a:t>Vamos juntas </a:t>
            </a:r>
            <a:r>
              <a:rPr lang="pt-BR" sz="2400" dirty="0">
                <a:solidFill>
                  <a:schemeClr val="bg1"/>
                </a:solidFill>
              </a:rPr>
              <a:t>ver alguns exemplos: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elemento simples é usado para selecionar elementos com base em seu nome de </a:t>
            </a:r>
            <a:r>
              <a:rPr lang="pt-BR" sz="2400" dirty="0" err="1"/>
              <a:t>tag</a:t>
            </a:r>
            <a:r>
              <a:rPr lang="pt-BR" sz="2400" dirty="0"/>
              <a:t>. Por exemplo, para estilizar todos os parágrafos em seu documento HTML, você pode usar o seletor de elemento p. Veja o exemplo abaixo: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ELEMENTO SIMPLES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5700C8E0-6626-D7DD-1010-655515E4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6448"/>
            <a:ext cx="9601200" cy="4384548"/>
          </a:xfrm>
          <a:prstGeom prst="rect">
            <a:avLst/>
          </a:prstGeom>
        </p:spPr>
      </p:pic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 – BRUNA OLIVEIRA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410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393F87C-445A-A984-0A42-8A48C42D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Você também pode usar uma classe em conjunto com o seletor de elemento para direcionar elementos específicos. Por exemplo, para estilizar apenas os parágrafos com a classe "destaque", você pode usar o seletor </a:t>
            </a:r>
            <a:r>
              <a:rPr lang="pt-BR" sz="2400" dirty="0" err="1"/>
              <a:t>p.destaque</a:t>
            </a:r>
            <a:r>
              <a:rPr lang="pt-BR" sz="2400" dirty="0"/>
              <a:t>. Veja o exemplo: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ELEMENTO COM CLASSE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6FB2751F-08A0-9941-129D-A547A9D0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5442"/>
            <a:ext cx="9601200" cy="438454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2C3508E1-2709-5CFF-2270-FDDC6B1B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4F69F2E5-CDE8-7FB0-C4CB-899ED78E5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234D8C20-5D32-6AC9-6FEB-60B98BE564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CLASSE E ID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xmlns="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classe permite que você direcione elementos com base em suas classes. Por exemplo, para estilizar todos os elementos com a classe "botão", você pode usar o seletor .botão. Veja o exemplo: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CLASSE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585F010-8CE1-BD79-782A-7C7F4947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1417"/>
            <a:ext cx="9601200" cy="438454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A03BE2BD-1CCA-12BC-A40F-EE2A3201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0D3A0626-5486-8A0B-F407-2B7942FBD4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seletor de ID é usado para direcionar um elemento específico com base em seu ID exclusivo. Por exemplo, para estilizar um elemento com o ID "cabeçalho", você pode usar o seletor #cabeçalho. Veja o exemplo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3360293" y="802598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ID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85CF9CB-4CC1-DE44-FE12-DBFD0675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3429"/>
            <a:ext cx="9601200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xmlns="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xmlns="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xmlns="" id="{4958DF4A-2CF7-9A4E-97F2-AE1C614A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xmlns="" id="{9EE0F1E8-A076-473F-33BC-D45EBBA3F9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SELETORES DE DESCENDENTE E FILHO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xmlns="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descendente e filho permitem que você selecione elementos com base em sua hierarquia dentro do HTML. Eles são úteis para estilizar elementos específicos dentro de um contexto mais amplo. Confira os exemplos a seguir: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 – BRUNA OLIVEIRA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7409</TotalTime>
  <Words>730</Words>
  <Application>Microsoft Office PowerPoint</Application>
  <PresentationFormat>Papel A3 (297x420 mm)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Bruna</cp:lastModifiedBy>
  <cp:revision>23</cp:revision>
  <dcterms:created xsi:type="dcterms:W3CDTF">2023-06-15T14:34:16Z</dcterms:created>
  <dcterms:modified xsi:type="dcterms:W3CDTF">2024-12-16T23:24:16Z</dcterms:modified>
</cp:coreProperties>
</file>