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1841" r:id="rId2"/>
    <p:sldId id="1917" r:id="rId3"/>
    <p:sldId id="1932" r:id="rId4"/>
    <p:sldId id="1920" r:id="rId5"/>
    <p:sldId id="1914" r:id="rId6"/>
    <p:sldId id="1922" r:id="rId7"/>
    <p:sldId id="1910" r:id="rId8"/>
    <p:sldId id="1923" r:id="rId9"/>
    <p:sldId id="1933" r:id="rId10"/>
    <p:sldId id="1891" r:id="rId11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ahoma" panose="020B0604030504040204" pitchFamily="34" charset="0"/>
      <p:regular r:id="rId18"/>
      <p:bold r:id="rId19"/>
    </p:embeddedFont>
  </p:embeddedFontLst>
  <p:custDataLst>
    <p:tags r:id="rId20"/>
  </p:custDataLst>
  <p:defaultTextStyle>
    <a:defPPr>
      <a:defRPr lang="de-DE"/>
    </a:defPPr>
    <a:lvl1pPr algn="ctr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in " initials="Y" lastIdx="1" clrIdx="0">
    <p:extLst>
      <p:ext uri="{19B8F6BF-5375-455C-9EA6-DF929625EA0E}">
        <p15:presenceInfo xmlns:p15="http://schemas.microsoft.com/office/powerpoint/2012/main" userId="0518075a195bdc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E0"/>
    <a:srgbClr val="008000"/>
    <a:srgbClr val="969696"/>
    <a:srgbClr val="4D4D4D"/>
    <a:srgbClr val="EAEAEA"/>
    <a:srgbClr val="DDDDDD"/>
    <a:srgbClr val="FFE5E5"/>
    <a:srgbClr val="F8F8F8"/>
    <a:srgbClr val="4F81B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6667" autoAdjust="0"/>
  </p:normalViewPr>
  <p:slideViewPr>
    <p:cSldViewPr snapToGrid="0">
      <p:cViewPr varScale="1">
        <p:scale>
          <a:sx n="99" d="100"/>
          <a:sy n="99" d="100"/>
        </p:scale>
        <p:origin x="1992" y="72"/>
      </p:cViewPr>
      <p:guideLst>
        <p:guide orient="horz" pos="218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-3756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t" anchorCtr="0" compatLnSpc="1">
            <a:prstTxWarp prst="textNoShape">
              <a:avLst/>
            </a:prstTxWarp>
          </a:bodyPr>
          <a:lstStyle>
            <a:lvl1pPr algn="l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293" y="1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t" anchorCtr="0" compatLnSpc="1">
            <a:prstTxWarp prst="textNoShape">
              <a:avLst/>
            </a:prstTxWarp>
          </a:bodyPr>
          <a:lstStyle>
            <a:lvl1pPr algn="r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295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b" anchorCtr="0" compatLnSpc="1">
            <a:prstTxWarp prst="textNoShape">
              <a:avLst/>
            </a:prstTxWarp>
          </a:bodyPr>
          <a:lstStyle>
            <a:lvl1pPr algn="l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293" y="9723295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b" anchorCtr="0" compatLnSpc="1">
            <a:prstTxWarp prst="textNoShape">
              <a:avLst/>
            </a:prstTxWarp>
          </a:bodyPr>
          <a:lstStyle>
            <a:lvl1pPr algn="r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6935127-363F-47AB-86F5-8D4E5C8B1633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630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t" anchorCtr="0" compatLnSpc="1">
            <a:prstTxWarp prst="textNoShape">
              <a:avLst/>
            </a:prstTxWarp>
          </a:bodyPr>
          <a:lstStyle>
            <a:lvl1pPr algn="l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293" y="1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t" anchorCtr="0" compatLnSpc="1">
            <a:prstTxWarp prst="textNoShape">
              <a:avLst/>
            </a:prstTxWarp>
          </a:bodyPr>
          <a:lstStyle>
            <a:lvl1pPr algn="r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8350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896" y="4862473"/>
            <a:ext cx="5207509" cy="460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295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b" anchorCtr="0" compatLnSpc="1">
            <a:prstTxWarp prst="textNoShape">
              <a:avLst/>
            </a:prstTxWarp>
          </a:bodyPr>
          <a:lstStyle>
            <a:lvl1pPr algn="l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293" y="9723295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b" anchorCtr="0" compatLnSpc="1">
            <a:prstTxWarp prst="textNoShape">
              <a:avLst/>
            </a:prstTxWarp>
          </a:bodyPr>
          <a:lstStyle>
            <a:lvl1pPr algn="r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3AE5097-5579-4C66-901F-E374F9C0FDEC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418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42E9C-4361-4A66-BE05-9C6B9AAF31D3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87024" y="1567855"/>
            <a:ext cx="6169959" cy="1661993"/>
          </a:xfr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GB" sz="5400" i="1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Georgia" pitchFamily="18" charset="0"/>
              </a:defRPr>
            </a:lvl1pPr>
          </a:lstStyle>
          <a:p>
            <a:r>
              <a:rPr lang="de-DE" noProof="0"/>
              <a:t>Texttechnologisches</a:t>
            </a:r>
            <a:br>
              <a:rPr lang="de-DE" noProof="0"/>
            </a:br>
            <a:r>
              <a:rPr lang="de-DE" noProof="0"/>
              <a:t>Grundkonzept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980218" y="4797703"/>
            <a:ext cx="3183564" cy="492443"/>
          </a:xfrm>
        </p:spPr>
        <p:txBody>
          <a:bodyPr wrap="none" lIns="0" tIns="0" rIns="0" bIns="0">
            <a:spAutoFit/>
          </a:bodyPr>
          <a:lstStyle>
            <a:lvl1pPr marL="187517" indent="0" algn="ctr">
              <a:buFont typeface="Lucida Grande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Alexander Mehler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399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sp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Bats" pitchFamily="2" charset="2"/>
              <a:defRPr lang="de-DE" sz="360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196361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kurs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399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sp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Bats" pitchFamily="2" charset="2"/>
              <a:defRPr lang="de-DE" sz="360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196361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30710" y="221777"/>
            <a:ext cx="1530868" cy="553998"/>
          </a:xfrm>
        </p:spPr>
        <p:txBody>
          <a:bodyPr wrap="square" lIns="0" anchor="ctr" anchorCtr="1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4" name="CustomShape 2"/>
          <p:cNvSpPr/>
          <p:nvPr userDrawn="1"/>
        </p:nvSpPr>
        <p:spPr>
          <a:xfrm>
            <a:off x="670355" y="928316"/>
            <a:ext cx="7803290" cy="2369880"/>
          </a:xfrm>
          <a:prstGeom prst="rect">
            <a:avLst/>
          </a:prstGeom>
          <a:noFill/>
          <a:ln w="9360">
            <a:noFill/>
          </a:ln>
        </p:spPr>
        <p:txBody>
          <a:bodyPr wrap="none" lIns="0" tIns="0" rIns="0" bIns="0">
            <a:spAutoFit/>
          </a:bodyPr>
          <a:lstStyle/>
          <a:p>
            <a:pPr marL="857250" lvl="1" indent="-457200" algn="l">
              <a:buAutoNum type="arabicPeriod"/>
            </a:pPr>
            <a:r>
              <a:rPr lang="de-DE" sz="2800" dirty="0"/>
              <a:t>Motivation</a:t>
            </a:r>
          </a:p>
          <a:p>
            <a:pPr marL="857250" lvl="1" indent="-457200" algn="l">
              <a:buAutoNum type="arabicPeriod"/>
            </a:pPr>
            <a:r>
              <a:rPr lang="de-DE" sz="2800" dirty="0"/>
              <a:t>Problemstellung</a:t>
            </a:r>
          </a:p>
          <a:p>
            <a:pPr marL="857250" lvl="1" indent="-457200" algn="l">
              <a:buAutoNum type="arabicPeriod"/>
            </a:pPr>
            <a:r>
              <a:rPr lang="de-DE" sz="2800" dirty="0"/>
              <a:t>Ziel im Zusammenhang des Gesamtprojekts</a:t>
            </a:r>
          </a:p>
          <a:p>
            <a:pPr marL="857250" lvl="1" indent="-457200" algn="l">
              <a:buAutoNum type="arabicPeriod"/>
            </a:pPr>
            <a:r>
              <a:rPr lang="de-DE" sz="2800" dirty="0"/>
              <a:t>Analyse und Vorgehensweise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Titel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0000"/>
            <a:ext cx="9144000" cy="196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10800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26151" y="6548891"/>
            <a:ext cx="8091831" cy="309109"/>
          </a:xfrm>
          <a:prstGeom prst="rect">
            <a:avLst/>
          </a:prstGeom>
          <a:noFill/>
        </p:spPr>
        <p:txBody>
          <a:bodyPr wrap="none" lIns="0" tIns="54000" rIns="0" bIns="54000" rtlCol="0" anchor="ctr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300" dirty="0" err="1">
                <a:solidFill>
                  <a:srgbClr val="969696"/>
                </a:solidFill>
                <a:latin typeface="Calibri"/>
              </a:rPr>
              <a:t>TTLab</a:t>
            </a:r>
            <a:r>
              <a:rPr lang="de-DE" sz="1300" dirty="0">
                <a:solidFill>
                  <a:srgbClr val="969696"/>
                </a:solidFill>
                <a:latin typeface="Calibri"/>
              </a:rPr>
              <a:t>; </a:t>
            </a:r>
            <a:r>
              <a:rPr lang="de-DE" sz="1300" dirty="0" err="1">
                <a:solidFill>
                  <a:srgbClr val="969696"/>
                </a:solidFill>
                <a:latin typeface="Calibri"/>
              </a:rPr>
              <a:t>SoSe</a:t>
            </a:r>
            <a:r>
              <a:rPr lang="de-DE" sz="1300" dirty="0">
                <a:solidFill>
                  <a:srgbClr val="969696"/>
                </a:solidFill>
                <a:latin typeface="Calibri"/>
              </a:rPr>
              <a:t> 2021; Praktikum Deep Learning </a:t>
            </a:r>
            <a:r>
              <a:rPr lang="de-DE" sz="1300" dirty="0" err="1">
                <a:solidFill>
                  <a:srgbClr val="969696"/>
                </a:solidFill>
                <a:latin typeface="Calibri"/>
              </a:rPr>
              <a:t>for</a:t>
            </a:r>
            <a:r>
              <a:rPr lang="de-DE" sz="1300" dirty="0">
                <a:solidFill>
                  <a:srgbClr val="969696"/>
                </a:solidFill>
                <a:latin typeface="Calibri"/>
              </a:rPr>
              <a:t> Text Imaging; Python im Text </a:t>
            </a:r>
            <a:r>
              <a:rPr lang="de-DE" sz="1300" dirty="0" err="1">
                <a:solidFill>
                  <a:srgbClr val="969696"/>
                </a:solidFill>
                <a:latin typeface="Calibri"/>
              </a:rPr>
              <a:t>Imager</a:t>
            </a:r>
            <a:r>
              <a:rPr lang="de-DE" sz="1300" dirty="0">
                <a:solidFill>
                  <a:srgbClr val="969696"/>
                </a:solidFill>
                <a:latin typeface="Calibri"/>
              </a:rPr>
              <a:t>; Yannick Ace Schlund &amp; Yasin Giray</a:t>
            </a:r>
            <a:endParaRPr lang="de-DE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5" r:id="rId2"/>
    <p:sldLayoutId id="2147483670" r:id="rId3"/>
    <p:sldLayoutId id="2147483668" r:id="rId4"/>
    <p:sldLayoutId id="2147483666" r:id="rId5"/>
  </p:sldLayoutIdLst>
  <p:transition/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360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5842" y="810326"/>
            <a:ext cx="7872348" cy="66204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30000"/>
              </a:lnSpc>
              <a:spcBef>
                <a:spcPts val="0"/>
              </a:spcBef>
              <a:buClr>
                <a:srgbClr val="66FFFF"/>
              </a:buClr>
              <a:buSzPct val="85000"/>
            </a:pPr>
            <a:r>
              <a:rPr lang="de-DE" sz="3600" i="0" dirty="0">
                <a:latin typeface="Calibri" pitchFamily="34" charset="0"/>
              </a:rPr>
              <a:t>Praktikum Deep Learning </a:t>
            </a:r>
            <a:r>
              <a:rPr lang="de-DE" sz="3600" i="0" dirty="0" err="1">
                <a:latin typeface="Calibri" pitchFamily="34" charset="0"/>
              </a:rPr>
              <a:t>for</a:t>
            </a:r>
            <a:r>
              <a:rPr lang="de-DE" sz="3600" i="0" dirty="0">
                <a:latin typeface="Calibri" pitchFamily="34" charset="0"/>
              </a:rPr>
              <a:t> Text Imaging</a:t>
            </a:r>
            <a:endParaRPr lang="de-DE" sz="3600" i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55002" y="4939678"/>
            <a:ext cx="5833996" cy="1107996"/>
          </a:xfrm>
          <a:noFill/>
        </p:spPr>
        <p:txBody>
          <a:bodyPr wrap="square" anchor="ctr" anchorCtr="1">
            <a:spAutoFit/>
          </a:bodyPr>
          <a:lstStyle/>
          <a:p>
            <a:pPr lvl="0" eaLnBrk="1" hangingPunct="1">
              <a:spcBef>
                <a:spcPts val="0"/>
              </a:spcBef>
              <a:defRPr/>
            </a:pPr>
            <a:r>
              <a:rPr lang="en-US" sz="3600" dirty="0">
                <a:solidFill>
                  <a:schemeClr val="tx1"/>
                </a:solidFill>
                <a:latin typeface="Calibri" pitchFamily="34" charset="0"/>
              </a:rPr>
              <a:t>Yannick Ace </a:t>
            </a:r>
            <a:r>
              <a:rPr lang="en-US" sz="3600" dirty="0" err="1">
                <a:solidFill>
                  <a:schemeClr val="tx1"/>
                </a:solidFill>
                <a:latin typeface="Calibri" pitchFamily="34" charset="0"/>
              </a:rPr>
              <a:t>Schlund</a:t>
            </a:r>
            <a:endParaRPr lang="en-US" sz="3600" dirty="0">
              <a:solidFill>
                <a:schemeClr val="tx1"/>
              </a:solidFill>
              <a:latin typeface="Calibri" pitchFamily="34" charset="0"/>
            </a:endParaRPr>
          </a:p>
          <a:p>
            <a:pPr lvl="0" eaLnBrk="1" hangingPunct="1">
              <a:spcBef>
                <a:spcPts val="0"/>
              </a:spcBef>
              <a:defRPr/>
            </a:pPr>
            <a:r>
              <a:rPr lang="en-US" sz="3600" dirty="0"/>
              <a:t>Yasin Giray</a:t>
            </a:r>
          </a:p>
        </p:txBody>
      </p:sp>
      <p:sp>
        <p:nvSpPr>
          <p:cNvPr id="4" name="Rechteck 3"/>
          <p:cNvSpPr/>
          <p:nvPr/>
        </p:nvSpPr>
        <p:spPr>
          <a:xfrm>
            <a:off x="604490" y="2652024"/>
            <a:ext cx="7935057" cy="1107996"/>
          </a:xfrm>
          <a:prstGeom prst="rect">
            <a:avLst/>
          </a:prstGeom>
        </p:spPr>
        <p:txBody>
          <a:bodyPr wrap="none" lIns="0" tIns="0" rIns="0" bIns="0" anchor="ctr" anchorCtr="1">
            <a:spAutoFit/>
          </a:bodyPr>
          <a:lstStyle/>
          <a:p>
            <a:r>
              <a:rPr lang="de-DE" sz="7200" dirty="0">
                <a:latin typeface="Calibri" pitchFamily="34" charset="0"/>
              </a:rPr>
              <a:t>Python in </a:t>
            </a:r>
            <a:r>
              <a:rPr lang="de-DE" sz="7200" dirty="0" err="1">
                <a:latin typeface="Calibri" pitchFamily="34" charset="0"/>
              </a:rPr>
              <a:t>TextImager</a:t>
            </a:r>
            <a:endParaRPr lang="de-DE" sz="4800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1194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000" dirty="0"/>
              <a:t>Vielen Dank </a:t>
            </a:r>
            <a:r>
              <a:rPr lang="de-DE" sz="6000"/>
              <a:t>für Ihre Aufmerksamkeit</a:t>
            </a:r>
            <a:r>
              <a:rPr lang="de-DE" sz="6000" dirty="0"/>
              <a:t>!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AutoShape 1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775775"/>
            <a:ext cx="9144000" cy="612775"/>
          </a:xfrm>
          <a:prstGeom prst="roundRect">
            <a:avLst>
              <a:gd name="adj" fmla="val 0"/>
            </a:avLst>
          </a:prstGeom>
          <a:solidFill>
            <a:srgbClr val="009AE0">
              <a:alpha val="15000"/>
            </a:srgbClr>
          </a:solidFill>
          <a:ln w="0" algn="ctr">
            <a:noFill/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8721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B0225-332C-4D2F-87A4-79F4011B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8A878-AD6D-4022-8581-D9F6B47A7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0000"/>
            <a:ext cx="9144000" cy="2369880"/>
          </a:xfrm>
        </p:spPr>
        <p:txBody>
          <a:bodyPr/>
          <a:lstStyle/>
          <a:p>
            <a:r>
              <a:rPr lang="de-DE" dirty="0"/>
              <a:t>Optimierung des NLP- Prozess</a:t>
            </a:r>
          </a:p>
          <a:p>
            <a:pPr lvl="1"/>
            <a:r>
              <a:rPr lang="de-DE" dirty="0" err="1"/>
              <a:t>JepAnnotator</a:t>
            </a:r>
            <a:r>
              <a:rPr lang="de-DE" dirty="0"/>
              <a:t> als API zu Python (</a:t>
            </a:r>
            <a:r>
              <a:rPr lang="de-DE" dirty="0" err="1"/>
              <a:t>spaCy</a:t>
            </a:r>
            <a:r>
              <a:rPr lang="de-DE" dirty="0"/>
              <a:t>)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Fehleranfälligkeit reduzieren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5886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AutoShape 1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1435970"/>
            <a:ext cx="9144000" cy="612775"/>
          </a:xfrm>
          <a:prstGeom prst="roundRect">
            <a:avLst>
              <a:gd name="adj" fmla="val 0"/>
            </a:avLst>
          </a:prstGeom>
          <a:solidFill>
            <a:srgbClr val="009AE0">
              <a:alpha val="15000"/>
            </a:srgbClr>
          </a:solidFill>
          <a:ln w="0" algn="ctr">
            <a:noFill/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37996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3998"/>
          </a:xfrm>
        </p:spPr>
        <p:txBody>
          <a:bodyPr/>
          <a:lstStyle/>
          <a:p>
            <a:r>
              <a:rPr lang="de-DE" dirty="0"/>
              <a:t>Problemstellung</a:t>
            </a:r>
          </a:p>
        </p:txBody>
      </p:sp>
      <p:pic>
        <p:nvPicPr>
          <p:cNvPr id="5" name="Grafik 4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440000"/>
            <a:ext cx="1442752" cy="1074992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0" y="720000"/>
            <a:ext cx="914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10800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de-DE" sz="2800" kern="0">
                <a:solidFill>
                  <a:srgbClr val="008000"/>
                </a:solidFill>
              </a:rPr>
              <a:t>Übersicht </a:t>
            </a:r>
            <a:r>
              <a:rPr lang="de-DE" sz="2000" kern="0">
                <a:solidFill>
                  <a:srgbClr val="009AE0"/>
                </a:solidFill>
              </a:rPr>
              <a:t>(Referenz</a:t>
            </a:r>
            <a:r>
              <a:rPr lang="en-US" sz="2000" kern="0">
                <a:solidFill>
                  <a:srgbClr val="009AE0"/>
                </a:solidFill>
              </a:rPr>
              <a:t> Jahr:Seite</a:t>
            </a:r>
            <a:r>
              <a:rPr lang="de-DE" sz="2000" kern="0">
                <a:solidFill>
                  <a:srgbClr val="009AE0"/>
                </a:solidFill>
              </a:rPr>
              <a:t>)</a:t>
            </a:r>
            <a:endParaRPr lang="de-DE" sz="2000" kern="0" dirty="0">
              <a:solidFill>
                <a:srgbClr val="009A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80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AutoShape 1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2070717"/>
            <a:ext cx="9144000" cy="612775"/>
          </a:xfrm>
          <a:prstGeom prst="roundRect">
            <a:avLst>
              <a:gd name="adj" fmla="val 0"/>
            </a:avLst>
          </a:prstGeom>
          <a:solidFill>
            <a:srgbClr val="009AE0">
              <a:alpha val="15000"/>
            </a:srgbClr>
          </a:solidFill>
          <a:ln w="0" algn="ctr">
            <a:noFill/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3200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mit dem Gesamtprojekt</a:t>
            </a:r>
          </a:p>
        </p:txBody>
      </p:sp>
      <p:pic>
        <p:nvPicPr>
          <p:cNvPr id="4" name="Grafik 3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440000"/>
            <a:ext cx="873824" cy="1436465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0" y="720000"/>
            <a:ext cx="914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10800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de-DE" sz="2800" kern="0">
                <a:solidFill>
                  <a:srgbClr val="008000"/>
                </a:solidFill>
              </a:rPr>
              <a:t>Übersicht </a:t>
            </a:r>
            <a:r>
              <a:rPr lang="de-DE" sz="2000" kern="0">
                <a:solidFill>
                  <a:srgbClr val="009AE0"/>
                </a:solidFill>
              </a:rPr>
              <a:t>(Referenz</a:t>
            </a:r>
            <a:r>
              <a:rPr lang="en-US" sz="2000" kern="0">
                <a:solidFill>
                  <a:srgbClr val="009AE0"/>
                </a:solidFill>
              </a:rPr>
              <a:t> Jahr:Seite</a:t>
            </a:r>
            <a:r>
              <a:rPr lang="de-DE" sz="2000" kern="0">
                <a:solidFill>
                  <a:srgbClr val="009AE0"/>
                </a:solidFill>
              </a:rPr>
              <a:t>)</a:t>
            </a:r>
            <a:endParaRPr lang="de-DE" sz="2000" kern="0" dirty="0">
              <a:solidFill>
                <a:srgbClr val="009A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92734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AutoShape 1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2857990"/>
            <a:ext cx="9144000" cy="612775"/>
          </a:xfrm>
          <a:prstGeom prst="roundRect">
            <a:avLst>
              <a:gd name="adj" fmla="val 0"/>
            </a:avLst>
          </a:prstGeom>
          <a:solidFill>
            <a:srgbClr val="009AE0">
              <a:alpha val="15000"/>
            </a:srgbClr>
          </a:solidFill>
          <a:ln w="0" algn="ctr">
            <a:noFill/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02355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34FE6-323B-43DA-94DA-DCD5D326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und 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1C2171-8102-4520-8910-F3BE6291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90302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M@TJEEWJMFUVWYY577" val="32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% arara: xelatex: { shell: yes }&#10;\XeTeXinputencoding cp1252&#10;\documentclass{article}&#10;\input{C:/_Template/template-XE.tex}&#10;\begin{document}&#10;&#10;\begin{itemize}&#10;\item Stichpunkt&#10;\item Stichpunkt&#10;\item Stichpunkt&#10;\end{itemize}&#10;&#10;\end{document}&#10;&#10;&#10;&#10;&#10;&#10;&#10;&#10;&#10;&#10;&#10;&#10;"/>
  <p:tag name="RES" val="600"/>
  <p:tag name="TRANSPARENT" val="Wahr"/>
  <p:tag name="COMPILER" val="xelate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% arara: xelatex: { shell: yes }&#10;\XeTeXinputencoding cp1252&#10;\documentclass{article}&#10;\input{C:/_Template/template-XE.tex}&#10;\begin{document}&#10;&#10;\begin{itemize}&#10;\item Teil 1&#10;\item Teil 2&#10;\item Teil 3&#10;\item ...&#10;\end{itemize}&#10;&#10;\end{document}&#10;&#10;&#10;&#10;&#10;&#10;&#10;&#10;&#10;&#10;&#10;&#10;"/>
  <p:tag name="RES" val="600"/>
  <p:tag name="TRANSPARENT" val="Wahr"/>
  <p:tag name="COMPILER" val="xelatex"/>
</p:tagLst>
</file>

<file path=ppt/theme/theme1.xml><?xml version="1.0" encoding="utf-8"?>
<a:theme xmlns:a="http://schemas.openxmlformats.org/drawingml/2006/main" name="TeXSocket-Template">
  <a:themeElements>
    <a:clrScheme name="1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TeXSocket-Template</Template>
  <TotalTime>0</TotalTime>
  <Words>62</Words>
  <Application>Microsoft Office PowerPoint</Application>
  <PresentationFormat>Bildschirmpräsentation (4:3)</PresentationFormat>
  <Paragraphs>20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Tahoma</vt:lpstr>
      <vt:lpstr>StarBats</vt:lpstr>
      <vt:lpstr>Lucida Grande</vt:lpstr>
      <vt:lpstr>Calibri</vt:lpstr>
      <vt:lpstr>Times New Roman</vt:lpstr>
      <vt:lpstr>TeXSocket-Template</vt:lpstr>
      <vt:lpstr>Praktikum Deep Learning for Text Imaging</vt:lpstr>
      <vt:lpstr>Agenda</vt:lpstr>
      <vt:lpstr>Motivation</vt:lpstr>
      <vt:lpstr>Agenda</vt:lpstr>
      <vt:lpstr>Problemstellung</vt:lpstr>
      <vt:lpstr>Agenda</vt:lpstr>
      <vt:lpstr>Zusammenhang mit dem Gesamtprojekt</vt:lpstr>
      <vt:lpstr>Agenda</vt:lpstr>
      <vt:lpstr>Analyse und Vorgehensweise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Stolperwege</dc:title>
  <dc:creator>s4727687</dc:creator>
  <cp:lastModifiedBy>Yasin </cp:lastModifiedBy>
  <cp:revision>124</cp:revision>
  <dcterms:created xsi:type="dcterms:W3CDTF">2016-02-03T10:48:48Z</dcterms:created>
  <dcterms:modified xsi:type="dcterms:W3CDTF">2021-07-05T17:47:19Z</dcterms:modified>
</cp:coreProperties>
</file>