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279" r:id="rId1"/>
  </p:sldMasterIdLst>
  <p:sldIdLst>
    <p:sldId id="256" r:id="rId2"/>
  </p:sldIdLst>
  <p:sldSz cx="12192000" cy="79565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B879"/>
    <a:srgbClr val="FAA0B5"/>
    <a:srgbClr val="F76D8E"/>
    <a:srgbClr val="5DB1E5"/>
    <a:srgbClr val="DF5415"/>
    <a:srgbClr val="FF81ED"/>
    <a:srgbClr val="FFF309"/>
    <a:srgbClr val="FF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02149"/>
            <a:ext cx="10363200" cy="2770058"/>
          </a:xfrm>
        </p:spPr>
        <p:txBody>
          <a:bodyPr anchor="b"/>
          <a:lstStyle>
            <a:lvl1pPr algn="ctr">
              <a:defRPr sz="696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79031"/>
            <a:ext cx="9144000" cy="1920991"/>
          </a:xfrm>
        </p:spPr>
        <p:txBody>
          <a:bodyPr/>
          <a:lstStyle>
            <a:lvl1pPr marL="0" indent="0" algn="ctr">
              <a:buNone/>
              <a:defRPr sz="2784"/>
            </a:lvl1pPr>
            <a:lvl2pPr marL="530443" indent="0" algn="ctr">
              <a:buNone/>
              <a:defRPr sz="2320"/>
            </a:lvl2pPr>
            <a:lvl3pPr marL="1060887" indent="0" algn="ctr">
              <a:buNone/>
              <a:defRPr sz="2088"/>
            </a:lvl3pPr>
            <a:lvl4pPr marL="1591330" indent="0" algn="ctr">
              <a:buNone/>
              <a:defRPr sz="1856"/>
            </a:lvl4pPr>
            <a:lvl5pPr marL="2121774" indent="0" algn="ctr">
              <a:buNone/>
              <a:defRPr sz="1856"/>
            </a:lvl5pPr>
            <a:lvl6pPr marL="2652217" indent="0" algn="ctr">
              <a:buNone/>
              <a:defRPr sz="1856"/>
            </a:lvl6pPr>
            <a:lvl7pPr marL="3182661" indent="0" algn="ctr">
              <a:buNone/>
              <a:defRPr sz="1856"/>
            </a:lvl7pPr>
            <a:lvl8pPr marL="3713104" indent="0" algn="ctr">
              <a:buNone/>
              <a:defRPr sz="1856"/>
            </a:lvl8pPr>
            <a:lvl9pPr marL="4243548" indent="0" algn="ctr">
              <a:buNone/>
              <a:defRPr sz="185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210-0E1C-4716-A45D-A8B3FBCECD06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43B8-F03B-4FFA-B14B-742A99A7B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219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210-0E1C-4716-A45D-A8B3FBCECD06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43B8-F03B-4FFA-B14B-742A99A7B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29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23613"/>
            <a:ext cx="2628900" cy="674280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23613"/>
            <a:ext cx="7734300" cy="674280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210-0E1C-4716-A45D-A8B3FBCECD06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43B8-F03B-4FFA-B14B-742A99A7B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9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210-0E1C-4716-A45D-A8B3FBCECD06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43B8-F03B-4FFA-B14B-742A99A7B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81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983615"/>
            <a:ext cx="10515600" cy="3309703"/>
          </a:xfrm>
        </p:spPr>
        <p:txBody>
          <a:bodyPr anchor="b"/>
          <a:lstStyle>
            <a:lvl1pPr>
              <a:defRPr sz="696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324629"/>
            <a:ext cx="10515600" cy="1740495"/>
          </a:xfrm>
        </p:spPr>
        <p:txBody>
          <a:bodyPr/>
          <a:lstStyle>
            <a:lvl1pPr marL="0" indent="0">
              <a:buNone/>
              <a:defRPr sz="2784">
                <a:solidFill>
                  <a:schemeClr val="tx1"/>
                </a:solidFill>
              </a:defRPr>
            </a:lvl1pPr>
            <a:lvl2pPr marL="530443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2pPr>
            <a:lvl3pPr marL="1060887" indent="0">
              <a:buNone/>
              <a:defRPr sz="2088">
                <a:solidFill>
                  <a:schemeClr val="tx1">
                    <a:tint val="75000"/>
                  </a:schemeClr>
                </a:solidFill>
              </a:defRPr>
            </a:lvl3pPr>
            <a:lvl4pPr marL="1591330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4pPr>
            <a:lvl5pPr marL="2121774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5pPr>
            <a:lvl6pPr marL="2652217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6pPr>
            <a:lvl7pPr marL="3182661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7pPr>
            <a:lvl8pPr marL="3713104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8pPr>
            <a:lvl9pPr marL="4243548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210-0E1C-4716-A45D-A8B3FBCECD06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43B8-F03B-4FFA-B14B-742A99A7B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19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18063"/>
            <a:ext cx="5181600" cy="504835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18063"/>
            <a:ext cx="5181600" cy="504835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210-0E1C-4716-A45D-A8B3FBCECD06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43B8-F03B-4FFA-B14B-742A99A7B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30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3614"/>
            <a:ext cx="10515600" cy="15378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50461"/>
            <a:ext cx="5157787" cy="955890"/>
          </a:xfrm>
        </p:spPr>
        <p:txBody>
          <a:bodyPr anchor="b"/>
          <a:lstStyle>
            <a:lvl1pPr marL="0" indent="0">
              <a:buNone/>
              <a:defRPr sz="2784" b="1"/>
            </a:lvl1pPr>
            <a:lvl2pPr marL="530443" indent="0">
              <a:buNone/>
              <a:defRPr sz="2320" b="1"/>
            </a:lvl2pPr>
            <a:lvl3pPr marL="1060887" indent="0">
              <a:buNone/>
              <a:defRPr sz="2088" b="1"/>
            </a:lvl3pPr>
            <a:lvl4pPr marL="1591330" indent="0">
              <a:buNone/>
              <a:defRPr sz="1856" b="1"/>
            </a:lvl4pPr>
            <a:lvl5pPr marL="2121774" indent="0">
              <a:buNone/>
              <a:defRPr sz="1856" b="1"/>
            </a:lvl5pPr>
            <a:lvl6pPr marL="2652217" indent="0">
              <a:buNone/>
              <a:defRPr sz="1856" b="1"/>
            </a:lvl6pPr>
            <a:lvl7pPr marL="3182661" indent="0">
              <a:buNone/>
              <a:defRPr sz="1856" b="1"/>
            </a:lvl7pPr>
            <a:lvl8pPr marL="3713104" indent="0">
              <a:buNone/>
              <a:defRPr sz="1856" b="1"/>
            </a:lvl8pPr>
            <a:lvl9pPr marL="4243548" indent="0">
              <a:buNone/>
              <a:defRPr sz="185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906351"/>
            <a:ext cx="5157787" cy="427480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50461"/>
            <a:ext cx="5183188" cy="955890"/>
          </a:xfrm>
        </p:spPr>
        <p:txBody>
          <a:bodyPr anchor="b"/>
          <a:lstStyle>
            <a:lvl1pPr marL="0" indent="0">
              <a:buNone/>
              <a:defRPr sz="2784" b="1"/>
            </a:lvl1pPr>
            <a:lvl2pPr marL="530443" indent="0">
              <a:buNone/>
              <a:defRPr sz="2320" b="1"/>
            </a:lvl2pPr>
            <a:lvl3pPr marL="1060887" indent="0">
              <a:buNone/>
              <a:defRPr sz="2088" b="1"/>
            </a:lvl3pPr>
            <a:lvl4pPr marL="1591330" indent="0">
              <a:buNone/>
              <a:defRPr sz="1856" b="1"/>
            </a:lvl4pPr>
            <a:lvl5pPr marL="2121774" indent="0">
              <a:buNone/>
              <a:defRPr sz="1856" b="1"/>
            </a:lvl5pPr>
            <a:lvl6pPr marL="2652217" indent="0">
              <a:buNone/>
              <a:defRPr sz="1856" b="1"/>
            </a:lvl6pPr>
            <a:lvl7pPr marL="3182661" indent="0">
              <a:buNone/>
              <a:defRPr sz="1856" b="1"/>
            </a:lvl7pPr>
            <a:lvl8pPr marL="3713104" indent="0">
              <a:buNone/>
              <a:defRPr sz="1856" b="1"/>
            </a:lvl8pPr>
            <a:lvl9pPr marL="4243548" indent="0">
              <a:buNone/>
              <a:defRPr sz="185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906351"/>
            <a:ext cx="5183188" cy="427480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210-0E1C-4716-A45D-A8B3FBCECD06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43B8-F03B-4FFA-B14B-742A99A7B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09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210-0E1C-4716-A45D-A8B3FBCECD06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43B8-F03B-4FFA-B14B-742A99A7B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93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210-0E1C-4716-A45D-A8B3FBCECD06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43B8-F03B-4FFA-B14B-742A99A7B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224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30437"/>
            <a:ext cx="3932237" cy="1856528"/>
          </a:xfrm>
        </p:spPr>
        <p:txBody>
          <a:bodyPr anchor="b"/>
          <a:lstStyle>
            <a:lvl1pPr>
              <a:defRPr sz="371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45597"/>
            <a:ext cx="6172200" cy="5654308"/>
          </a:xfrm>
        </p:spPr>
        <p:txBody>
          <a:bodyPr/>
          <a:lstStyle>
            <a:lvl1pPr>
              <a:defRPr sz="3713"/>
            </a:lvl1pPr>
            <a:lvl2pPr>
              <a:defRPr sz="3249"/>
            </a:lvl2pPr>
            <a:lvl3pPr>
              <a:defRPr sz="2784"/>
            </a:lvl3pPr>
            <a:lvl4pPr>
              <a:defRPr sz="2320"/>
            </a:lvl4pPr>
            <a:lvl5pPr>
              <a:defRPr sz="2320"/>
            </a:lvl5pPr>
            <a:lvl6pPr>
              <a:defRPr sz="2320"/>
            </a:lvl6pPr>
            <a:lvl7pPr>
              <a:defRPr sz="2320"/>
            </a:lvl7pPr>
            <a:lvl8pPr>
              <a:defRPr sz="2320"/>
            </a:lvl8pPr>
            <a:lvl9pPr>
              <a:defRPr sz="232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86965"/>
            <a:ext cx="3932237" cy="4422148"/>
          </a:xfrm>
        </p:spPr>
        <p:txBody>
          <a:bodyPr/>
          <a:lstStyle>
            <a:lvl1pPr marL="0" indent="0">
              <a:buNone/>
              <a:defRPr sz="1856"/>
            </a:lvl1pPr>
            <a:lvl2pPr marL="530443" indent="0">
              <a:buNone/>
              <a:defRPr sz="1624"/>
            </a:lvl2pPr>
            <a:lvl3pPr marL="1060887" indent="0">
              <a:buNone/>
              <a:defRPr sz="1392"/>
            </a:lvl3pPr>
            <a:lvl4pPr marL="1591330" indent="0">
              <a:buNone/>
              <a:defRPr sz="1160"/>
            </a:lvl4pPr>
            <a:lvl5pPr marL="2121774" indent="0">
              <a:buNone/>
              <a:defRPr sz="1160"/>
            </a:lvl5pPr>
            <a:lvl6pPr marL="2652217" indent="0">
              <a:buNone/>
              <a:defRPr sz="1160"/>
            </a:lvl6pPr>
            <a:lvl7pPr marL="3182661" indent="0">
              <a:buNone/>
              <a:defRPr sz="1160"/>
            </a:lvl7pPr>
            <a:lvl8pPr marL="3713104" indent="0">
              <a:buNone/>
              <a:defRPr sz="1160"/>
            </a:lvl8pPr>
            <a:lvl9pPr marL="4243548" indent="0">
              <a:buNone/>
              <a:defRPr sz="116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210-0E1C-4716-A45D-A8B3FBCECD06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43B8-F03B-4FFA-B14B-742A99A7B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65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30437"/>
            <a:ext cx="3932237" cy="1856528"/>
          </a:xfrm>
        </p:spPr>
        <p:txBody>
          <a:bodyPr anchor="b"/>
          <a:lstStyle>
            <a:lvl1pPr>
              <a:defRPr sz="371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45597"/>
            <a:ext cx="6172200" cy="5654308"/>
          </a:xfrm>
        </p:spPr>
        <p:txBody>
          <a:bodyPr anchor="t"/>
          <a:lstStyle>
            <a:lvl1pPr marL="0" indent="0">
              <a:buNone/>
              <a:defRPr sz="3713"/>
            </a:lvl1pPr>
            <a:lvl2pPr marL="530443" indent="0">
              <a:buNone/>
              <a:defRPr sz="3249"/>
            </a:lvl2pPr>
            <a:lvl3pPr marL="1060887" indent="0">
              <a:buNone/>
              <a:defRPr sz="2784"/>
            </a:lvl3pPr>
            <a:lvl4pPr marL="1591330" indent="0">
              <a:buNone/>
              <a:defRPr sz="2320"/>
            </a:lvl4pPr>
            <a:lvl5pPr marL="2121774" indent="0">
              <a:buNone/>
              <a:defRPr sz="2320"/>
            </a:lvl5pPr>
            <a:lvl6pPr marL="2652217" indent="0">
              <a:buNone/>
              <a:defRPr sz="2320"/>
            </a:lvl6pPr>
            <a:lvl7pPr marL="3182661" indent="0">
              <a:buNone/>
              <a:defRPr sz="2320"/>
            </a:lvl7pPr>
            <a:lvl8pPr marL="3713104" indent="0">
              <a:buNone/>
              <a:defRPr sz="2320"/>
            </a:lvl8pPr>
            <a:lvl9pPr marL="4243548" indent="0">
              <a:buNone/>
              <a:defRPr sz="232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86965"/>
            <a:ext cx="3932237" cy="4422148"/>
          </a:xfrm>
        </p:spPr>
        <p:txBody>
          <a:bodyPr/>
          <a:lstStyle>
            <a:lvl1pPr marL="0" indent="0">
              <a:buNone/>
              <a:defRPr sz="1856"/>
            </a:lvl1pPr>
            <a:lvl2pPr marL="530443" indent="0">
              <a:buNone/>
              <a:defRPr sz="1624"/>
            </a:lvl2pPr>
            <a:lvl3pPr marL="1060887" indent="0">
              <a:buNone/>
              <a:defRPr sz="1392"/>
            </a:lvl3pPr>
            <a:lvl4pPr marL="1591330" indent="0">
              <a:buNone/>
              <a:defRPr sz="1160"/>
            </a:lvl4pPr>
            <a:lvl5pPr marL="2121774" indent="0">
              <a:buNone/>
              <a:defRPr sz="1160"/>
            </a:lvl5pPr>
            <a:lvl6pPr marL="2652217" indent="0">
              <a:buNone/>
              <a:defRPr sz="1160"/>
            </a:lvl6pPr>
            <a:lvl7pPr marL="3182661" indent="0">
              <a:buNone/>
              <a:defRPr sz="1160"/>
            </a:lvl7pPr>
            <a:lvl8pPr marL="3713104" indent="0">
              <a:buNone/>
              <a:defRPr sz="1160"/>
            </a:lvl8pPr>
            <a:lvl9pPr marL="4243548" indent="0">
              <a:buNone/>
              <a:defRPr sz="116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210-0E1C-4716-A45D-A8B3FBCECD06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43B8-F03B-4FFA-B14B-742A99A7B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18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3614"/>
            <a:ext cx="10515600" cy="1537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18063"/>
            <a:ext cx="10515600" cy="5048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374545"/>
            <a:ext cx="2743200" cy="423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91210-0E1C-4716-A45D-A8B3FBCECD06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374545"/>
            <a:ext cx="4114800" cy="423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374545"/>
            <a:ext cx="2743200" cy="423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543B8-F03B-4FFA-B14B-742A99A7B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28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80" r:id="rId1"/>
    <p:sldLayoutId id="2147485281" r:id="rId2"/>
    <p:sldLayoutId id="2147485282" r:id="rId3"/>
    <p:sldLayoutId id="2147485283" r:id="rId4"/>
    <p:sldLayoutId id="2147485284" r:id="rId5"/>
    <p:sldLayoutId id="2147485285" r:id="rId6"/>
    <p:sldLayoutId id="2147485286" r:id="rId7"/>
    <p:sldLayoutId id="2147485287" r:id="rId8"/>
    <p:sldLayoutId id="2147485288" r:id="rId9"/>
    <p:sldLayoutId id="2147485289" r:id="rId10"/>
    <p:sldLayoutId id="2147485290" r:id="rId11"/>
  </p:sldLayoutIdLst>
  <p:txStyles>
    <p:titleStyle>
      <a:lvl1pPr algn="l" defTabSz="1060887" rtl="0" eaLnBrk="1" latinLnBrk="0" hangingPunct="1">
        <a:lnSpc>
          <a:spcPct val="90000"/>
        </a:lnSpc>
        <a:spcBef>
          <a:spcPct val="0"/>
        </a:spcBef>
        <a:buNone/>
        <a:defRPr sz="51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5222" indent="-265222" algn="l" defTabSz="1060887" rtl="0" eaLnBrk="1" latinLnBrk="0" hangingPunct="1">
        <a:lnSpc>
          <a:spcPct val="90000"/>
        </a:lnSpc>
        <a:spcBef>
          <a:spcPts val="1160"/>
        </a:spcBef>
        <a:buFont typeface="Arial" panose="020B0604020202020204" pitchFamily="34" charset="0"/>
        <a:buChar char="•"/>
        <a:defRPr sz="3249" kern="1200">
          <a:solidFill>
            <a:schemeClr val="tx1"/>
          </a:solidFill>
          <a:latin typeface="+mn-lt"/>
          <a:ea typeface="+mn-ea"/>
          <a:cs typeface="+mn-cs"/>
        </a:defRPr>
      </a:lvl1pPr>
      <a:lvl2pPr marL="795665" indent="-265222" algn="l" defTabSz="1060887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784" kern="1200">
          <a:solidFill>
            <a:schemeClr val="tx1"/>
          </a:solidFill>
          <a:latin typeface="+mn-lt"/>
          <a:ea typeface="+mn-ea"/>
          <a:cs typeface="+mn-cs"/>
        </a:defRPr>
      </a:lvl2pPr>
      <a:lvl3pPr marL="1326109" indent="-265222" algn="l" defTabSz="1060887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320" kern="1200">
          <a:solidFill>
            <a:schemeClr val="tx1"/>
          </a:solidFill>
          <a:latin typeface="+mn-lt"/>
          <a:ea typeface="+mn-ea"/>
          <a:cs typeface="+mn-cs"/>
        </a:defRPr>
      </a:lvl3pPr>
      <a:lvl4pPr marL="1856552" indent="-265222" algn="l" defTabSz="1060887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4pPr>
      <a:lvl5pPr marL="2386995" indent="-265222" algn="l" defTabSz="1060887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5pPr>
      <a:lvl6pPr marL="2917439" indent="-265222" algn="l" defTabSz="1060887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6pPr>
      <a:lvl7pPr marL="3447882" indent="-265222" algn="l" defTabSz="1060887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7pPr>
      <a:lvl8pPr marL="3978326" indent="-265222" algn="l" defTabSz="1060887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8pPr>
      <a:lvl9pPr marL="4508769" indent="-265222" algn="l" defTabSz="1060887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0887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1pPr>
      <a:lvl2pPr marL="530443" algn="l" defTabSz="1060887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2pPr>
      <a:lvl3pPr marL="1060887" algn="l" defTabSz="1060887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3pPr>
      <a:lvl4pPr marL="1591330" algn="l" defTabSz="1060887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4pPr>
      <a:lvl5pPr marL="2121774" algn="l" defTabSz="1060887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5pPr>
      <a:lvl6pPr marL="2652217" algn="l" defTabSz="1060887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6pPr>
      <a:lvl7pPr marL="3182661" algn="l" defTabSz="1060887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7pPr>
      <a:lvl8pPr marL="3713104" algn="l" defTabSz="1060887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8pPr>
      <a:lvl9pPr marL="4243548" algn="l" defTabSz="1060887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lipse 26">
            <a:extLst>
              <a:ext uri="{FF2B5EF4-FFF2-40B4-BE49-F238E27FC236}">
                <a16:creationId xmlns:a16="http://schemas.microsoft.com/office/drawing/2014/main" id="{5DF62368-AFA1-49D2-99D0-791D5B6623AE}"/>
              </a:ext>
            </a:extLst>
          </p:cNvPr>
          <p:cNvSpPr/>
          <p:nvPr/>
        </p:nvSpPr>
        <p:spPr>
          <a:xfrm>
            <a:off x="6496374" y="4931710"/>
            <a:ext cx="1782423" cy="17157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81358CB-5493-4F77-82D9-754080823C4B}"/>
              </a:ext>
            </a:extLst>
          </p:cNvPr>
          <p:cNvSpPr/>
          <p:nvPr/>
        </p:nvSpPr>
        <p:spPr>
          <a:xfrm>
            <a:off x="9352526" y="1950553"/>
            <a:ext cx="1782423" cy="17157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D35A131F-F6B3-49D2-83B6-F54EC258C0F4}"/>
              </a:ext>
            </a:extLst>
          </p:cNvPr>
          <p:cNvSpPr/>
          <p:nvPr/>
        </p:nvSpPr>
        <p:spPr>
          <a:xfrm>
            <a:off x="5157295" y="1940532"/>
            <a:ext cx="1782423" cy="1715733"/>
          </a:xfrm>
          <a:prstGeom prst="ellipse">
            <a:avLst/>
          </a:prstGeom>
          <a:solidFill>
            <a:srgbClr val="E7B87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C68A34F5-F830-4FE9-8DAE-9D703AF1B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526" y="2129536"/>
            <a:ext cx="1654607" cy="1143333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C98CD9EA-C82B-4C03-B734-0EA0E222E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517" y="5028032"/>
            <a:ext cx="1528135" cy="1528135"/>
          </a:xfrm>
          <a:prstGeom prst="rect">
            <a:avLst/>
          </a:prstGeom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BF4F85C0-A217-4C78-93D3-C21EB691FA71}"/>
              </a:ext>
            </a:extLst>
          </p:cNvPr>
          <p:cNvSpPr txBox="1"/>
          <p:nvPr/>
        </p:nvSpPr>
        <p:spPr>
          <a:xfrm>
            <a:off x="4280617" y="3873053"/>
            <a:ext cx="3524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>
                <a:latin typeface="Century Gothic" panose="020B0502020202020204" pitchFamily="34" charset="0"/>
              </a:rPr>
              <a:t>O sensor é instalado na estufa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3EA9C14-4C33-4B2F-9EC2-A718FC8DA9AA}"/>
              </a:ext>
            </a:extLst>
          </p:cNvPr>
          <p:cNvSpPr txBox="1"/>
          <p:nvPr/>
        </p:nvSpPr>
        <p:spPr>
          <a:xfrm>
            <a:off x="8033449" y="3836714"/>
            <a:ext cx="4046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>
                <a:latin typeface="Century Gothic" panose="020B0502020202020204" pitchFamily="34" charset="0"/>
              </a:rPr>
              <a:t>Os dados capturados pelo sensor são armazenados em servidores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9CDA1711-F3B7-44C8-ACB6-AF6CFDAC743D}"/>
              </a:ext>
            </a:extLst>
          </p:cNvPr>
          <p:cNvSpPr txBox="1"/>
          <p:nvPr/>
        </p:nvSpPr>
        <p:spPr>
          <a:xfrm>
            <a:off x="5007811" y="6811445"/>
            <a:ext cx="501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0" indent="-285730">
              <a:buFont typeface="Wingdings" panose="05000000000000000000" pitchFamily="2" charset="2"/>
              <a:buChar char="ü"/>
            </a:pPr>
            <a:r>
              <a:rPr lang="pt-BR" sz="1600" dirty="0">
                <a:latin typeface="Century Gothic" panose="020B0502020202020204" pitchFamily="34" charset="0"/>
              </a:rPr>
              <a:t>Esses dados são exibidos em tempo real e em média por hora na página web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AE71E676-5B48-46D4-BBDA-1CD3C64E53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51883">
            <a:off x="6175498" y="2663750"/>
            <a:ext cx="829670" cy="65173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B2EF773-E556-4E2F-84CF-352FB42725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8" y="1994612"/>
            <a:ext cx="1691984" cy="1694660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A0678BA6-2AD5-47A9-9CCA-A7EDF28B2327}"/>
              </a:ext>
            </a:extLst>
          </p:cNvPr>
          <p:cNvSpPr/>
          <p:nvPr/>
        </p:nvSpPr>
        <p:spPr>
          <a:xfrm>
            <a:off x="3313008" y="2475230"/>
            <a:ext cx="715623" cy="6463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5903A2A-0F8A-4B63-BD26-B4B517EE6D25}"/>
              </a:ext>
            </a:extLst>
          </p:cNvPr>
          <p:cNvSpPr txBox="1"/>
          <p:nvPr/>
        </p:nvSpPr>
        <p:spPr>
          <a:xfrm>
            <a:off x="112295" y="3873053"/>
            <a:ext cx="3524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>
                <a:latin typeface="Century Gothic" panose="020B0502020202020204" pitchFamily="34" charset="0"/>
              </a:rPr>
              <a:t>O usuário cadastra-se no site</a:t>
            </a: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0D6CA291-C979-4F1E-88C1-750E4EDD494C}"/>
              </a:ext>
            </a:extLst>
          </p:cNvPr>
          <p:cNvSpPr/>
          <p:nvPr/>
        </p:nvSpPr>
        <p:spPr>
          <a:xfrm>
            <a:off x="8033449" y="2502149"/>
            <a:ext cx="715623" cy="6463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  <p:sp>
        <p:nvSpPr>
          <p:cNvPr id="13" name="Seta: Dobrada 12">
            <a:extLst>
              <a:ext uri="{FF2B5EF4-FFF2-40B4-BE49-F238E27FC236}">
                <a16:creationId xmlns:a16="http://schemas.microsoft.com/office/drawing/2014/main" id="{46788DF5-61B5-4278-B6A8-EB3BEA777ACC}"/>
              </a:ext>
            </a:extLst>
          </p:cNvPr>
          <p:cNvSpPr/>
          <p:nvPr/>
        </p:nvSpPr>
        <p:spPr>
          <a:xfrm rot="10800000">
            <a:off x="9187006" y="5154442"/>
            <a:ext cx="1160707" cy="1079809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8157A2D-B29D-44E9-AC24-475164BBDD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649" y="5424488"/>
            <a:ext cx="733425" cy="433387"/>
          </a:xfrm>
          <a:prstGeom prst="rect">
            <a:avLst/>
          </a:prstGeom>
        </p:spPr>
      </p:pic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CBF81E42-A7E8-47A4-8681-AD5BADB315D7}"/>
              </a:ext>
            </a:extLst>
          </p:cNvPr>
          <p:cNvSpPr/>
          <p:nvPr/>
        </p:nvSpPr>
        <p:spPr>
          <a:xfrm rot="10800000">
            <a:off x="4292188" y="5246108"/>
            <a:ext cx="715623" cy="6463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187ABFA6-0F42-4E24-ADB7-8B7544006D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209" y="2163391"/>
            <a:ext cx="1176986" cy="1176986"/>
          </a:xfrm>
          <a:prstGeom prst="rect">
            <a:avLst/>
          </a:prstGeom>
        </p:spPr>
      </p:pic>
      <p:sp>
        <p:nvSpPr>
          <p:cNvPr id="35" name="Elipse 34">
            <a:extLst>
              <a:ext uri="{FF2B5EF4-FFF2-40B4-BE49-F238E27FC236}">
                <a16:creationId xmlns:a16="http://schemas.microsoft.com/office/drawing/2014/main" id="{B2518840-B4B1-4CF1-9C70-D055C588D8D2}"/>
              </a:ext>
            </a:extLst>
          </p:cNvPr>
          <p:cNvSpPr/>
          <p:nvPr/>
        </p:nvSpPr>
        <p:spPr>
          <a:xfrm>
            <a:off x="1321252" y="4931709"/>
            <a:ext cx="1782423" cy="17157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1574D8D3-E274-4231-8A3F-7441FE5800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708" y="4986508"/>
            <a:ext cx="1420043" cy="1420043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1EFFBFCE-5558-498E-9823-F2294DC3D34E}"/>
              </a:ext>
            </a:extLst>
          </p:cNvPr>
          <p:cNvSpPr txBox="1"/>
          <p:nvPr/>
        </p:nvSpPr>
        <p:spPr>
          <a:xfrm>
            <a:off x="112295" y="6811445"/>
            <a:ext cx="4838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0" indent="-285730">
              <a:buFont typeface="Wingdings" panose="05000000000000000000" pitchFamily="2" charset="2"/>
              <a:buChar char="ü"/>
            </a:pPr>
            <a:r>
              <a:rPr lang="pt-BR" sz="1600" dirty="0">
                <a:latin typeface="Century Gothic" panose="020B0502020202020204" pitchFamily="34" charset="0"/>
              </a:rPr>
              <a:t>O agricultor/usuário tem dados precisos sobre a umidade e temperatura da estufa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85BB72D-332E-4B83-BA31-33E3C1D89CB0}"/>
              </a:ext>
            </a:extLst>
          </p:cNvPr>
          <p:cNvSpPr txBox="1"/>
          <p:nvPr/>
        </p:nvSpPr>
        <p:spPr>
          <a:xfrm>
            <a:off x="839484" y="393687"/>
            <a:ext cx="108010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Century Gothic" panose="020B0502020202020204" pitchFamily="34" charset="0"/>
              </a:rPr>
              <a:t>Como o Mushsensor funciona ?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E1FE98FA-9AA5-494D-A5B7-8D7B3DD9A0E4}"/>
              </a:ext>
            </a:extLst>
          </p:cNvPr>
          <p:cNvCxnSpPr/>
          <p:nvPr/>
        </p:nvCxnSpPr>
        <p:spPr>
          <a:xfrm>
            <a:off x="212188" y="1224690"/>
            <a:ext cx="9890213" cy="44059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1599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</TotalTime>
  <Words>54</Words>
  <Application>Microsoft Office PowerPoint</Application>
  <PresentationFormat>Personalizar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Wingdings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rose castigrini</dc:creator>
  <cp:lastModifiedBy>rose castigrini</cp:lastModifiedBy>
  <cp:revision>30</cp:revision>
  <dcterms:created xsi:type="dcterms:W3CDTF">2021-03-02T22:06:03Z</dcterms:created>
  <dcterms:modified xsi:type="dcterms:W3CDTF">2021-03-05T18:35:46Z</dcterms:modified>
</cp:coreProperties>
</file>