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5"/>
  </p:notesMasterIdLst>
  <p:sldIdLst>
    <p:sldId id="256" r:id="rId2"/>
    <p:sldId id="267" r:id="rId3"/>
    <p:sldId id="345" r:id="rId4"/>
  </p:sldIdLst>
  <p:sldSz cx="9144000" cy="5143500" type="screen16x9"/>
  <p:notesSz cx="6858000" cy="9144000"/>
  <p:embeddedFontLst>
    <p:embeddedFont>
      <p:font typeface="Amatic SC" panose="020B0604020202020204" charset="-79"/>
      <p:regular r:id="rId6"/>
      <p:bold r:id="rId7"/>
    </p:embeddedFont>
    <p:embeddedFont>
      <p:font typeface="Gabriela" panose="020B0604020202020204" charset="0"/>
      <p:regular r:id="rId8"/>
    </p:embeddedFont>
    <p:embeddedFont>
      <p:font typeface="Please write me a song" panose="02000603000000000000" pitchFamily="2" charset="0"/>
      <p:regular r:id="rId9"/>
    </p:embeddedFont>
    <p:embeddedFont>
      <p:font typeface="Quicksand Light" panose="020B0604020202020204" charset="0"/>
      <p:regular r:id="rId10"/>
      <p:bold r:id="rId11"/>
    </p:embeddedFont>
    <p:embeddedFont>
      <p:font typeface="Rozha On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61FA9E-1728-4863-936C-4EB01D7DB66A}">
  <a:tblStyle styleId="{5C61FA9E-1728-4863-936C-4EB01D7DB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9277803f43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9277803f43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9277803f43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9277803f43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31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860317"/>
            <a:ext cx="7704000" cy="12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290756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briela"/>
              <a:buNone/>
              <a:defRPr sz="1600">
                <a:latin typeface="Gabriela"/>
                <a:ea typeface="Gabriela"/>
                <a:cs typeface="Gabriela"/>
                <a:sym typeface="Gabrie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briela"/>
              <a:buNone/>
              <a:defRPr sz="1600">
                <a:latin typeface="Gabriela"/>
                <a:ea typeface="Gabriela"/>
                <a:cs typeface="Gabriela"/>
                <a:sym typeface="Gabriel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briela"/>
              <a:buNone/>
              <a:defRPr sz="1600">
                <a:latin typeface="Gabriela"/>
                <a:ea typeface="Gabriela"/>
                <a:cs typeface="Gabriela"/>
                <a:sym typeface="Gabriel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briela"/>
              <a:buNone/>
              <a:defRPr sz="1600">
                <a:latin typeface="Gabriela"/>
                <a:ea typeface="Gabriela"/>
                <a:cs typeface="Gabriela"/>
                <a:sym typeface="Gabriel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briela"/>
              <a:buNone/>
              <a:defRPr sz="1600">
                <a:latin typeface="Gabriela"/>
                <a:ea typeface="Gabriela"/>
                <a:cs typeface="Gabriela"/>
                <a:sym typeface="Gabriel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briela"/>
              <a:buNone/>
              <a:defRPr sz="1600">
                <a:latin typeface="Gabriela"/>
                <a:ea typeface="Gabriela"/>
                <a:cs typeface="Gabriela"/>
                <a:sym typeface="Gabriel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briela"/>
              <a:buNone/>
              <a:defRPr sz="1600">
                <a:latin typeface="Gabriela"/>
                <a:ea typeface="Gabriela"/>
                <a:cs typeface="Gabriela"/>
                <a:sym typeface="Gabriel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briela"/>
              <a:buNone/>
              <a:defRPr sz="1600">
                <a:latin typeface="Gabriela"/>
                <a:ea typeface="Gabriela"/>
                <a:cs typeface="Gabriela"/>
                <a:sym typeface="Gabriel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briela"/>
              <a:buNone/>
              <a:defRPr sz="1600">
                <a:latin typeface="Gabriela"/>
                <a:ea typeface="Gabriela"/>
                <a:cs typeface="Gabriela"/>
                <a:sym typeface="Gabriela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55627" y="303586"/>
            <a:ext cx="242405" cy="220828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458945" y="3983606"/>
            <a:ext cx="158278" cy="217725"/>
            <a:chOff x="1473300" y="2327200"/>
            <a:chExt cx="160950" cy="221400"/>
          </a:xfrm>
        </p:grpSpPr>
        <p:sp>
          <p:nvSpPr>
            <p:cNvPr id="14" name="Google Shape;14;p2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484132" y="302081"/>
            <a:ext cx="158278" cy="217725"/>
            <a:chOff x="1473300" y="2327200"/>
            <a:chExt cx="160950" cy="221400"/>
          </a:xfrm>
        </p:grpSpPr>
        <p:sp>
          <p:nvSpPr>
            <p:cNvPr id="18" name="Google Shape;18;p2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 flipH="1">
            <a:off x="7428814" y="3184729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 rot="807582">
            <a:off x="285958" y="764280"/>
            <a:ext cx="158280" cy="217727"/>
            <a:chOff x="1473300" y="2327200"/>
            <a:chExt cx="160950" cy="221400"/>
          </a:xfrm>
        </p:grpSpPr>
        <p:sp>
          <p:nvSpPr>
            <p:cNvPr id="23" name="Google Shape;23;p2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flipH="1">
            <a:off x="1610488" y="1879504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34977" y="4547911"/>
            <a:ext cx="242405" cy="220828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5371414" y="4708729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4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1422150" y="787050"/>
            <a:ext cx="6299700" cy="25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46" name="Google Shape;346;p21"/>
          <p:cNvGrpSpPr/>
          <p:nvPr/>
        </p:nvGrpSpPr>
        <p:grpSpPr>
          <a:xfrm>
            <a:off x="1404957" y="369068"/>
            <a:ext cx="158278" cy="217725"/>
            <a:chOff x="1473300" y="2327200"/>
            <a:chExt cx="160950" cy="221400"/>
          </a:xfrm>
        </p:grpSpPr>
        <p:sp>
          <p:nvSpPr>
            <p:cNvPr id="347" name="Google Shape;347;p21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 rot="807582">
            <a:off x="8054987" y="3703268"/>
            <a:ext cx="158280" cy="217727"/>
            <a:chOff x="1473300" y="2327200"/>
            <a:chExt cx="160950" cy="221400"/>
          </a:xfrm>
        </p:grpSpPr>
        <p:sp>
          <p:nvSpPr>
            <p:cNvPr id="351" name="Google Shape;351;p21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21"/>
          <p:cNvSpPr/>
          <p:nvPr/>
        </p:nvSpPr>
        <p:spPr>
          <a:xfrm>
            <a:off x="7656725" y="534999"/>
            <a:ext cx="204626" cy="186411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 flipH="1">
            <a:off x="8236413" y="2073930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 flipH="1">
            <a:off x="603263" y="2146830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2033957" y="4407768"/>
            <a:ext cx="158278" cy="217725"/>
            <a:chOff x="1473300" y="2327200"/>
            <a:chExt cx="160950" cy="221400"/>
          </a:xfrm>
        </p:grpSpPr>
        <p:sp>
          <p:nvSpPr>
            <p:cNvPr id="358" name="Google Shape;358;p21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807582">
            <a:off x="5920287" y="301843"/>
            <a:ext cx="158280" cy="217727"/>
            <a:chOff x="1473300" y="2327200"/>
            <a:chExt cx="160950" cy="221400"/>
          </a:xfrm>
        </p:grpSpPr>
        <p:sp>
          <p:nvSpPr>
            <p:cNvPr id="362" name="Google Shape;362;p21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1"/>
          <p:cNvSpPr/>
          <p:nvPr/>
        </p:nvSpPr>
        <p:spPr>
          <a:xfrm>
            <a:off x="6649987" y="4625499"/>
            <a:ext cx="204626" cy="186411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731350" y="3501424"/>
            <a:ext cx="204626" cy="186411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2"/>
          <p:cNvSpPr/>
          <p:nvPr/>
        </p:nvSpPr>
        <p:spPr>
          <a:xfrm>
            <a:off x="2355627" y="303586"/>
            <a:ext cx="242405" cy="220828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52"/>
          <p:cNvGrpSpPr/>
          <p:nvPr/>
        </p:nvGrpSpPr>
        <p:grpSpPr>
          <a:xfrm>
            <a:off x="2458945" y="3983606"/>
            <a:ext cx="158278" cy="217725"/>
            <a:chOff x="1473300" y="2327200"/>
            <a:chExt cx="160950" cy="221400"/>
          </a:xfrm>
        </p:grpSpPr>
        <p:sp>
          <p:nvSpPr>
            <p:cNvPr id="988" name="Google Shape;988;p52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2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52"/>
          <p:cNvGrpSpPr/>
          <p:nvPr/>
        </p:nvGrpSpPr>
        <p:grpSpPr>
          <a:xfrm>
            <a:off x="6484132" y="302081"/>
            <a:ext cx="158278" cy="217725"/>
            <a:chOff x="1473300" y="2327200"/>
            <a:chExt cx="160950" cy="221400"/>
          </a:xfrm>
        </p:grpSpPr>
        <p:sp>
          <p:nvSpPr>
            <p:cNvPr id="992" name="Google Shape;992;p52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52"/>
          <p:cNvSpPr/>
          <p:nvPr/>
        </p:nvSpPr>
        <p:spPr>
          <a:xfrm flipH="1">
            <a:off x="7428814" y="3184729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52"/>
          <p:cNvGrpSpPr/>
          <p:nvPr/>
        </p:nvGrpSpPr>
        <p:grpSpPr>
          <a:xfrm rot="807582">
            <a:off x="285958" y="764280"/>
            <a:ext cx="158280" cy="217727"/>
            <a:chOff x="1473300" y="2327200"/>
            <a:chExt cx="160950" cy="221400"/>
          </a:xfrm>
        </p:grpSpPr>
        <p:sp>
          <p:nvSpPr>
            <p:cNvPr id="997" name="Google Shape;997;p52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52"/>
          <p:cNvSpPr/>
          <p:nvPr/>
        </p:nvSpPr>
        <p:spPr>
          <a:xfrm flipH="1">
            <a:off x="1610488" y="1879504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52"/>
          <p:cNvSpPr/>
          <p:nvPr/>
        </p:nvSpPr>
        <p:spPr>
          <a:xfrm>
            <a:off x="8534977" y="4547911"/>
            <a:ext cx="242405" cy="220828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52"/>
          <p:cNvSpPr/>
          <p:nvPr/>
        </p:nvSpPr>
        <p:spPr>
          <a:xfrm flipH="1">
            <a:off x="5371414" y="4708729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3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53"/>
          <p:cNvGrpSpPr/>
          <p:nvPr/>
        </p:nvGrpSpPr>
        <p:grpSpPr>
          <a:xfrm>
            <a:off x="419445" y="1363893"/>
            <a:ext cx="158278" cy="217725"/>
            <a:chOff x="1473300" y="2327200"/>
            <a:chExt cx="160950" cy="221400"/>
          </a:xfrm>
        </p:grpSpPr>
        <p:sp>
          <p:nvSpPr>
            <p:cNvPr id="1005" name="Google Shape;1005;p53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53"/>
          <p:cNvSpPr/>
          <p:nvPr/>
        </p:nvSpPr>
        <p:spPr>
          <a:xfrm flipH="1">
            <a:off x="1330038" y="4496605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53"/>
          <p:cNvGrpSpPr/>
          <p:nvPr/>
        </p:nvGrpSpPr>
        <p:grpSpPr>
          <a:xfrm>
            <a:off x="3910332" y="3963018"/>
            <a:ext cx="158278" cy="217725"/>
            <a:chOff x="1473300" y="2327200"/>
            <a:chExt cx="160950" cy="221400"/>
          </a:xfrm>
        </p:grpSpPr>
        <p:sp>
          <p:nvSpPr>
            <p:cNvPr id="1010" name="Google Shape;1010;p53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3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3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53"/>
          <p:cNvSpPr/>
          <p:nvPr/>
        </p:nvSpPr>
        <p:spPr>
          <a:xfrm>
            <a:off x="1624925" y="544099"/>
            <a:ext cx="204626" cy="186411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53"/>
          <p:cNvGrpSpPr/>
          <p:nvPr/>
        </p:nvGrpSpPr>
        <p:grpSpPr>
          <a:xfrm>
            <a:off x="4571995" y="2164393"/>
            <a:ext cx="158278" cy="217725"/>
            <a:chOff x="1473300" y="2327200"/>
            <a:chExt cx="160950" cy="221400"/>
          </a:xfrm>
        </p:grpSpPr>
        <p:sp>
          <p:nvSpPr>
            <p:cNvPr id="1015" name="Google Shape;1015;p53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3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3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53"/>
          <p:cNvSpPr/>
          <p:nvPr/>
        </p:nvSpPr>
        <p:spPr>
          <a:xfrm flipH="1">
            <a:off x="6206838" y="4039405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53"/>
          <p:cNvSpPr/>
          <p:nvPr/>
        </p:nvSpPr>
        <p:spPr>
          <a:xfrm>
            <a:off x="6972250" y="734099"/>
            <a:ext cx="204626" cy="186411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3"/>
          <p:cNvSpPr/>
          <p:nvPr/>
        </p:nvSpPr>
        <p:spPr>
          <a:xfrm flipH="1">
            <a:off x="8340438" y="534205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53"/>
          <p:cNvGrpSpPr/>
          <p:nvPr/>
        </p:nvGrpSpPr>
        <p:grpSpPr>
          <a:xfrm>
            <a:off x="8048295" y="4331268"/>
            <a:ext cx="158278" cy="217725"/>
            <a:chOff x="1473300" y="2327200"/>
            <a:chExt cx="160950" cy="221400"/>
          </a:xfrm>
        </p:grpSpPr>
        <p:sp>
          <p:nvSpPr>
            <p:cNvPr id="1022" name="Google Shape;1022;p53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3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3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2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4"/>
          <p:cNvSpPr/>
          <p:nvPr/>
        </p:nvSpPr>
        <p:spPr>
          <a:xfrm flipH="1">
            <a:off x="708925" y="1256417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54"/>
          <p:cNvGrpSpPr/>
          <p:nvPr/>
        </p:nvGrpSpPr>
        <p:grpSpPr>
          <a:xfrm>
            <a:off x="2152670" y="462831"/>
            <a:ext cx="158278" cy="217725"/>
            <a:chOff x="1473300" y="2327200"/>
            <a:chExt cx="160950" cy="221400"/>
          </a:xfrm>
        </p:grpSpPr>
        <p:sp>
          <p:nvSpPr>
            <p:cNvPr id="1028" name="Google Shape;1028;p54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54"/>
          <p:cNvGrpSpPr/>
          <p:nvPr/>
        </p:nvGrpSpPr>
        <p:grpSpPr>
          <a:xfrm rot="807582">
            <a:off x="666237" y="4168993"/>
            <a:ext cx="158280" cy="217727"/>
            <a:chOff x="1473300" y="2327200"/>
            <a:chExt cx="160950" cy="221400"/>
          </a:xfrm>
        </p:grpSpPr>
        <p:sp>
          <p:nvSpPr>
            <p:cNvPr id="1032" name="Google Shape;1032;p54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54"/>
          <p:cNvSpPr/>
          <p:nvPr/>
        </p:nvSpPr>
        <p:spPr>
          <a:xfrm>
            <a:off x="4053037" y="4414799"/>
            <a:ext cx="204626" cy="186411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54"/>
          <p:cNvSpPr/>
          <p:nvPr/>
        </p:nvSpPr>
        <p:spPr>
          <a:xfrm flipH="1">
            <a:off x="4439200" y="1256430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4"/>
          <p:cNvSpPr/>
          <p:nvPr/>
        </p:nvSpPr>
        <p:spPr>
          <a:xfrm flipH="1">
            <a:off x="5500150" y="3888755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8" name="Google Shape;1038;p54"/>
          <p:cNvGrpSpPr/>
          <p:nvPr/>
        </p:nvGrpSpPr>
        <p:grpSpPr>
          <a:xfrm>
            <a:off x="7987870" y="4168993"/>
            <a:ext cx="158278" cy="217725"/>
            <a:chOff x="1473300" y="2327200"/>
            <a:chExt cx="160950" cy="221400"/>
          </a:xfrm>
        </p:grpSpPr>
        <p:sp>
          <p:nvSpPr>
            <p:cNvPr id="1039" name="Google Shape;1039;p54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54"/>
          <p:cNvSpPr/>
          <p:nvPr/>
        </p:nvSpPr>
        <p:spPr>
          <a:xfrm>
            <a:off x="7725362" y="908124"/>
            <a:ext cx="204626" cy="186411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5"/>
          <p:cNvSpPr/>
          <p:nvPr/>
        </p:nvSpPr>
        <p:spPr>
          <a:xfrm flipH="1">
            <a:off x="986425" y="540067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55"/>
          <p:cNvGrpSpPr/>
          <p:nvPr/>
        </p:nvGrpSpPr>
        <p:grpSpPr>
          <a:xfrm>
            <a:off x="901045" y="4530943"/>
            <a:ext cx="158278" cy="217725"/>
            <a:chOff x="1473300" y="2327200"/>
            <a:chExt cx="160950" cy="221400"/>
          </a:xfrm>
        </p:grpSpPr>
        <p:sp>
          <p:nvSpPr>
            <p:cNvPr id="1046" name="Google Shape;1046;p55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5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5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55"/>
          <p:cNvGrpSpPr/>
          <p:nvPr/>
        </p:nvGrpSpPr>
        <p:grpSpPr>
          <a:xfrm rot="807582">
            <a:off x="4319512" y="1172093"/>
            <a:ext cx="158280" cy="217727"/>
            <a:chOff x="1473300" y="2327200"/>
            <a:chExt cx="160950" cy="221400"/>
          </a:xfrm>
        </p:grpSpPr>
        <p:sp>
          <p:nvSpPr>
            <p:cNvPr id="1050" name="Google Shape;1050;p55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5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5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3" name="Google Shape;1053;p55"/>
          <p:cNvSpPr/>
          <p:nvPr/>
        </p:nvSpPr>
        <p:spPr>
          <a:xfrm>
            <a:off x="5440612" y="4546611"/>
            <a:ext cx="204626" cy="186411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5"/>
          <p:cNvSpPr/>
          <p:nvPr/>
        </p:nvSpPr>
        <p:spPr>
          <a:xfrm flipH="1">
            <a:off x="8479825" y="4804180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55"/>
          <p:cNvSpPr/>
          <p:nvPr/>
        </p:nvSpPr>
        <p:spPr>
          <a:xfrm flipH="1">
            <a:off x="3874950" y="2854905"/>
            <a:ext cx="72900" cy="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55"/>
          <p:cNvGrpSpPr/>
          <p:nvPr/>
        </p:nvGrpSpPr>
        <p:grpSpPr>
          <a:xfrm>
            <a:off x="8394445" y="1322868"/>
            <a:ext cx="158278" cy="217725"/>
            <a:chOff x="1473300" y="2327200"/>
            <a:chExt cx="160950" cy="221400"/>
          </a:xfrm>
        </p:grpSpPr>
        <p:sp>
          <p:nvSpPr>
            <p:cNvPr id="1057" name="Google Shape;1057;p55"/>
            <p:cNvSpPr/>
            <p:nvPr/>
          </p:nvSpPr>
          <p:spPr>
            <a:xfrm>
              <a:off x="1529525" y="2327200"/>
              <a:ext cx="46250" cy="221400"/>
            </a:xfrm>
            <a:custGeom>
              <a:avLst/>
              <a:gdLst/>
              <a:ahLst/>
              <a:cxnLst/>
              <a:rect l="l" t="t" r="r" b="b"/>
              <a:pathLst>
                <a:path w="1850" h="8856" extrusionOk="0">
                  <a:moveTo>
                    <a:pt x="575" y="0"/>
                  </a:moveTo>
                  <a:cubicBezTo>
                    <a:pt x="384" y="1506"/>
                    <a:pt x="192" y="3005"/>
                    <a:pt x="0" y="4504"/>
                  </a:cubicBezTo>
                  <a:cubicBezTo>
                    <a:pt x="423" y="5953"/>
                    <a:pt x="846" y="7407"/>
                    <a:pt x="1274" y="8856"/>
                  </a:cubicBezTo>
                  <a:cubicBezTo>
                    <a:pt x="1466" y="7357"/>
                    <a:pt x="1658" y="5857"/>
                    <a:pt x="1849" y="4358"/>
                  </a:cubicBezTo>
                  <a:cubicBezTo>
                    <a:pt x="1421" y="2903"/>
                    <a:pt x="998" y="1455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5"/>
            <p:cNvSpPr/>
            <p:nvPr/>
          </p:nvSpPr>
          <p:spPr>
            <a:xfrm>
              <a:off x="1473300" y="2424300"/>
              <a:ext cx="160950" cy="33700"/>
            </a:xfrm>
            <a:custGeom>
              <a:avLst/>
              <a:gdLst/>
              <a:ahLst/>
              <a:cxnLst/>
              <a:rect l="l" t="t" r="r" b="b"/>
              <a:pathLst>
                <a:path w="6438" h="1348" extrusionOk="0">
                  <a:moveTo>
                    <a:pt x="3146" y="0"/>
                  </a:moveTo>
                  <a:lnTo>
                    <a:pt x="0" y="1032"/>
                  </a:lnTo>
                  <a:cubicBezTo>
                    <a:pt x="1099" y="1133"/>
                    <a:pt x="2199" y="1240"/>
                    <a:pt x="3298" y="1348"/>
                  </a:cubicBezTo>
                  <a:lnTo>
                    <a:pt x="6438" y="316"/>
                  </a:lnTo>
                  <a:cubicBezTo>
                    <a:pt x="5338" y="209"/>
                    <a:pt x="4245" y="107"/>
                    <a:pt x="3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5"/>
            <p:cNvSpPr/>
            <p:nvPr/>
          </p:nvSpPr>
          <p:spPr>
            <a:xfrm>
              <a:off x="1473300" y="2370475"/>
              <a:ext cx="94000" cy="178125"/>
            </a:xfrm>
            <a:custGeom>
              <a:avLst/>
              <a:gdLst/>
              <a:ahLst/>
              <a:cxnLst/>
              <a:rect l="l" t="t" r="r" b="b"/>
              <a:pathLst>
                <a:path w="3760" h="7125" extrusionOk="0">
                  <a:moveTo>
                    <a:pt x="2599" y="0"/>
                  </a:moveTo>
                  <a:lnTo>
                    <a:pt x="2554" y="355"/>
                  </a:lnTo>
                  <a:lnTo>
                    <a:pt x="2289" y="2435"/>
                  </a:lnTo>
                  <a:lnTo>
                    <a:pt x="1798" y="2593"/>
                  </a:lnTo>
                  <a:lnTo>
                    <a:pt x="0" y="3179"/>
                  </a:lnTo>
                  <a:lnTo>
                    <a:pt x="1736" y="3354"/>
                  </a:lnTo>
                  <a:lnTo>
                    <a:pt x="2435" y="3422"/>
                  </a:lnTo>
                  <a:lnTo>
                    <a:pt x="2875" y="4932"/>
                  </a:lnTo>
                  <a:lnTo>
                    <a:pt x="3518" y="7125"/>
                  </a:lnTo>
                  <a:lnTo>
                    <a:pt x="3760" y="5248"/>
                  </a:lnTo>
                  <a:cubicBezTo>
                    <a:pt x="3675" y="5084"/>
                    <a:pt x="3597" y="4927"/>
                    <a:pt x="3523" y="4763"/>
                  </a:cubicBezTo>
                  <a:cubicBezTo>
                    <a:pt x="3208" y="4075"/>
                    <a:pt x="2976" y="3354"/>
                    <a:pt x="2824" y="2616"/>
                  </a:cubicBezTo>
                  <a:cubicBezTo>
                    <a:pt x="2650" y="1753"/>
                    <a:pt x="2576" y="874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55"/>
          <p:cNvSpPr/>
          <p:nvPr/>
        </p:nvSpPr>
        <p:spPr>
          <a:xfrm>
            <a:off x="6373887" y="540074"/>
            <a:ext cx="204626" cy="186411"/>
          </a:xfrm>
          <a:custGeom>
            <a:avLst/>
            <a:gdLst/>
            <a:ahLst/>
            <a:cxnLst/>
            <a:rect l="l" t="t" r="r" b="b"/>
            <a:pathLst>
              <a:path w="4634" h="4397" extrusionOk="0">
                <a:moveTo>
                  <a:pt x="3298" y="0"/>
                </a:moveTo>
                <a:cubicBezTo>
                  <a:pt x="3275" y="0"/>
                  <a:pt x="3264" y="6"/>
                  <a:pt x="3247" y="17"/>
                </a:cubicBezTo>
                <a:cubicBezTo>
                  <a:pt x="3089" y="181"/>
                  <a:pt x="2931" y="350"/>
                  <a:pt x="2779" y="519"/>
                </a:cubicBezTo>
                <a:cubicBezTo>
                  <a:pt x="2632" y="682"/>
                  <a:pt x="2486" y="851"/>
                  <a:pt x="2339" y="1020"/>
                </a:cubicBezTo>
                <a:lnTo>
                  <a:pt x="2266" y="908"/>
                </a:lnTo>
                <a:lnTo>
                  <a:pt x="2227" y="851"/>
                </a:lnTo>
                <a:cubicBezTo>
                  <a:pt x="2159" y="755"/>
                  <a:pt x="2091" y="665"/>
                  <a:pt x="2024" y="575"/>
                </a:cubicBezTo>
                <a:cubicBezTo>
                  <a:pt x="1905" y="423"/>
                  <a:pt x="1742" y="220"/>
                  <a:pt x="1550" y="57"/>
                </a:cubicBezTo>
                <a:cubicBezTo>
                  <a:pt x="1539" y="45"/>
                  <a:pt x="1528" y="40"/>
                  <a:pt x="1511" y="40"/>
                </a:cubicBezTo>
                <a:cubicBezTo>
                  <a:pt x="1499" y="40"/>
                  <a:pt x="1488" y="40"/>
                  <a:pt x="1483" y="45"/>
                </a:cubicBezTo>
                <a:cubicBezTo>
                  <a:pt x="1454" y="57"/>
                  <a:pt x="1437" y="79"/>
                  <a:pt x="1437" y="102"/>
                </a:cubicBezTo>
                <a:cubicBezTo>
                  <a:pt x="1421" y="327"/>
                  <a:pt x="1415" y="558"/>
                  <a:pt x="1426" y="806"/>
                </a:cubicBezTo>
                <a:cubicBezTo>
                  <a:pt x="1432" y="1043"/>
                  <a:pt x="1454" y="1274"/>
                  <a:pt x="1471" y="1511"/>
                </a:cubicBezTo>
                <a:cubicBezTo>
                  <a:pt x="1387" y="1500"/>
                  <a:pt x="1291" y="1494"/>
                  <a:pt x="1201" y="1488"/>
                </a:cubicBezTo>
                <a:lnTo>
                  <a:pt x="1139" y="1488"/>
                </a:lnTo>
                <a:cubicBezTo>
                  <a:pt x="1043" y="1483"/>
                  <a:pt x="953" y="1477"/>
                  <a:pt x="857" y="1477"/>
                </a:cubicBezTo>
                <a:lnTo>
                  <a:pt x="705" y="1477"/>
                </a:lnTo>
                <a:cubicBezTo>
                  <a:pt x="474" y="1477"/>
                  <a:pt x="265" y="1488"/>
                  <a:pt x="68" y="1522"/>
                </a:cubicBezTo>
                <a:cubicBezTo>
                  <a:pt x="40" y="1522"/>
                  <a:pt x="23" y="1539"/>
                  <a:pt x="11" y="1556"/>
                </a:cubicBezTo>
                <a:cubicBezTo>
                  <a:pt x="0" y="1578"/>
                  <a:pt x="0" y="1601"/>
                  <a:pt x="11" y="1624"/>
                </a:cubicBezTo>
                <a:cubicBezTo>
                  <a:pt x="451" y="1939"/>
                  <a:pt x="891" y="2187"/>
                  <a:pt x="1263" y="2396"/>
                </a:cubicBezTo>
                <a:lnTo>
                  <a:pt x="1054" y="2604"/>
                </a:lnTo>
                <a:cubicBezTo>
                  <a:pt x="1003" y="2649"/>
                  <a:pt x="953" y="2700"/>
                  <a:pt x="902" y="2745"/>
                </a:cubicBezTo>
                <a:lnTo>
                  <a:pt x="801" y="2847"/>
                </a:lnTo>
                <a:cubicBezTo>
                  <a:pt x="592" y="3050"/>
                  <a:pt x="445" y="3213"/>
                  <a:pt x="333" y="3382"/>
                </a:cubicBezTo>
                <a:cubicBezTo>
                  <a:pt x="316" y="3399"/>
                  <a:pt x="316" y="3427"/>
                  <a:pt x="327" y="3450"/>
                </a:cubicBezTo>
                <a:cubicBezTo>
                  <a:pt x="338" y="3472"/>
                  <a:pt x="361" y="3489"/>
                  <a:pt x="389" y="3489"/>
                </a:cubicBezTo>
                <a:cubicBezTo>
                  <a:pt x="851" y="3427"/>
                  <a:pt x="1302" y="3264"/>
                  <a:pt x="1697" y="3123"/>
                </a:cubicBezTo>
                <a:lnTo>
                  <a:pt x="1776" y="3095"/>
                </a:lnTo>
                <a:lnTo>
                  <a:pt x="1832" y="3315"/>
                </a:lnTo>
                <a:lnTo>
                  <a:pt x="1866" y="3444"/>
                </a:lnTo>
                <a:lnTo>
                  <a:pt x="1922" y="3642"/>
                </a:lnTo>
                <a:cubicBezTo>
                  <a:pt x="1984" y="3856"/>
                  <a:pt x="2058" y="4104"/>
                  <a:pt x="2165" y="4329"/>
                </a:cubicBezTo>
                <a:cubicBezTo>
                  <a:pt x="2182" y="4374"/>
                  <a:pt x="2198" y="4391"/>
                  <a:pt x="2232" y="4397"/>
                </a:cubicBezTo>
                <a:cubicBezTo>
                  <a:pt x="2272" y="4397"/>
                  <a:pt x="2300" y="4380"/>
                  <a:pt x="2311" y="4352"/>
                </a:cubicBezTo>
                <a:cubicBezTo>
                  <a:pt x="2356" y="4239"/>
                  <a:pt x="2396" y="4126"/>
                  <a:pt x="2441" y="4008"/>
                </a:cubicBezTo>
                <a:cubicBezTo>
                  <a:pt x="2475" y="3901"/>
                  <a:pt x="2508" y="3794"/>
                  <a:pt x="2537" y="3681"/>
                </a:cubicBezTo>
                <a:cubicBezTo>
                  <a:pt x="2565" y="3596"/>
                  <a:pt x="2587" y="3506"/>
                  <a:pt x="2616" y="3422"/>
                </a:cubicBezTo>
                <a:cubicBezTo>
                  <a:pt x="2649" y="3303"/>
                  <a:pt x="2683" y="3179"/>
                  <a:pt x="2717" y="3061"/>
                </a:cubicBezTo>
                <a:cubicBezTo>
                  <a:pt x="2852" y="3151"/>
                  <a:pt x="2999" y="3236"/>
                  <a:pt x="3185" y="3343"/>
                </a:cubicBezTo>
                <a:cubicBezTo>
                  <a:pt x="3377" y="3450"/>
                  <a:pt x="3568" y="3557"/>
                  <a:pt x="3754" y="3647"/>
                </a:cubicBezTo>
                <a:cubicBezTo>
                  <a:pt x="3765" y="3653"/>
                  <a:pt x="3771" y="3658"/>
                  <a:pt x="3782" y="3658"/>
                </a:cubicBezTo>
                <a:cubicBezTo>
                  <a:pt x="3805" y="3658"/>
                  <a:pt x="3828" y="3647"/>
                  <a:pt x="3839" y="3636"/>
                </a:cubicBezTo>
                <a:cubicBezTo>
                  <a:pt x="3873" y="3613"/>
                  <a:pt x="3878" y="3574"/>
                  <a:pt x="3861" y="3534"/>
                </a:cubicBezTo>
                <a:lnTo>
                  <a:pt x="3839" y="3467"/>
                </a:lnTo>
                <a:cubicBezTo>
                  <a:pt x="3811" y="3388"/>
                  <a:pt x="3777" y="3303"/>
                  <a:pt x="3749" y="3219"/>
                </a:cubicBezTo>
                <a:cubicBezTo>
                  <a:pt x="3703" y="3117"/>
                  <a:pt x="3664" y="3010"/>
                  <a:pt x="3619" y="2909"/>
                </a:cubicBezTo>
                <a:lnTo>
                  <a:pt x="3512" y="2644"/>
                </a:lnTo>
                <a:lnTo>
                  <a:pt x="3467" y="2531"/>
                </a:lnTo>
                <a:lnTo>
                  <a:pt x="3371" y="2300"/>
                </a:lnTo>
                <a:cubicBezTo>
                  <a:pt x="3450" y="2272"/>
                  <a:pt x="3529" y="2244"/>
                  <a:pt x="3608" y="2210"/>
                </a:cubicBezTo>
                <a:cubicBezTo>
                  <a:pt x="3929" y="2086"/>
                  <a:pt x="4290" y="1950"/>
                  <a:pt x="4605" y="1742"/>
                </a:cubicBezTo>
                <a:cubicBezTo>
                  <a:pt x="4628" y="1731"/>
                  <a:pt x="4634" y="1697"/>
                  <a:pt x="4628" y="1674"/>
                </a:cubicBezTo>
                <a:lnTo>
                  <a:pt x="4622" y="1657"/>
                </a:lnTo>
                <a:cubicBezTo>
                  <a:pt x="4617" y="1635"/>
                  <a:pt x="4600" y="1624"/>
                  <a:pt x="4583" y="1618"/>
                </a:cubicBezTo>
                <a:cubicBezTo>
                  <a:pt x="4470" y="1590"/>
                  <a:pt x="4363" y="1562"/>
                  <a:pt x="4262" y="1545"/>
                </a:cubicBezTo>
                <a:cubicBezTo>
                  <a:pt x="4143" y="1522"/>
                  <a:pt x="4025" y="1505"/>
                  <a:pt x="3906" y="1488"/>
                </a:cubicBezTo>
                <a:lnTo>
                  <a:pt x="3760" y="1471"/>
                </a:lnTo>
                <a:cubicBezTo>
                  <a:pt x="3608" y="1449"/>
                  <a:pt x="3405" y="1426"/>
                  <a:pt x="3213" y="1381"/>
                </a:cubicBezTo>
                <a:lnTo>
                  <a:pt x="3140" y="1364"/>
                </a:lnTo>
                <a:cubicBezTo>
                  <a:pt x="3157" y="1274"/>
                  <a:pt x="3174" y="1178"/>
                  <a:pt x="3191" y="1088"/>
                </a:cubicBezTo>
                <a:cubicBezTo>
                  <a:pt x="3207" y="1015"/>
                  <a:pt x="3230" y="936"/>
                  <a:pt x="3247" y="857"/>
                </a:cubicBezTo>
                <a:lnTo>
                  <a:pt x="3258" y="806"/>
                </a:lnTo>
                <a:lnTo>
                  <a:pt x="3275" y="750"/>
                </a:lnTo>
                <a:cubicBezTo>
                  <a:pt x="3286" y="699"/>
                  <a:pt x="3298" y="648"/>
                  <a:pt x="3309" y="598"/>
                </a:cubicBezTo>
                <a:cubicBezTo>
                  <a:pt x="3343" y="445"/>
                  <a:pt x="3377" y="265"/>
                  <a:pt x="3371" y="79"/>
                </a:cubicBezTo>
                <a:cubicBezTo>
                  <a:pt x="3371" y="62"/>
                  <a:pt x="3371" y="51"/>
                  <a:pt x="3365" y="40"/>
                </a:cubicBezTo>
                <a:cubicBezTo>
                  <a:pt x="3360" y="28"/>
                  <a:pt x="3354" y="23"/>
                  <a:pt x="3343" y="11"/>
                </a:cubicBezTo>
                <a:cubicBezTo>
                  <a:pt x="3326" y="6"/>
                  <a:pt x="3315" y="0"/>
                  <a:pt x="32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zha One"/>
              <a:buNone/>
              <a:defRPr sz="26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●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○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■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●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○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■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●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○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Light"/>
              <a:buChar char="■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  <p:sldLayoutId id="2147483698" r:id="rId4"/>
    <p:sldLayoutId id="2147483699" r:id="rId5"/>
    <p:sldLayoutId id="2147483700" r:id="rId6"/>
    <p:sldLayoutId id="214748370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7CA"/>
        </a:solid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60"/>
          <p:cNvGrpSpPr/>
          <p:nvPr/>
        </p:nvGrpSpPr>
        <p:grpSpPr>
          <a:xfrm rot="1255606">
            <a:off x="-421308" y="-323838"/>
            <a:ext cx="1966397" cy="3357191"/>
            <a:chOff x="1063925" y="1317775"/>
            <a:chExt cx="859350" cy="1514700"/>
          </a:xfrm>
        </p:grpSpPr>
        <p:sp>
          <p:nvSpPr>
            <p:cNvPr id="1076" name="Google Shape;1076;p60"/>
            <p:cNvSpPr/>
            <p:nvPr/>
          </p:nvSpPr>
          <p:spPr>
            <a:xfrm>
              <a:off x="1063925" y="1318050"/>
              <a:ext cx="859225" cy="1345550"/>
            </a:xfrm>
            <a:custGeom>
              <a:avLst/>
              <a:gdLst/>
              <a:ahLst/>
              <a:cxnLst/>
              <a:rect l="l" t="t" r="r" b="b"/>
              <a:pathLst>
                <a:path w="34369" h="53822" extrusionOk="0">
                  <a:moveTo>
                    <a:pt x="24059" y="18843"/>
                  </a:moveTo>
                  <a:cubicBezTo>
                    <a:pt x="24055" y="18843"/>
                    <a:pt x="24051" y="18844"/>
                    <a:pt x="24047" y="18845"/>
                  </a:cubicBezTo>
                  <a:cubicBezTo>
                    <a:pt x="24052" y="18845"/>
                    <a:pt x="24056" y="18844"/>
                    <a:pt x="24059" y="18843"/>
                  </a:cubicBezTo>
                  <a:close/>
                  <a:moveTo>
                    <a:pt x="1172" y="27451"/>
                  </a:moveTo>
                  <a:cubicBezTo>
                    <a:pt x="1172" y="27452"/>
                    <a:pt x="1172" y="27452"/>
                    <a:pt x="1173" y="27452"/>
                  </a:cubicBezTo>
                  <a:cubicBezTo>
                    <a:pt x="1172" y="27452"/>
                    <a:pt x="1172" y="27452"/>
                    <a:pt x="1172" y="27451"/>
                  </a:cubicBezTo>
                  <a:close/>
                  <a:moveTo>
                    <a:pt x="806" y="37447"/>
                  </a:moveTo>
                  <a:cubicBezTo>
                    <a:pt x="812" y="37565"/>
                    <a:pt x="812" y="37683"/>
                    <a:pt x="817" y="37796"/>
                  </a:cubicBezTo>
                  <a:cubicBezTo>
                    <a:pt x="812" y="37695"/>
                    <a:pt x="806" y="37593"/>
                    <a:pt x="801" y="37492"/>
                  </a:cubicBezTo>
                  <a:lnTo>
                    <a:pt x="806" y="37447"/>
                  </a:lnTo>
                  <a:close/>
                  <a:moveTo>
                    <a:pt x="27372" y="1"/>
                  </a:moveTo>
                  <a:cubicBezTo>
                    <a:pt x="26383" y="1"/>
                    <a:pt x="25330" y="122"/>
                    <a:pt x="24171" y="362"/>
                  </a:cubicBezTo>
                  <a:cubicBezTo>
                    <a:pt x="23038" y="598"/>
                    <a:pt x="21871" y="942"/>
                    <a:pt x="20603" y="1410"/>
                  </a:cubicBezTo>
                  <a:cubicBezTo>
                    <a:pt x="19599" y="1788"/>
                    <a:pt x="18619" y="2222"/>
                    <a:pt x="17694" y="2701"/>
                  </a:cubicBezTo>
                  <a:cubicBezTo>
                    <a:pt x="14870" y="4167"/>
                    <a:pt x="12226" y="6247"/>
                    <a:pt x="9887" y="8806"/>
                  </a:cubicBezTo>
                  <a:cubicBezTo>
                    <a:pt x="9853" y="10807"/>
                    <a:pt x="10389" y="12763"/>
                    <a:pt x="10654" y="14736"/>
                  </a:cubicBezTo>
                  <a:cubicBezTo>
                    <a:pt x="10727" y="15294"/>
                    <a:pt x="10778" y="15857"/>
                    <a:pt x="10795" y="16421"/>
                  </a:cubicBezTo>
                  <a:cubicBezTo>
                    <a:pt x="10817" y="17041"/>
                    <a:pt x="10812" y="17667"/>
                    <a:pt x="10783" y="18287"/>
                  </a:cubicBezTo>
                  <a:cubicBezTo>
                    <a:pt x="10721" y="19476"/>
                    <a:pt x="10586" y="20660"/>
                    <a:pt x="10378" y="21838"/>
                  </a:cubicBezTo>
                  <a:cubicBezTo>
                    <a:pt x="10373" y="21888"/>
                    <a:pt x="10323" y="21925"/>
                    <a:pt x="10273" y="21925"/>
                  </a:cubicBezTo>
                  <a:cubicBezTo>
                    <a:pt x="10267" y="21925"/>
                    <a:pt x="10260" y="21924"/>
                    <a:pt x="10254" y="21923"/>
                  </a:cubicBezTo>
                  <a:cubicBezTo>
                    <a:pt x="10208" y="21911"/>
                    <a:pt x="10169" y="21872"/>
                    <a:pt x="10163" y="21827"/>
                  </a:cubicBezTo>
                  <a:cubicBezTo>
                    <a:pt x="9994" y="20305"/>
                    <a:pt x="9797" y="18789"/>
                    <a:pt x="9476" y="17295"/>
                  </a:cubicBezTo>
                  <a:lnTo>
                    <a:pt x="9476" y="17295"/>
                  </a:lnTo>
                  <a:cubicBezTo>
                    <a:pt x="9476" y="17296"/>
                    <a:pt x="9476" y="17297"/>
                    <a:pt x="9476" y="17297"/>
                  </a:cubicBezTo>
                  <a:lnTo>
                    <a:pt x="9476" y="17297"/>
                  </a:lnTo>
                  <a:cubicBezTo>
                    <a:pt x="9189" y="15993"/>
                    <a:pt x="8801" y="14700"/>
                    <a:pt x="8190" y="13507"/>
                  </a:cubicBezTo>
                  <a:cubicBezTo>
                    <a:pt x="8033" y="13197"/>
                    <a:pt x="7858" y="12892"/>
                    <a:pt x="7666" y="12605"/>
                  </a:cubicBezTo>
                  <a:cubicBezTo>
                    <a:pt x="7542" y="12419"/>
                    <a:pt x="7413" y="12244"/>
                    <a:pt x="7272" y="12069"/>
                  </a:cubicBezTo>
                  <a:cubicBezTo>
                    <a:pt x="7272" y="12075"/>
                    <a:pt x="7272" y="12075"/>
                    <a:pt x="7272" y="12081"/>
                  </a:cubicBezTo>
                  <a:cubicBezTo>
                    <a:pt x="5913" y="14009"/>
                    <a:pt x="4696" y="16156"/>
                    <a:pt x="3658" y="18462"/>
                  </a:cubicBezTo>
                  <a:cubicBezTo>
                    <a:pt x="2864" y="20226"/>
                    <a:pt x="2182" y="22086"/>
                    <a:pt x="1629" y="24008"/>
                  </a:cubicBezTo>
                  <a:cubicBezTo>
                    <a:pt x="1872" y="24392"/>
                    <a:pt x="2103" y="24775"/>
                    <a:pt x="2322" y="25164"/>
                  </a:cubicBezTo>
                  <a:cubicBezTo>
                    <a:pt x="2757" y="25936"/>
                    <a:pt x="3151" y="26725"/>
                    <a:pt x="3495" y="27537"/>
                  </a:cubicBezTo>
                  <a:cubicBezTo>
                    <a:pt x="4171" y="29127"/>
                    <a:pt x="4679" y="30795"/>
                    <a:pt x="4887" y="32514"/>
                  </a:cubicBezTo>
                  <a:cubicBezTo>
                    <a:pt x="4893" y="32565"/>
                    <a:pt x="4865" y="32610"/>
                    <a:pt x="4820" y="32633"/>
                  </a:cubicBezTo>
                  <a:cubicBezTo>
                    <a:pt x="4808" y="32637"/>
                    <a:pt x="4795" y="32639"/>
                    <a:pt x="4783" y="32639"/>
                  </a:cubicBezTo>
                  <a:cubicBezTo>
                    <a:pt x="4747" y="32639"/>
                    <a:pt x="4711" y="32622"/>
                    <a:pt x="4690" y="32593"/>
                  </a:cubicBezTo>
                  <a:cubicBezTo>
                    <a:pt x="4098" y="31753"/>
                    <a:pt x="3585" y="30851"/>
                    <a:pt x="3038" y="29978"/>
                  </a:cubicBezTo>
                  <a:cubicBezTo>
                    <a:pt x="2480" y="29082"/>
                    <a:pt x="1888" y="28197"/>
                    <a:pt x="1150" y="27436"/>
                  </a:cubicBezTo>
                  <a:lnTo>
                    <a:pt x="1150" y="27436"/>
                  </a:lnTo>
                  <a:cubicBezTo>
                    <a:pt x="1155" y="27441"/>
                    <a:pt x="1166" y="27446"/>
                    <a:pt x="1172" y="27451"/>
                  </a:cubicBezTo>
                  <a:lnTo>
                    <a:pt x="1172" y="27451"/>
                  </a:lnTo>
                  <a:cubicBezTo>
                    <a:pt x="1065" y="27350"/>
                    <a:pt x="964" y="27244"/>
                    <a:pt x="857" y="27148"/>
                  </a:cubicBezTo>
                  <a:cubicBezTo>
                    <a:pt x="440" y="29149"/>
                    <a:pt x="169" y="31145"/>
                    <a:pt x="56" y="33123"/>
                  </a:cubicBezTo>
                  <a:cubicBezTo>
                    <a:pt x="614" y="33833"/>
                    <a:pt x="1161" y="34555"/>
                    <a:pt x="1646" y="35316"/>
                  </a:cubicBezTo>
                  <a:cubicBezTo>
                    <a:pt x="1967" y="35818"/>
                    <a:pt x="2272" y="36336"/>
                    <a:pt x="2525" y="36877"/>
                  </a:cubicBezTo>
                  <a:cubicBezTo>
                    <a:pt x="2649" y="37148"/>
                    <a:pt x="2768" y="37424"/>
                    <a:pt x="2869" y="37706"/>
                  </a:cubicBezTo>
                  <a:cubicBezTo>
                    <a:pt x="2959" y="37971"/>
                    <a:pt x="3044" y="38241"/>
                    <a:pt x="3112" y="38512"/>
                  </a:cubicBezTo>
                  <a:cubicBezTo>
                    <a:pt x="3117" y="38540"/>
                    <a:pt x="3100" y="38574"/>
                    <a:pt x="3083" y="38591"/>
                  </a:cubicBezTo>
                  <a:cubicBezTo>
                    <a:pt x="3072" y="38608"/>
                    <a:pt x="3055" y="38619"/>
                    <a:pt x="3038" y="38625"/>
                  </a:cubicBezTo>
                  <a:cubicBezTo>
                    <a:pt x="3027" y="38630"/>
                    <a:pt x="3015" y="38633"/>
                    <a:pt x="3003" y="38633"/>
                  </a:cubicBezTo>
                  <a:cubicBezTo>
                    <a:pt x="2979" y="38633"/>
                    <a:pt x="2954" y="38623"/>
                    <a:pt x="2931" y="38608"/>
                  </a:cubicBezTo>
                  <a:cubicBezTo>
                    <a:pt x="2435" y="38292"/>
                    <a:pt x="1973" y="37926"/>
                    <a:pt x="1511" y="37559"/>
                  </a:cubicBezTo>
                  <a:cubicBezTo>
                    <a:pt x="1274" y="37373"/>
                    <a:pt x="1043" y="37187"/>
                    <a:pt x="806" y="37013"/>
                  </a:cubicBezTo>
                  <a:cubicBezTo>
                    <a:pt x="569" y="36838"/>
                    <a:pt x="321" y="36674"/>
                    <a:pt x="73" y="36517"/>
                  </a:cubicBezTo>
                  <a:cubicBezTo>
                    <a:pt x="45" y="36505"/>
                    <a:pt x="23" y="36488"/>
                    <a:pt x="0" y="36477"/>
                  </a:cubicBezTo>
                  <a:lnTo>
                    <a:pt x="0" y="36477"/>
                  </a:lnTo>
                  <a:cubicBezTo>
                    <a:pt x="34" y="37689"/>
                    <a:pt x="124" y="38890"/>
                    <a:pt x="276" y="40085"/>
                  </a:cubicBezTo>
                  <a:cubicBezTo>
                    <a:pt x="569" y="42441"/>
                    <a:pt x="1122" y="44763"/>
                    <a:pt x="1917" y="46979"/>
                  </a:cubicBezTo>
                  <a:cubicBezTo>
                    <a:pt x="2289" y="48021"/>
                    <a:pt x="2745" y="49064"/>
                    <a:pt x="3309" y="50180"/>
                  </a:cubicBezTo>
                  <a:cubicBezTo>
                    <a:pt x="3766" y="51077"/>
                    <a:pt x="4307" y="51995"/>
                    <a:pt x="4910" y="52903"/>
                  </a:cubicBezTo>
                  <a:cubicBezTo>
                    <a:pt x="5147" y="53213"/>
                    <a:pt x="5383" y="53523"/>
                    <a:pt x="5620" y="53822"/>
                  </a:cubicBezTo>
                  <a:cubicBezTo>
                    <a:pt x="5654" y="53788"/>
                    <a:pt x="5676" y="53737"/>
                    <a:pt x="5682" y="53686"/>
                  </a:cubicBezTo>
                  <a:cubicBezTo>
                    <a:pt x="5705" y="53472"/>
                    <a:pt x="5738" y="53275"/>
                    <a:pt x="5778" y="53078"/>
                  </a:cubicBezTo>
                  <a:cubicBezTo>
                    <a:pt x="5817" y="52897"/>
                    <a:pt x="5857" y="52722"/>
                    <a:pt x="5902" y="52542"/>
                  </a:cubicBezTo>
                  <a:cubicBezTo>
                    <a:pt x="6156" y="51505"/>
                    <a:pt x="6522" y="50417"/>
                    <a:pt x="7018" y="49216"/>
                  </a:cubicBezTo>
                  <a:cubicBezTo>
                    <a:pt x="7446" y="48179"/>
                    <a:pt x="7965" y="47114"/>
                    <a:pt x="8596" y="45953"/>
                  </a:cubicBezTo>
                  <a:lnTo>
                    <a:pt x="8596" y="45953"/>
                  </a:lnTo>
                  <a:lnTo>
                    <a:pt x="8562" y="45998"/>
                  </a:lnTo>
                  <a:cubicBezTo>
                    <a:pt x="9357" y="44589"/>
                    <a:pt x="10186" y="43241"/>
                    <a:pt x="10902" y="42108"/>
                  </a:cubicBezTo>
                  <a:lnTo>
                    <a:pt x="11195" y="41635"/>
                  </a:lnTo>
                  <a:cubicBezTo>
                    <a:pt x="11967" y="40406"/>
                    <a:pt x="12768" y="39143"/>
                    <a:pt x="13591" y="37920"/>
                  </a:cubicBezTo>
                  <a:cubicBezTo>
                    <a:pt x="15175" y="35558"/>
                    <a:pt x="16894" y="33258"/>
                    <a:pt x="18517" y="31167"/>
                  </a:cubicBezTo>
                  <a:cubicBezTo>
                    <a:pt x="17976" y="31127"/>
                    <a:pt x="17431" y="31106"/>
                    <a:pt x="16886" y="31106"/>
                  </a:cubicBezTo>
                  <a:cubicBezTo>
                    <a:pt x="16524" y="31106"/>
                    <a:pt x="16161" y="31115"/>
                    <a:pt x="15800" y="31133"/>
                  </a:cubicBezTo>
                  <a:cubicBezTo>
                    <a:pt x="14769" y="31178"/>
                    <a:pt x="13743" y="31302"/>
                    <a:pt x="12728" y="31477"/>
                  </a:cubicBezTo>
                  <a:lnTo>
                    <a:pt x="12756" y="31477"/>
                  </a:lnTo>
                  <a:cubicBezTo>
                    <a:pt x="12181" y="31579"/>
                    <a:pt x="11606" y="31703"/>
                    <a:pt x="11037" y="31838"/>
                  </a:cubicBezTo>
                  <a:cubicBezTo>
                    <a:pt x="11026" y="31841"/>
                    <a:pt x="11015" y="31843"/>
                    <a:pt x="11004" y="31843"/>
                  </a:cubicBezTo>
                  <a:cubicBezTo>
                    <a:pt x="10958" y="31843"/>
                    <a:pt x="10915" y="31816"/>
                    <a:pt x="10902" y="31770"/>
                  </a:cubicBezTo>
                  <a:cubicBezTo>
                    <a:pt x="10885" y="31720"/>
                    <a:pt x="10907" y="31674"/>
                    <a:pt x="10947" y="31646"/>
                  </a:cubicBezTo>
                  <a:cubicBezTo>
                    <a:pt x="11702" y="31088"/>
                    <a:pt x="12525" y="30626"/>
                    <a:pt x="13382" y="30248"/>
                  </a:cubicBezTo>
                  <a:cubicBezTo>
                    <a:pt x="14222" y="29876"/>
                    <a:pt x="15090" y="29578"/>
                    <a:pt x="15969" y="29318"/>
                  </a:cubicBezTo>
                  <a:cubicBezTo>
                    <a:pt x="17627" y="28839"/>
                    <a:pt x="19318" y="28495"/>
                    <a:pt x="20981" y="28044"/>
                  </a:cubicBezTo>
                  <a:cubicBezTo>
                    <a:pt x="21353" y="27576"/>
                    <a:pt x="21725" y="27109"/>
                    <a:pt x="22097" y="26646"/>
                  </a:cubicBezTo>
                  <a:cubicBezTo>
                    <a:pt x="23776" y="24544"/>
                    <a:pt x="25513" y="22374"/>
                    <a:pt x="27164" y="20187"/>
                  </a:cubicBezTo>
                  <a:cubicBezTo>
                    <a:pt x="27181" y="20170"/>
                    <a:pt x="27192" y="20147"/>
                    <a:pt x="27209" y="20125"/>
                  </a:cubicBezTo>
                  <a:lnTo>
                    <a:pt x="27209" y="20125"/>
                  </a:lnTo>
                  <a:cubicBezTo>
                    <a:pt x="27130" y="20136"/>
                    <a:pt x="27051" y="20141"/>
                    <a:pt x="26978" y="20153"/>
                  </a:cubicBezTo>
                  <a:cubicBezTo>
                    <a:pt x="26150" y="20232"/>
                    <a:pt x="25321" y="20265"/>
                    <a:pt x="24492" y="20282"/>
                  </a:cubicBezTo>
                  <a:cubicBezTo>
                    <a:pt x="22846" y="20305"/>
                    <a:pt x="21195" y="20265"/>
                    <a:pt x="19554" y="20446"/>
                  </a:cubicBezTo>
                  <a:cubicBezTo>
                    <a:pt x="19551" y="20446"/>
                    <a:pt x="19548" y="20446"/>
                    <a:pt x="19545" y="20446"/>
                  </a:cubicBezTo>
                  <a:cubicBezTo>
                    <a:pt x="19498" y="20446"/>
                    <a:pt x="19458" y="20409"/>
                    <a:pt x="19447" y="20367"/>
                  </a:cubicBezTo>
                  <a:cubicBezTo>
                    <a:pt x="19436" y="20344"/>
                    <a:pt x="19442" y="20311"/>
                    <a:pt x="19453" y="20288"/>
                  </a:cubicBezTo>
                  <a:cubicBezTo>
                    <a:pt x="19459" y="20271"/>
                    <a:pt x="19475" y="20254"/>
                    <a:pt x="19492" y="20243"/>
                  </a:cubicBezTo>
                  <a:cubicBezTo>
                    <a:pt x="19797" y="19989"/>
                    <a:pt x="20141" y="19792"/>
                    <a:pt x="20507" y="19640"/>
                  </a:cubicBezTo>
                  <a:cubicBezTo>
                    <a:pt x="20890" y="19482"/>
                    <a:pt x="21285" y="19364"/>
                    <a:pt x="21685" y="19268"/>
                  </a:cubicBezTo>
                  <a:cubicBezTo>
                    <a:pt x="22470" y="19088"/>
                    <a:pt x="23267" y="18981"/>
                    <a:pt x="24063" y="18841"/>
                  </a:cubicBezTo>
                  <a:lnTo>
                    <a:pt x="24063" y="18841"/>
                  </a:lnTo>
                  <a:cubicBezTo>
                    <a:pt x="24062" y="18842"/>
                    <a:pt x="24061" y="18842"/>
                    <a:pt x="24059" y="18843"/>
                  </a:cubicBezTo>
                  <a:lnTo>
                    <a:pt x="24059" y="18843"/>
                  </a:lnTo>
                  <a:cubicBezTo>
                    <a:pt x="24461" y="18770"/>
                    <a:pt x="24857" y="18686"/>
                    <a:pt x="25259" y="18603"/>
                  </a:cubicBezTo>
                  <a:cubicBezTo>
                    <a:pt x="25682" y="18512"/>
                    <a:pt x="26104" y="18411"/>
                    <a:pt x="26527" y="18298"/>
                  </a:cubicBezTo>
                  <a:cubicBezTo>
                    <a:pt x="26944" y="18185"/>
                    <a:pt x="27361" y="18061"/>
                    <a:pt x="27773" y="17915"/>
                  </a:cubicBezTo>
                  <a:cubicBezTo>
                    <a:pt x="28156" y="17774"/>
                    <a:pt x="28534" y="17622"/>
                    <a:pt x="28900" y="17447"/>
                  </a:cubicBezTo>
                  <a:lnTo>
                    <a:pt x="28900" y="17447"/>
                  </a:lnTo>
                  <a:lnTo>
                    <a:pt x="28878" y="17458"/>
                  </a:lnTo>
                  <a:cubicBezTo>
                    <a:pt x="29030" y="17385"/>
                    <a:pt x="29177" y="17312"/>
                    <a:pt x="29323" y="17233"/>
                  </a:cubicBezTo>
                  <a:cubicBezTo>
                    <a:pt x="29656" y="16765"/>
                    <a:pt x="29977" y="16297"/>
                    <a:pt x="30287" y="15841"/>
                  </a:cubicBezTo>
                  <a:cubicBezTo>
                    <a:pt x="30930" y="14894"/>
                    <a:pt x="31471" y="14031"/>
                    <a:pt x="31950" y="13191"/>
                  </a:cubicBezTo>
                  <a:cubicBezTo>
                    <a:pt x="32615" y="12019"/>
                    <a:pt x="33128" y="10965"/>
                    <a:pt x="33506" y="9956"/>
                  </a:cubicBezTo>
                  <a:cubicBezTo>
                    <a:pt x="33714" y="9409"/>
                    <a:pt x="33889" y="8834"/>
                    <a:pt x="34041" y="8214"/>
                  </a:cubicBezTo>
                  <a:cubicBezTo>
                    <a:pt x="34176" y="7639"/>
                    <a:pt x="34261" y="7109"/>
                    <a:pt x="34295" y="6590"/>
                  </a:cubicBezTo>
                  <a:cubicBezTo>
                    <a:pt x="34368" y="5407"/>
                    <a:pt x="34165" y="4291"/>
                    <a:pt x="33709" y="3361"/>
                  </a:cubicBezTo>
                  <a:cubicBezTo>
                    <a:pt x="33455" y="2836"/>
                    <a:pt x="33117" y="2363"/>
                    <a:pt x="32705" y="1940"/>
                  </a:cubicBezTo>
                  <a:cubicBezTo>
                    <a:pt x="32592" y="1827"/>
                    <a:pt x="32480" y="1715"/>
                    <a:pt x="32356" y="1613"/>
                  </a:cubicBezTo>
                  <a:cubicBezTo>
                    <a:pt x="32249" y="1523"/>
                    <a:pt x="32142" y="1433"/>
                    <a:pt x="32034" y="1348"/>
                  </a:cubicBezTo>
                  <a:cubicBezTo>
                    <a:pt x="31815" y="1185"/>
                    <a:pt x="31567" y="1027"/>
                    <a:pt x="31228" y="846"/>
                  </a:cubicBezTo>
                  <a:cubicBezTo>
                    <a:pt x="30310" y="350"/>
                    <a:pt x="29182" y="74"/>
                    <a:pt x="27891" y="12"/>
                  </a:cubicBezTo>
                  <a:cubicBezTo>
                    <a:pt x="27720" y="5"/>
                    <a:pt x="27547" y="1"/>
                    <a:pt x="27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0"/>
            <p:cNvSpPr/>
            <p:nvPr/>
          </p:nvSpPr>
          <p:spPr>
            <a:xfrm>
              <a:off x="1286700" y="1978125"/>
              <a:ext cx="331200" cy="63175"/>
            </a:xfrm>
            <a:custGeom>
              <a:avLst/>
              <a:gdLst/>
              <a:ahLst/>
              <a:cxnLst/>
              <a:rect l="l" t="t" r="r" b="b"/>
              <a:pathLst>
                <a:path w="13248" h="2527" extrusionOk="0">
                  <a:moveTo>
                    <a:pt x="2458" y="1483"/>
                  </a:moveTo>
                  <a:cubicBezTo>
                    <a:pt x="2452" y="1484"/>
                    <a:pt x="2447" y="1484"/>
                    <a:pt x="2442" y="1489"/>
                  </a:cubicBezTo>
                  <a:cubicBezTo>
                    <a:pt x="2447" y="1487"/>
                    <a:pt x="2452" y="1485"/>
                    <a:pt x="2458" y="1483"/>
                  </a:cubicBezTo>
                  <a:close/>
                  <a:moveTo>
                    <a:pt x="10541" y="1"/>
                  </a:moveTo>
                  <a:cubicBezTo>
                    <a:pt x="10016" y="1"/>
                    <a:pt x="9493" y="19"/>
                    <a:pt x="8969" y="57"/>
                  </a:cubicBezTo>
                  <a:lnTo>
                    <a:pt x="8997" y="57"/>
                  </a:lnTo>
                  <a:cubicBezTo>
                    <a:pt x="7870" y="142"/>
                    <a:pt x="6748" y="311"/>
                    <a:pt x="5643" y="559"/>
                  </a:cubicBezTo>
                  <a:cubicBezTo>
                    <a:pt x="4567" y="800"/>
                    <a:pt x="3501" y="1114"/>
                    <a:pt x="2458" y="1483"/>
                  </a:cubicBezTo>
                  <a:lnTo>
                    <a:pt x="2458" y="1483"/>
                  </a:lnTo>
                  <a:cubicBezTo>
                    <a:pt x="2458" y="1483"/>
                    <a:pt x="2458" y="1483"/>
                    <a:pt x="2459" y="1483"/>
                  </a:cubicBezTo>
                  <a:cubicBezTo>
                    <a:pt x="1647" y="1771"/>
                    <a:pt x="847" y="2098"/>
                    <a:pt x="63" y="2453"/>
                  </a:cubicBezTo>
                  <a:cubicBezTo>
                    <a:pt x="40" y="2476"/>
                    <a:pt x="18" y="2498"/>
                    <a:pt x="1" y="2526"/>
                  </a:cubicBezTo>
                  <a:cubicBezTo>
                    <a:pt x="2222" y="1754"/>
                    <a:pt x="4516" y="1179"/>
                    <a:pt x="6850" y="903"/>
                  </a:cubicBezTo>
                  <a:cubicBezTo>
                    <a:pt x="7885" y="780"/>
                    <a:pt x="8930" y="709"/>
                    <a:pt x="9975" y="709"/>
                  </a:cubicBezTo>
                  <a:cubicBezTo>
                    <a:pt x="10085" y="709"/>
                    <a:pt x="10195" y="710"/>
                    <a:pt x="10305" y="711"/>
                  </a:cubicBezTo>
                  <a:cubicBezTo>
                    <a:pt x="11106" y="723"/>
                    <a:pt x="11912" y="768"/>
                    <a:pt x="12706" y="858"/>
                  </a:cubicBezTo>
                  <a:lnTo>
                    <a:pt x="13191" y="249"/>
                  </a:lnTo>
                  <a:lnTo>
                    <a:pt x="13248" y="187"/>
                  </a:lnTo>
                  <a:cubicBezTo>
                    <a:pt x="12684" y="108"/>
                    <a:pt x="12115" y="52"/>
                    <a:pt x="11545" y="24"/>
                  </a:cubicBezTo>
                  <a:cubicBezTo>
                    <a:pt x="11210" y="8"/>
                    <a:pt x="10875" y="1"/>
                    <a:pt x="10541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0"/>
            <p:cNvSpPr/>
            <p:nvPr/>
          </p:nvSpPr>
          <p:spPr>
            <a:xfrm>
              <a:off x="1068425" y="2059450"/>
              <a:ext cx="129525" cy="191125"/>
            </a:xfrm>
            <a:custGeom>
              <a:avLst/>
              <a:gdLst/>
              <a:ahLst/>
              <a:cxnLst/>
              <a:rect l="l" t="t" r="r" b="b"/>
              <a:pathLst>
                <a:path w="5181" h="7645" extrusionOk="0">
                  <a:moveTo>
                    <a:pt x="4797" y="6652"/>
                  </a:moveTo>
                  <a:lnTo>
                    <a:pt x="4797" y="6652"/>
                  </a:lnTo>
                  <a:cubicBezTo>
                    <a:pt x="4800" y="6658"/>
                    <a:pt x="4802" y="6663"/>
                    <a:pt x="4805" y="6669"/>
                  </a:cubicBezTo>
                  <a:lnTo>
                    <a:pt x="4805" y="6669"/>
                  </a:lnTo>
                  <a:cubicBezTo>
                    <a:pt x="4802" y="6662"/>
                    <a:pt x="4801" y="6656"/>
                    <a:pt x="4797" y="6652"/>
                  </a:cubicBezTo>
                  <a:close/>
                  <a:moveTo>
                    <a:pt x="226" y="0"/>
                  </a:moveTo>
                  <a:cubicBezTo>
                    <a:pt x="136" y="592"/>
                    <a:pt x="62" y="1190"/>
                    <a:pt x="0" y="1782"/>
                  </a:cubicBezTo>
                  <a:cubicBezTo>
                    <a:pt x="198" y="1940"/>
                    <a:pt x="389" y="2109"/>
                    <a:pt x="575" y="2278"/>
                  </a:cubicBezTo>
                  <a:cubicBezTo>
                    <a:pt x="654" y="2345"/>
                    <a:pt x="728" y="2407"/>
                    <a:pt x="801" y="2475"/>
                  </a:cubicBezTo>
                  <a:cubicBezTo>
                    <a:pt x="1427" y="3039"/>
                    <a:pt x="2035" y="3625"/>
                    <a:pt x="2610" y="4245"/>
                  </a:cubicBezTo>
                  <a:cubicBezTo>
                    <a:pt x="3574" y="5288"/>
                    <a:pt x="4470" y="6410"/>
                    <a:pt x="5181" y="7644"/>
                  </a:cubicBezTo>
                  <a:cubicBezTo>
                    <a:pt x="5064" y="7317"/>
                    <a:pt x="4937" y="6991"/>
                    <a:pt x="4805" y="6669"/>
                  </a:cubicBezTo>
                  <a:lnTo>
                    <a:pt x="4805" y="6669"/>
                  </a:lnTo>
                  <a:cubicBezTo>
                    <a:pt x="4805" y="6671"/>
                    <a:pt x="4805" y="6672"/>
                    <a:pt x="4806" y="6674"/>
                  </a:cubicBezTo>
                  <a:lnTo>
                    <a:pt x="4806" y="6674"/>
                  </a:lnTo>
                  <a:cubicBezTo>
                    <a:pt x="4107" y="5008"/>
                    <a:pt x="3206" y="3420"/>
                    <a:pt x="2103" y="1990"/>
                  </a:cubicBezTo>
                  <a:lnTo>
                    <a:pt x="2103" y="1990"/>
                  </a:lnTo>
                  <a:cubicBezTo>
                    <a:pt x="2103" y="1991"/>
                    <a:pt x="2104" y="1992"/>
                    <a:pt x="2104" y="1993"/>
                  </a:cubicBezTo>
                  <a:lnTo>
                    <a:pt x="2104" y="1993"/>
                  </a:lnTo>
                  <a:cubicBezTo>
                    <a:pt x="1573" y="1313"/>
                    <a:pt x="992" y="677"/>
                    <a:pt x="344" y="108"/>
                  </a:cubicBezTo>
                  <a:cubicBezTo>
                    <a:pt x="305" y="68"/>
                    <a:pt x="265" y="34"/>
                    <a:pt x="226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0"/>
            <p:cNvSpPr/>
            <p:nvPr/>
          </p:nvSpPr>
          <p:spPr>
            <a:xfrm>
              <a:off x="1066025" y="2274925"/>
              <a:ext cx="111775" cy="106975"/>
            </a:xfrm>
            <a:custGeom>
              <a:avLst/>
              <a:gdLst/>
              <a:ahLst/>
              <a:cxnLst/>
              <a:rect l="l" t="t" r="r" b="b"/>
              <a:pathLst>
                <a:path w="4471" h="4279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434"/>
                    <a:pt x="74" y="868"/>
                    <a:pt x="119" y="1302"/>
                  </a:cubicBezTo>
                  <a:cubicBezTo>
                    <a:pt x="243" y="1364"/>
                    <a:pt x="367" y="1432"/>
                    <a:pt x="491" y="1500"/>
                  </a:cubicBezTo>
                  <a:cubicBezTo>
                    <a:pt x="1010" y="1776"/>
                    <a:pt x="1517" y="2075"/>
                    <a:pt x="2007" y="2402"/>
                  </a:cubicBezTo>
                  <a:cubicBezTo>
                    <a:pt x="2870" y="2971"/>
                    <a:pt x="3693" y="3602"/>
                    <a:pt x="4471" y="4279"/>
                  </a:cubicBezTo>
                  <a:cubicBezTo>
                    <a:pt x="4375" y="4149"/>
                    <a:pt x="4279" y="4019"/>
                    <a:pt x="4178" y="3890"/>
                  </a:cubicBezTo>
                  <a:lnTo>
                    <a:pt x="4172" y="3884"/>
                  </a:lnTo>
                  <a:cubicBezTo>
                    <a:pt x="3676" y="3247"/>
                    <a:pt x="3135" y="2650"/>
                    <a:pt x="2560" y="2091"/>
                  </a:cubicBezTo>
                  <a:cubicBezTo>
                    <a:pt x="2351" y="1889"/>
                    <a:pt x="2143" y="1691"/>
                    <a:pt x="1923" y="1500"/>
                  </a:cubicBezTo>
                  <a:cubicBezTo>
                    <a:pt x="1569" y="1184"/>
                    <a:pt x="1199" y="880"/>
                    <a:pt x="818" y="592"/>
                  </a:cubicBezTo>
                  <a:lnTo>
                    <a:pt x="818" y="592"/>
                  </a:lnTo>
                  <a:cubicBezTo>
                    <a:pt x="818" y="592"/>
                    <a:pt x="818" y="592"/>
                    <a:pt x="818" y="592"/>
                  </a:cubicBezTo>
                  <a:cubicBezTo>
                    <a:pt x="811" y="587"/>
                    <a:pt x="805" y="582"/>
                    <a:pt x="798" y="577"/>
                  </a:cubicBezTo>
                  <a:lnTo>
                    <a:pt x="798" y="577"/>
                  </a:lnTo>
                  <a:cubicBezTo>
                    <a:pt x="797" y="577"/>
                    <a:pt x="796" y="576"/>
                    <a:pt x="795" y="575"/>
                  </a:cubicBezTo>
                  <a:lnTo>
                    <a:pt x="795" y="575"/>
                  </a:lnTo>
                  <a:cubicBezTo>
                    <a:pt x="795" y="575"/>
                    <a:pt x="795" y="575"/>
                    <a:pt x="795" y="575"/>
                  </a:cubicBezTo>
                  <a:lnTo>
                    <a:pt x="795" y="575"/>
                  </a:lnTo>
                  <a:cubicBezTo>
                    <a:pt x="532" y="378"/>
                    <a:pt x="269" y="187"/>
                    <a:pt x="1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0"/>
            <p:cNvSpPr/>
            <p:nvPr/>
          </p:nvSpPr>
          <p:spPr>
            <a:xfrm>
              <a:off x="1089850" y="2422175"/>
              <a:ext cx="82450" cy="83600"/>
            </a:xfrm>
            <a:custGeom>
              <a:avLst/>
              <a:gdLst/>
              <a:ahLst/>
              <a:cxnLst/>
              <a:rect l="l" t="t" r="r" b="b"/>
              <a:pathLst>
                <a:path w="3298" h="3344" extrusionOk="0">
                  <a:moveTo>
                    <a:pt x="0" y="1"/>
                  </a:moveTo>
                  <a:lnTo>
                    <a:pt x="0" y="1"/>
                  </a:lnTo>
                  <a:cubicBezTo>
                    <a:pt x="136" y="514"/>
                    <a:pt x="282" y="1021"/>
                    <a:pt x="434" y="1528"/>
                  </a:cubicBezTo>
                  <a:cubicBezTo>
                    <a:pt x="756" y="1669"/>
                    <a:pt x="1071" y="1821"/>
                    <a:pt x="1381" y="1985"/>
                  </a:cubicBezTo>
                  <a:cubicBezTo>
                    <a:pt x="1815" y="2222"/>
                    <a:pt x="2238" y="2475"/>
                    <a:pt x="2633" y="2774"/>
                  </a:cubicBezTo>
                  <a:cubicBezTo>
                    <a:pt x="2774" y="2876"/>
                    <a:pt x="2903" y="2983"/>
                    <a:pt x="3033" y="3095"/>
                  </a:cubicBezTo>
                  <a:cubicBezTo>
                    <a:pt x="3123" y="3174"/>
                    <a:pt x="3213" y="3259"/>
                    <a:pt x="3298" y="3343"/>
                  </a:cubicBezTo>
                  <a:cubicBezTo>
                    <a:pt x="3129" y="3078"/>
                    <a:pt x="2954" y="2819"/>
                    <a:pt x="2768" y="2571"/>
                  </a:cubicBezTo>
                  <a:cubicBezTo>
                    <a:pt x="2379" y="2086"/>
                    <a:pt x="1951" y="1635"/>
                    <a:pt x="1494" y="1218"/>
                  </a:cubicBezTo>
                  <a:cubicBezTo>
                    <a:pt x="1455" y="1184"/>
                    <a:pt x="1409" y="1145"/>
                    <a:pt x="1370" y="1111"/>
                  </a:cubicBezTo>
                  <a:cubicBezTo>
                    <a:pt x="947" y="739"/>
                    <a:pt x="508" y="390"/>
                    <a:pt x="62" y="46"/>
                  </a:cubicBezTo>
                  <a:cubicBezTo>
                    <a:pt x="57" y="40"/>
                    <a:pt x="51" y="40"/>
                    <a:pt x="51" y="35"/>
                  </a:cubicBezTo>
                  <a:cubicBezTo>
                    <a:pt x="34" y="23"/>
                    <a:pt x="17" y="12"/>
                    <a:pt x="0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0"/>
            <p:cNvSpPr/>
            <p:nvPr/>
          </p:nvSpPr>
          <p:spPr>
            <a:xfrm>
              <a:off x="1199775" y="2388925"/>
              <a:ext cx="125575" cy="47800"/>
            </a:xfrm>
            <a:custGeom>
              <a:avLst/>
              <a:gdLst/>
              <a:ahLst/>
              <a:cxnLst/>
              <a:rect l="l" t="t" r="r" b="b"/>
              <a:pathLst>
                <a:path w="5023" h="1912" extrusionOk="0">
                  <a:moveTo>
                    <a:pt x="5022" y="0"/>
                  </a:moveTo>
                  <a:cubicBezTo>
                    <a:pt x="4763" y="34"/>
                    <a:pt x="4510" y="85"/>
                    <a:pt x="4256" y="141"/>
                  </a:cubicBezTo>
                  <a:cubicBezTo>
                    <a:pt x="3720" y="254"/>
                    <a:pt x="3196" y="406"/>
                    <a:pt x="2683" y="587"/>
                  </a:cubicBezTo>
                  <a:lnTo>
                    <a:pt x="2711" y="575"/>
                  </a:lnTo>
                  <a:lnTo>
                    <a:pt x="2711" y="575"/>
                  </a:lnTo>
                  <a:cubicBezTo>
                    <a:pt x="2170" y="767"/>
                    <a:pt x="1652" y="993"/>
                    <a:pt x="1144" y="1252"/>
                  </a:cubicBezTo>
                  <a:cubicBezTo>
                    <a:pt x="755" y="1449"/>
                    <a:pt x="372" y="1675"/>
                    <a:pt x="0" y="1911"/>
                  </a:cubicBezTo>
                  <a:cubicBezTo>
                    <a:pt x="406" y="1804"/>
                    <a:pt x="817" y="1731"/>
                    <a:pt x="1234" y="1680"/>
                  </a:cubicBezTo>
                  <a:cubicBezTo>
                    <a:pt x="1657" y="1633"/>
                    <a:pt x="2084" y="1610"/>
                    <a:pt x="2511" y="1610"/>
                  </a:cubicBezTo>
                  <a:cubicBezTo>
                    <a:pt x="2597" y="1610"/>
                    <a:pt x="2682" y="1611"/>
                    <a:pt x="2768" y="1613"/>
                  </a:cubicBezTo>
                  <a:cubicBezTo>
                    <a:pt x="3174" y="1624"/>
                    <a:pt x="3579" y="1652"/>
                    <a:pt x="3985" y="1692"/>
                  </a:cubicBezTo>
                  <a:cubicBezTo>
                    <a:pt x="4346" y="1088"/>
                    <a:pt x="4701" y="513"/>
                    <a:pt x="5022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0"/>
            <p:cNvSpPr/>
            <p:nvPr/>
          </p:nvSpPr>
          <p:spPr>
            <a:xfrm>
              <a:off x="1218225" y="2282925"/>
              <a:ext cx="174475" cy="42600"/>
            </a:xfrm>
            <a:custGeom>
              <a:avLst/>
              <a:gdLst/>
              <a:ahLst/>
              <a:cxnLst/>
              <a:rect l="l" t="t" r="r" b="b"/>
              <a:pathLst>
                <a:path w="6979" h="1704" extrusionOk="0">
                  <a:moveTo>
                    <a:pt x="5857" y="30"/>
                  </a:moveTo>
                  <a:cubicBezTo>
                    <a:pt x="5857" y="30"/>
                    <a:pt x="5856" y="30"/>
                    <a:pt x="5856" y="30"/>
                  </a:cubicBezTo>
                  <a:lnTo>
                    <a:pt x="5856" y="30"/>
                  </a:lnTo>
                  <a:cubicBezTo>
                    <a:pt x="5856" y="30"/>
                    <a:pt x="5857" y="30"/>
                    <a:pt x="5857" y="30"/>
                  </a:cubicBezTo>
                  <a:close/>
                  <a:moveTo>
                    <a:pt x="6788" y="0"/>
                  </a:moveTo>
                  <a:cubicBezTo>
                    <a:pt x="6470" y="0"/>
                    <a:pt x="6156" y="12"/>
                    <a:pt x="5842" y="35"/>
                  </a:cubicBezTo>
                  <a:lnTo>
                    <a:pt x="5842" y="35"/>
                  </a:lnTo>
                  <a:cubicBezTo>
                    <a:pt x="5846" y="35"/>
                    <a:pt x="5851" y="31"/>
                    <a:pt x="5856" y="30"/>
                  </a:cubicBezTo>
                  <a:lnTo>
                    <a:pt x="5856" y="30"/>
                  </a:lnTo>
                  <a:cubicBezTo>
                    <a:pt x="4486" y="143"/>
                    <a:pt x="3140" y="470"/>
                    <a:pt x="1844" y="926"/>
                  </a:cubicBezTo>
                  <a:cubicBezTo>
                    <a:pt x="1844" y="926"/>
                    <a:pt x="1838" y="932"/>
                    <a:pt x="1838" y="932"/>
                  </a:cubicBezTo>
                  <a:lnTo>
                    <a:pt x="1832" y="932"/>
                  </a:lnTo>
                  <a:cubicBezTo>
                    <a:pt x="1207" y="1157"/>
                    <a:pt x="598" y="1416"/>
                    <a:pt x="0" y="1704"/>
                  </a:cubicBezTo>
                  <a:cubicBezTo>
                    <a:pt x="1201" y="1388"/>
                    <a:pt x="2436" y="1202"/>
                    <a:pt x="3681" y="1163"/>
                  </a:cubicBezTo>
                  <a:cubicBezTo>
                    <a:pt x="3885" y="1155"/>
                    <a:pt x="4089" y="1151"/>
                    <a:pt x="4293" y="1151"/>
                  </a:cubicBezTo>
                  <a:cubicBezTo>
                    <a:pt x="4835" y="1151"/>
                    <a:pt x="5379" y="1179"/>
                    <a:pt x="5919" y="1236"/>
                  </a:cubicBezTo>
                  <a:cubicBezTo>
                    <a:pt x="5998" y="1247"/>
                    <a:pt x="6077" y="1253"/>
                    <a:pt x="6162" y="1264"/>
                  </a:cubicBezTo>
                  <a:cubicBezTo>
                    <a:pt x="6432" y="841"/>
                    <a:pt x="6703" y="419"/>
                    <a:pt x="6979" y="2"/>
                  </a:cubicBezTo>
                  <a:cubicBezTo>
                    <a:pt x="6915" y="1"/>
                    <a:pt x="6851" y="0"/>
                    <a:pt x="6788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0"/>
            <p:cNvSpPr/>
            <p:nvPr/>
          </p:nvSpPr>
          <p:spPr>
            <a:xfrm>
              <a:off x="1264025" y="2306200"/>
              <a:ext cx="175" cy="25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cubicBezTo>
                    <a:pt x="0" y="1"/>
                    <a:pt x="6" y="1"/>
                    <a:pt x="6" y="1"/>
                  </a:cubicBezTo>
                  <a:cubicBezTo>
                    <a:pt x="6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0"/>
            <p:cNvSpPr/>
            <p:nvPr/>
          </p:nvSpPr>
          <p:spPr>
            <a:xfrm>
              <a:off x="1231600" y="2149775"/>
              <a:ext cx="255375" cy="65125"/>
            </a:xfrm>
            <a:custGeom>
              <a:avLst/>
              <a:gdLst/>
              <a:ahLst/>
              <a:cxnLst/>
              <a:rect l="l" t="t" r="r" b="b"/>
              <a:pathLst>
                <a:path w="10215" h="2605" extrusionOk="0">
                  <a:moveTo>
                    <a:pt x="10215" y="1"/>
                  </a:moveTo>
                  <a:lnTo>
                    <a:pt x="10215" y="1"/>
                  </a:lnTo>
                  <a:cubicBezTo>
                    <a:pt x="9578" y="6"/>
                    <a:pt x="8935" y="29"/>
                    <a:pt x="8293" y="74"/>
                  </a:cubicBezTo>
                  <a:lnTo>
                    <a:pt x="8321" y="74"/>
                  </a:lnTo>
                  <a:cubicBezTo>
                    <a:pt x="7413" y="142"/>
                    <a:pt x="6517" y="254"/>
                    <a:pt x="5627" y="435"/>
                  </a:cubicBezTo>
                  <a:cubicBezTo>
                    <a:pt x="4747" y="615"/>
                    <a:pt x="3885" y="846"/>
                    <a:pt x="3045" y="1145"/>
                  </a:cubicBezTo>
                  <a:lnTo>
                    <a:pt x="3051" y="1145"/>
                  </a:lnTo>
                  <a:cubicBezTo>
                    <a:pt x="2447" y="1359"/>
                    <a:pt x="1861" y="1607"/>
                    <a:pt x="1292" y="1889"/>
                  </a:cubicBezTo>
                  <a:cubicBezTo>
                    <a:pt x="852" y="2109"/>
                    <a:pt x="418" y="2346"/>
                    <a:pt x="1" y="2605"/>
                  </a:cubicBezTo>
                  <a:cubicBezTo>
                    <a:pt x="677" y="2363"/>
                    <a:pt x="1371" y="2165"/>
                    <a:pt x="2075" y="2013"/>
                  </a:cubicBezTo>
                  <a:cubicBezTo>
                    <a:pt x="2949" y="1821"/>
                    <a:pt x="3834" y="1692"/>
                    <a:pt x="4725" y="1618"/>
                  </a:cubicBezTo>
                  <a:cubicBezTo>
                    <a:pt x="5384" y="1568"/>
                    <a:pt x="6047" y="1542"/>
                    <a:pt x="6710" y="1542"/>
                  </a:cubicBezTo>
                  <a:cubicBezTo>
                    <a:pt x="6931" y="1542"/>
                    <a:pt x="7153" y="1545"/>
                    <a:pt x="7374" y="1551"/>
                  </a:cubicBezTo>
                  <a:cubicBezTo>
                    <a:pt x="7921" y="1568"/>
                    <a:pt x="8462" y="1596"/>
                    <a:pt x="9003" y="1641"/>
                  </a:cubicBezTo>
                  <a:cubicBezTo>
                    <a:pt x="9392" y="1111"/>
                    <a:pt x="9792" y="564"/>
                    <a:pt x="10215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0"/>
            <p:cNvSpPr/>
            <p:nvPr/>
          </p:nvSpPr>
          <p:spPr>
            <a:xfrm>
              <a:off x="1475825" y="1685150"/>
              <a:ext cx="364600" cy="40425"/>
            </a:xfrm>
            <a:custGeom>
              <a:avLst/>
              <a:gdLst/>
              <a:ahLst/>
              <a:cxnLst/>
              <a:rect l="l" t="t" r="r" b="b"/>
              <a:pathLst>
                <a:path w="14584" h="1617" extrusionOk="0">
                  <a:moveTo>
                    <a:pt x="14583" y="1"/>
                  </a:moveTo>
                  <a:cubicBezTo>
                    <a:pt x="13208" y="63"/>
                    <a:pt x="11827" y="74"/>
                    <a:pt x="10451" y="74"/>
                  </a:cubicBezTo>
                  <a:cubicBezTo>
                    <a:pt x="8732" y="80"/>
                    <a:pt x="7013" y="86"/>
                    <a:pt x="5305" y="210"/>
                  </a:cubicBezTo>
                  <a:lnTo>
                    <a:pt x="5311" y="210"/>
                  </a:lnTo>
                  <a:cubicBezTo>
                    <a:pt x="4330" y="283"/>
                    <a:pt x="3343" y="396"/>
                    <a:pt x="2374" y="576"/>
                  </a:cubicBezTo>
                  <a:cubicBezTo>
                    <a:pt x="1573" y="722"/>
                    <a:pt x="779" y="908"/>
                    <a:pt x="1" y="1134"/>
                  </a:cubicBezTo>
                  <a:cubicBezTo>
                    <a:pt x="423" y="1085"/>
                    <a:pt x="846" y="1065"/>
                    <a:pt x="1270" y="1065"/>
                  </a:cubicBezTo>
                  <a:cubicBezTo>
                    <a:pt x="2643" y="1065"/>
                    <a:pt x="4023" y="1274"/>
                    <a:pt x="5384" y="1382"/>
                  </a:cubicBezTo>
                  <a:cubicBezTo>
                    <a:pt x="5959" y="1427"/>
                    <a:pt x="6534" y="1467"/>
                    <a:pt x="7109" y="1506"/>
                  </a:cubicBezTo>
                  <a:cubicBezTo>
                    <a:pt x="7672" y="1540"/>
                    <a:pt x="8230" y="1574"/>
                    <a:pt x="8789" y="1591"/>
                  </a:cubicBezTo>
                  <a:cubicBezTo>
                    <a:pt x="9253" y="1607"/>
                    <a:pt x="9718" y="1616"/>
                    <a:pt x="10183" y="1616"/>
                  </a:cubicBezTo>
                  <a:cubicBezTo>
                    <a:pt x="10864" y="1616"/>
                    <a:pt x="11545" y="1596"/>
                    <a:pt x="12221" y="1545"/>
                  </a:cubicBezTo>
                  <a:lnTo>
                    <a:pt x="12193" y="1545"/>
                  </a:lnTo>
                  <a:cubicBezTo>
                    <a:pt x="12689" y="1512"/>
                    <a:pt x="13180" y="1455"/>
                    <a:pt x="13670" y="1388"/>
                  </a:cubicBezTo>
                  <a:lnTo>
                    <a:pt x="13817" y="1168"/>
                  </a:lnTo>
                  <a:cubicBezTo>
                    <a:pt x="14087" y="768"/>
                    <a:pt x="14341" y="379"/>
                    <a:pt x="14583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0"/>
            <p:cNvSpPr/>
            <p:nvPr/>
          </p:nvSpPr>
          <p:spPr>
            <a:xfrm>
              <a:off x="1342375" y="1871150"/>
              <a:ext cx="356425" cy="65575"/>
            </a:xfrm>
            <a:custGeom>
              <a:avLst/>
              <a:gdLst/>
              <a:ahLst/>
              <a:cxnLst/>
              <a:rect l="l" t="t" r="r" b="b"/>
              <a:pathLst>
                <a:path w="14257" h="2623" extrusionOk="0">
                  <a:moveTo>
                    <a:pt x="9824" y="0"/>
                  </a:moveTo>
                  <a:cubicBezTo>
                    <a:pt x="9114" y="0"/>
                    <a:pt x="8403" y="28"/>
                    <a:pt x="7695" y="81"/>
                  </a:cubicBezTo>
                  <a:lnTo>
                    <a:pt x="7723" y="81"/>
                  </a:lnTo>
                  <a:cubicBezTo>
                    <a:pt x="5091" y="278"/>
                    <a:pt x="2486" y="819"/>
                    <a:pt x="1" y="1704"/>
                  </a:cubicBezTo>
                  <a:lnTo>
                    <a:pt x="6" y="1704"/>
                  </a:lnTo>
                  <a:cubicBezTo>
                    <a:pt x="1032" y="1608"/>
                    <a:pt x="2064" y="1535"/>
                    <a:pt x="3101" y="1507"/>
                  </a:cubicBezTo>
                  <a:cubicBezTo>
                    <a:pt x="3509" y="1494"/>
                    <a:pt x="3917" y="1487"/>
                    <a:pt x="4325" y="1487"/>
                  </a:cubicBezTo>
                  <a:cubicBezTo>
                    <a:pt x="5143" y="1487"/>
                    <a:pt x="5961" y="1514"/>
                    <a:pt x="6776" y="1574"/>
                  </a:cubicBezTo>
                  <a:cubicBezTo>
                    <a:pt x="8710" y="1715"/>
                    <a:pt x="10643" y="2031"/>
                    <a:pt x="12486" y="2623"/>
                  </a:cubicBezTo>
                  <a:cubicBezTo>
                    <a:pt x="13078" y="1884"/>
                    <a:pt x="13670" y="1135"/>
                    <a:pt x="14256" y="379"/>
                  </a:cubicBezTo>
                  <a:cubicBezTo>
                    <a:pt x="12793" y="120"/>
                    <a:pt x="11308" y="0"/>
                    <a:pt x="9824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0"/>
            <p:cNvSpPr/>
            <p:nvPr/>
          </p:nvSpPr>
          <p:spPr>
            <a:xfrm>
              <a:off x="1121000" y="1796625"/>
              <a:ext cx="128675" cy="283275"/>
            </a:xfrm>
            <a:custGeom>
              <a:avLst/>
              <a:gdLst/>
              <a:ahLst/>
              <a:cxnLst/>
              <a:rect l="l" t="t" r="r" b="b"/>
              <a:pathLst>
                <a:path w="5147" h="11331" extrusionOk="0">
                  <a:moveTo>
                    <a:pt x="4820" y="10812"/>
                  </a:moveTo>
                  <a:cubicBezTo>
                    <a:pt x="4820" y="10812"/>
                    <a:pt x="4820" y="10816"/>
                    <a:pt x="4822" y="10817"/>
                  </a:cubicBezTo>
                  <a:lnTo>
                    <a:pt x="4822" y="10817"/>
                  </a:lnTo>
                  <a:cubicBezTo>
                    <a:pt x="4822" y="10816"/>
                    <a:pt x="4821" y="10814"/>
                    <a:pt x="4820" y="10812"/>
                  </a:cubicBezTo>
                  <a:close/>
                  <a:moveTo>
                    <a:pt x="5146" y="11252"/>
                  </a:moveTo>
                  <a:cubicBezTo>
                    <a:pt x="5146" y="11257"/>
                    <a:pt x="5146" y="11261"/>
                    <a:pt x="5146" y="11266"/>
                  </a:cubicBezTo>
                  <a:lnTo>
                    <a:pt x="5146" y="11266"/>
                  </a:lnTo>
                  <a:cubicBezTo>
                    <a:pt x="5146" y="11270"/>
                    <a:pt x="5146" y="11275"/>
                    <a:pt x="5146" y="11280"/>
                  </a:cubicBezTo>
                  <a:cubicBezTo>
                    <a:pt x="5146" y="11269"/>
                    <a:pt x="5146" y="11263"/>
                    <a:pt x="5146" y="11252"/>
                  </a:cubicBezTo>
                  <a:close/>
                  <a:moveTo>
                    <a:pt x="1065" y="1"/>
                  </a:moveTo>
                  <a:cubicBezTo>
                    <a:pt x="682" y="897"/>
                    <a:pt x="327" y="1827"/>
                    <a:pt x="0" y="2774"/>
                  </a:cubicBezTo>
                  <a:cubicBezTo>
                    <a:pt x="598" y="3456"/>
                    <a:pt x="1116" y="4200"/>
                    <a:pt x="1590" y="4967"/>
                  </a:cubicBezTo>
                  <a:cubicBezTo>
                    <a:pt x="1922" y="5508"/>
                    <a:pt x="2238" y="6055"/>
                    <a:pt x="2548" y="6607"/>
                  </a:cubicBezTo>
                  <a:cubicBezTo>
                    <a:pt x="2554" y="6613"/>
                    <a:pt x="2554" y="6613"/>
                    <a:pt x="2554" y="6618"/>
                  </a:cubicBezTo>
                  <a:cubicBezTo>
                    <a:pt x="2688" y="6853"/>
                    <a:pt x="2817" y="7083"/>
                    <a:pt x="2951" y="7318"/>
                  </a:cubicBezTo>
                  <a:lnTo>
                    <a:pt x="2951" y="7318"/>
                  </a:lnTo>
                  <a:cubicBezTo>
                    <a:pt x="2950" y="7318"/>
                    <a:pt x="2949" y="7317"/>
                    <a:pt x="2948" y="7317"/>
                  </a:cubicBezTo>
                  <a:cubicBezTo>
                    <a:pt x="3123" y="7616"/>
                    <a:pt x="3292" y="7909"/>
                    <a:pt x="3461" y="8208"/>
                  </a:cubicBezTo>
                  <a:cubicBezTo>
                    <a:pt x="3625" y="8484"/>
                    <a:pt x="3777" y="8760"/>
                    <a:pt x="3923" y="9048"/>
                  </a:cubicBezTo>
                  <a:cubicBezTo>
                    <a:pt x="4222" y="9640"/>
                    <a:pt x="4498" y="10243"/>
                    <a:pt x="4825" y="10818"/>
                  </a:cubicBezTo>
                  <a:cubicBezTo>
                    <a:pt x="4824" y="10818"/>
                    <a:pt x="4823" y="10818"/>
                    <a:pt x="4822" y="10817"/>
                  </a:cubicBezTo>
                  <a:lnTo>
                    <a:pt x="4822" y="10817"/>
                  </a:lnTo>
                  <a:cubicBezTo>
                    <a:pt x="4923" y="10990"/>
                    <a:pt x="5029" y="11163"/>
                    <a:pt x="5141" y="11331"/>
                  </a:cubicBezTo>
                  <a:cubicBezTo>
                    <a:pt x="5146" y="11307"/>
                    <a:pt x="5146" y="11288"/>
                    <a:pt x="5146" y="11266"/>
                  </a:cubicBezTo>
                  <a:lnTo>
                    <a:pt x="5146" y="11266"/>
                  </a:lnTo>
                  <a:cubicBezTo>
                    <a:pt x="5145" y="10741"/>
                    <a:pt x="5038" y="10227"/>
                    <a:pt x="4910" y="9719"/>
                  </a:cubicBezTo>
                  <a:lnTo>
                    <a:pt x="4910" y="9719"/>
                  </a:lnTo>
                  <a:lnTo>
                    <a:pt x="4915" y="9747"/>
                  </a:lnTo>
                  <a:cubicBezTo>
                    <a:pt x="4865" y="9533"/>
                    <a:pt x="4803" y="9324"/>
                    <a:pt x="4746" y="9110"/>
                  </a:cubicBezTo>
                  <a:cubicBezTo>
                    <a:pt x="4690" y="8918"/>
                    <a:pt x="4645" y="8727"/>
                    <a:pt x="4594" y="8541"/>
                  </a:cubicBezTo>
                  <a:cubicBezTo>
                    <a:pt x="4464" y="8056"/>
                    <a:pt x="4335" y="7577"/>
                    <a:pt x="4194" y="7103"/>
                  </a:cubicBezTo>
                  <a:cubicBezTo>
                    <a:pt x="3901" y="6128"/>
                    <a:pt x="3568" y="5164"/>
                    <a:pt x="3174" y="4223"/>
                  </a:cubicBezTo>
                  <a:cubicBezTo>
                    <a:pt x="2790" y="3298"/>
                    <a:pt x="2351" y="2402"/>
                    <a:pt x="1888" y="1517"/>
                  </a:cubicBezTo>
                  <a:cubicBezTo>
                    <a:pt x="1618" y="1004"/>
                    <a:pt x="1347" y="502"/>
                    <a:pt x="1065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0"/>
            <p:cNvSpPr/>
            <p:nvPr/>
          </p:nvSpPr>
          <p:spPr>
            <a:xfrm>
              <a:off x="1174550" y="1686850"/>
              <a:ext cx="114575" cy="298925"/>
            </a:xfrm>
            <a:custGeom>
              <a:avLst/>
              <a:gdLst/>
              <a:ahLst/>
              <a:cxnLst/>
              <a:rect l="l" t="t" r="r" b="b"/>
              <a:pathLst>
                <a:path w="4583" h="11957" extrusionOk="0">
                  <a:moveTo>
                    <a:pt x="3846" y="7218"/>
                  </a:moveTo>
                  <a:cubicBezTo>
                    <a:pt x="3847" y="7223"/>
                    <a:pt x="3849" y="7228"/>
                    <a:pt x="3850" y="7233"/>
                  </a:cubicBezTo>
                  <a:cubicBezTo>
                    <a:pt x="3850" y="7228"/>
                    <a:pt x="3850" y="7223"/>
                    <a:pt x="3846" y="7218"/>
                  </a:cubicBezTo>
                  <a:close/>
                  <a:moveTo>
                    <a:pt x="1127" y="1"/>
                  </a:moveTo>
                  <a:cubicBezTo>
                    <a:pt x="738" y="671"/>
                    <a:pt x="361" y="1370"/>
                    <a:pt x="0" y="2086"/>
                  </a:cubicBezTo>
                  <a:cubicBezTo>
                    <a:pt x="175" y="2470"/>
                    <a:pt x="378" y="2842"/>
                    <a:pt x="581" y="3208"/>
                  </a:cubicBezTo>
                  <a:cubicBezTo>
                    <a:pt x="772" y="3546"/>
                    <a:pt x="970" y="3879"/>
                    <a:pt x="1161" y="4217"/>
                  </a:cubicBezTo>
                  <a:cubicBezTo>
                    <a:pt x="1263" y="4397"/>
                    <a:pt x="1364" y="4578"/>
                    <a:pt x="1454" y="4758"/>
                  </a:cubicBezTo>
                  <a:cubicBezTo>
                    <a:pt x="1556" y="4950"/>
                    <a:pt x="1652" y="5136"/>
                    <a:pt x="1742" y="5333"/>
                  </a:cubicBezTo>
                  <a:cubicBezTo>
                    <a:pt x="2136" y="6139"/>
                    <a:pt x="2492" y="6968"/>
                    <a:pt x="2847" y="7791"/>
                  </a:cubicBezTo>
                  <a:cubicBezTo>
                    <a:pt x="3027" y="8202"/>
                    <a:pt x="3202" y="8619"/>
                    <a:pt x="3382" y="9031"/>
                  </a:cubicBezTo>
                  <a:cubicBezTo>
                    <a:pt x="3557" y="9431"/>
                    <a:pt x="3732" y="9831"/>
                    <a:pt x="3901" y="10237"/>
                  </a:cubicBezTo>
                  <a:cubicBezTo>
                    <a:pt x="4143" y="10806"/>
                    <a:pt x="4369" y="11381"/>
                    <a:pt x="4583" y="11956"/>
                  </a:cubicBezTo>
                  <a:cubicBezTo>
                    <a:pt x="4510" y="10361"/>
                    <a:pt x="4239" y="8772"/>
                    <a:pt x="3844" y="7216"/>
                  </a:cubicBezTo>
                  <a:lnTo>
                    <a:pt x="3844" y="7216"/>
                  </a:lnTo>
                  <a:cubicBezTo>
                    <a:pt x="3845" y="7216"/>
                    <a:pt x="3846" y="7217"/>
                    <a:pt x="3846" y="7218"/>
                  </a:cubicBezTo>
                  <a:lnTo>
                    <a:pt x="3846" y="7218"/>
                  </a:lnTo>
                  <a:cubicBezTo>
                    <a:pt x="3209" y="4720"/>
                    <a:pt x="2258" y="2313"/>
                    <a:pt x="1127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0"/>
            <p:cNvSpPr/>
            <p:nvPr/>
          </p:nvSpPr>
          <p:spPr>
            <a:xfrm>
              <a:off x="1350825" y="1460825"/>
              <a:ext cx="74300" cy="291875"/>
            </a:xfrm>
            <a:custGeom>
              <a:avLst/>
              <a:gdLst/>
              <a:ahLst/>
              <a:cxnLst/>
              <a:rect l="l" t="t" r="r" b="b"/>
              <a:pathLst>
                <a:path w="2972" h="11675" extrusionOk="0">
                  <a:moveTo>
                    <a:pt x="1652" y="0"/>
                  </a:moveTo>
                  <a:cubicBezTo>
                    <a:pt x="1089" y="462"/>
                    <a:pt x="536" y="947"/>
                    <a:pt x="1" y="1466"/>
                  </a:cubicBezTo>
                  <a:cubicBezTo>
                    <a:pt x="632" y="2982"/>
                    <a:pt x="1128" y="4560"/>
                    <a:pt x="1540" y="6156"/>
                  </a:cubicBezTo>
                  <a:cubicBezTo>
                    <a:pt x="2007" y="7971"/>
                    <a:pt x="2374" y="9808"/>
                    <a:pt x="2695" y="11657"/>
                  </a:cubicBezTo>
                  <a:lnTo>
                    <a:pt x="2718" y="11657"/>
                  </a:lnTo>
                  <a:cubicBezTo>
                    <a:pt x="2740" y="11657"/>
                    <a:pt x="2757" y="11668"/>
                    <a:pt x="2774" y="11674"/>
                  </a:cubicBezTo>
                  <a:cubicBezTo>
                    <a:pt x="2971" y="9977"/>
                    <a:pt x="2915" y="8252"/>
                    <a:pt x="2746" y="6556"/>
                  </a:cubicBezTo>
                  <a:cubicBezTo>
                    <a:pt x="2520" y="4352"/>
                    <a:pt x="2092" y="2170"/>
                    <a:pt x="1652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0"/>
            <p:cNvSpPr/>
            <p:nvPr/>
          </p:nvSpPr>
          <p:spPr>
            <a:xfrm>
              <a:off x="1427500" y="1404575"/>
              <a:ext cx="71325" cy="259050"/>
            </a:xfrm>
            <a:custGeom>
              <a:avLst/>
              <a:gdLst/>
              <a:ahLst/>
              <a:cxnLst/>
              <a:rect l="l" t="t" r="r" b="b"/>
              <a:pathLst>
                <a:path w="2853" h="10362" extrusionOk="0">
                  <a:moveTo>
                    <a:pt x="1776" y="1"/>
                  </a:moveTo>
                  <a:cubicBezTo>
                    <a:pt x="1173" y="362"/>
                    <a:pt x="581" y="751"/>
                    <a:pt x="0" y="1168"/>
                  </a:cubicBezTo>
                  <a:cubicBezTo>
                    <a:pt x="468" y="2554"/>
                    <a:pt x="913" y="3952"/>
                    <a:pt x="1319" y="5362"/>
                  </a:cubicBezTo>
                  <a:cubicBezTo>
                    <a:pt x="1787" y="7008"/>
                    <a:pt x="2199" y="8676"/>
                    <a:pt x="2497" y="10362"/>
                  </a:cubicBezTo>
                  <a:cubicBezTo>
                    <a:pt x="2537" y="10176"/>
                    <a:pt x="2576" y="9984"/>
                    <a:pt x="2610" y="9792"/>
                  </a:cubicBezTo>
                  <a:lnTo>
                    <a:pt x="2610" y="9792"/>
                  </a:lnTo>
                  <a:lnTo>
                    <a:pt x="2604" y="9820"/>
                  </a:lnTo>
                  <a:cubicBezTo>
                    <a:pt x="2852" y="8321"/>
                    <a:pt x="2819" y="6793"/>
                    <a:pt x="2672" y="5288"/>
                  </a:cubicBezTo>
                  <a:cubicBezTo>
                    <a:pt x="2672" y="5283"/>
                    <a:pt x="2672" y="5277"/>
                    <a:pt x="2672" y="5271"/>
                  </a:cubicBezTo>
                  <a:cubicBezTo>
                    <a:pt x="2666" y="5271"/>
                    <a:pt x="2672" y="5266"/>
                    <a:pt x="2666" y="5266"/>
                  </a:cubicBezTo>
                  <a:cubicBezTo>
                    <a:pt x="2486" y="3490"/>
                    <a:pt x="2131" y="1743"/>
                    <a:pt x="1776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0"/>
            <p:cNvSpPr/>
            <p:nvPr/>
          </p:nvSpPr>
          <p:spPr>
            <a:xfrm>
              <a:off x="1494150" y="153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0"/>
            <p:cNvSpPr/>
            <p:nvPr/>
          </p:nvSpPr>
          <p:spPr>
            <a:xfrm>
              <a:off x="1554325" y="1317775"/>
              <a:ext cx="368950" cy="325975"/>
            </a:xfrm>
            <a:custGeom>
              <a:avLst/>
              <a:gdLst/>
              <a:ahLst/>
              <a:cxnLst/>
              <a:rect l="l" t="t" r="r" b="b"/>
              <a:pathLst>
                <a:path w="14758" h="13039" extrusionOk="0">
                  <a:moveTo>
                    <a:pt x="7756" y="1"/>
                  </a:moveTo>
                  <a:cubicBezTo>
                    <a:pt x="6767" y="1"/>
                    <a:pt x="5713" y="122"/>
                    <a:pt x="4549" y="361"/>
                  </a:cubicBezTo>
                  <a:cubicBezTo>
                    <a:pt x="3856" y="508"/>
                    <a:pt x="3146" y="694"/>
                    <a:pt x="2407" y="925"/>
                  </a:cubicBezTo>
                  <a:cubicBezTo>
                    <a:pt x="2166" y="1222"/>
                    <a:pt x="1936" y="1530"/>
                    <a:pt x="1723" y="1850"/>
                  </a:cubicBezTo>
                  <a:lnTo>
                    <a:pt x="1723" y="1850"/>
                  </a:lnTo>
                  <a:cubicBezTo>
                    <a:pt x="1720" y="1851"/>
                    <a:pt x="1720" y="1855"/>
                    <a:pt x="1720" y="1855"/>
                  </a:cubicBezTo>
                  <a:cubicBezTo>
                    <a:pt x="1714" y="1861"/>
                    <a:pt x="1714" y="1866"/>
                    <a:pt x="1708" y="1872"/>
                  </a:cubicBezTo>
                  <a:cubicBezTo>
                    <a:pt x="1708" y="1872"/>
                    <a:pt x="1708" y="1872"/>
                    <a:pt x="1708" y="1866"/>
                  </a:cubicBezTo>
                  <a:cubicBezTo>
                    <a:pt x="1179" y="2678"/>
                    <a:pt x="733" y="3535"/>
                    <a:pt x="423" y="4454"/>
                  </a:cubicBezTo>
                  <a:lnTo>
                    <a:pt x="434" y="4426"/>
                  </a:lnTo>
                  <a:lnTo>
                    <a:pt x="434" y="4426"/>
                  </a:lnTo>
                  <a:cubicBezTo>
                    <a:pt x="322" y="4758"/>
                    <a:pt x="226" y="5096"/>
                    <a:pt x="153" y="5446"/>
                  </a:cubicBezTo>
                  <a:cubicBezTo>
                    <a:pt x="91" y="5762"/>
                    <a:pt x="45" y="6083"/>
                    <a:pt x="23" y="6404"/>
                  </a:cubicBezTo>
                  <a:cubicBezTo>
                    <a:pt x="6" y="6669"/>
                    <a:pt x="0" y="6945"/>
                    <a:pt x="23" y="7210"/>
                  </a:cubicBezTo>
                  <a:cubicBezTo>
                    <a:pt x="40" y="7458"/>
                    <a:pt x="68" y="7701"/>
                    <a:pt x="113" y="7943"/>
                  </a:cubicBezTo>
                  <a:cubicBezTo>
                    <a:pt x="119" y="7949"/>
                    <a:pt x="119" y="7954"/>
                    <a:pt x="119" y="7966"/>
                  </a:cubicBezTo>
                  <a:cubicBezTo>
                    <a:pt x="164" y="8197"/>
                    <a:pt x="220" y="8416"/>
                    <a:pt x="299" y="8636"/>
                  </a:cubicBezTo>
                  <a:cubicBezTo>
                    <a:pt x="370" y="8844"/>
                    <a:pt x="451" y="9046"/>
                    <a:pt x="543" y="9247"/>
                  </a:cubicBezTo>
                  <a:lnTo>
                    <a:pt x="543" y="9247"/>
                  </a:lnTo>
                  <a:cubicBezTo>
                    <a:pt x="543" y="9246"/>
                    <a:pt x="542" y="9246"/>
                    <a:pt x="542" y="9245"/>
                  </a:cubicBezTo>
                  <a:lnTo>
                    <a:pt x="542" y="9245"/>
                  </a:lnTo>
                  <a:cubicBezTo>
                    <a:pt x="545" y="9252"/>
                    <a:pt x="549" y="9259"/>
                    <a:pt x="552" y="9267"/>
                  </a:cubicBezTo>
                  <a:lnTo>
                    <a:pt x="552" y="9267"/>
                  </a:lnTo>
                  <a:cubicBezTo>
                    <a:pt x="552" y="9267"/>
                    <a:pt x="553" y="9267"/>
                    <a:pt x="553" y="9268"/>
                  </a:cubicBezTo>
                  <a:cubicBezTo>
                    <a:pt x="553" y="9268"/>
                    <a:pt x="553" y="9268"/>
                    <a:pt x="553" y="9268"/>
                  </a:cubicBezTo>
                  <a:lnTo>
                    <a:pt x="553" y="9268"/>
                  </a:lnTo>
                  <a:cubicBezTo>
                    <a:pt x="663" y="9485"/>
                    <a:pt x="783" y="9697"/>
                    <a:pt x="919" y="9899"/>
                  </a:cubicBezTo>
                  <a:cubicBezTo>
                    <a:pt x="1054" y="10108"/>
                    <a:pt x="1212" y="10310"/>
                    <a:pt x="1376" y="10502"/>
                  </a:cubicBezTo>
                  <a:lnTo>
                    <a:pt x="1370" y="10497"/>
                  </a:lnTo>
                  <a:lnTo>
                    <a:pt x="1370" y="10497"/>
                  </a:lnTo>
                  <a:cubicBezTo>
                    <a:pt x="1579" y="10739"/>
                    <a:pt x="1799" y="10964"/>
                    <a:pt x="2041" y="11173"/>
                  </a:cubicBezTo>
                  <a:cubicBezTo>
                    <a:pt x="2266" y="11365"/>
                    <a:pt x="2503" y="11545"/>
                    <a:pt x="2751" y="11714"/>
                  </a:cubicBezTo>
                  <a:cubicBezTo>
                    <a:pt x="2740" y="11708"/>
                    <a:pt x="2734" y="11703"/>
                    <a:pt x="2723" y="11697"/>
                  </a:cubicBezTo>
                  <a:lnTo>
                    <a:pt x="2723" y="11697"/>
                  </a:lnTo>
                  <a:cubicBezTo>
                    <a:pt x="3005" y="11883"/>
                    <a:pt x="3298" y="12052"/>
                    <a:pt x="3597" y="12199"/>
                  </a:cubicBezTo>
                  <a:cubicBezTo>
                    <a:pt x="3901" y="12345"/>
                    <a:pt x="4211" y="12469"/>
                    <a:pt x="4532" y="12577"/>
                  </a:cubicBezTo>
                  <a:lnTo>
                    <a:pt x="4504" y="12565"/>
                  </a:lnTo>
                  <a:lnTo>
                    <a:pt x="4504" y="12565"/>
                  </a:lnTo>
                  <a:cubicBezTo>
                    <a:pt x="4888" y="12695"/>
                    <a:pt x="5277" y="12796"/>
                    <a:pt x="5671" y="12870"/>
                  </a:cubicBezTo>
                  <a:cubicBezTo>
                    <a:pt x="6071" y="12943"/>
                    <a:pt x="6472" y="12994"/>
                    <a:pt x="6883" y="13016"/>
                  </a:cubicBezTo>
                  <a:lnTo>
                    <a:pt x="6855" y="13016"/>
                  </a:lnTo>
                  <a:cubicBezTo>
                    <a:pt x="7082" y="13032"/>
                    <a:pt x="7310" y="13039"/>
                    <a:pt x="7537" y="13039"/>
                  </a:cubicBezTo>
                  <a:cubicBezTo>
                    <a:pt x="7806" y="13039"/>
                    <a:pt x="8074" y="13029"/>
                    <a:pt x="8343" y="13011"/>
                  </a:cubicBezTo>
                  <a:cubicBezTo>
                    <a:pt x="8833" y="12977"/>
                    <a:pt x="9318" y="12909"/>
                    <a:pt x="9797" y="12819"/>
                  </a:cubicBezTo>
                  <a:lnTo>
                    <a:pt x="9820" y="12819"/>
                  </a:lnTo>
                  <a:cubicBezTo>
                    <a:pt x="10851" y="12610"/>
                    <a:pt x="11855" y="12289"/>
                    <a:pt x="12802" y="11832"/>
                  </a:cubicBezTo>
                  <a:lnTo>
                    <a:pt x="12802" y="11832"/>
                  </a:lnTo>
                  <a:lnTo>
                    <a:pt x="12779" y="11849"/>
                  </a:lnTo>
                  <a:cubicBezTo>
                    <a:pt x="12903" y="11787"/>
                    <a:pt x="13033" y="11725"/>
                    <a:pt x="13162" y="11658"/>
                  </a:cubicBezTo>
                  <a:cubicBezTo>
                    <a:pt x="13444" y="11077"/>
                    <a:pt x="13687" y="10519"/>
                    <a:pt x="13895" y="9972"/>
                  </a:cubicBezTo>
                  <a:cubicBezTo>
                    <a:pt x="14104" y="9425"/>
                    <a:pt x="14279" y="8856"/>
                    <a:pt x="14431" y="8225"/>
                  </a:cubicBezTo>
                  <a:cubicBezTo>
                    <a:pt x="14566" y="7650"/>
                    <a:pt x="14651" y="7120"/>
                    <a:pt x="14679" y="6601"/>
                  </a:cubicBezTo>
                  <a:cubicBezTo>
                    <a:pt x="14758" y="5412"/>
                    <a:pt x="14555" y="4296"/>
                    <a:pt x="14093" y="3366"/>
                  </a:cubicBezTo>
                  <a:cubicBezTo>
                    <a:pt x="13839" y="2842"/>
                    <a:pt x="13501" y="2368"/>
                    <a:pt x="13089" y="1945"/>
                  </a:cubicBezTo>
                  <a:cubicBezTo>
                    <a:pt x="12976" y="1833"/>
                    <a:pt x="12864" y="1720"/>
                    <a:pt x="12740" y="1613"/>
                  </a:cubicBezTo>
                  <a:cubicBezTo>
                    <a:pt x="12638" y="1523"/>
                    <a:pt x="12531" y="1438"/>
                    <a:pt x="12424" y="1354"/>
                  </a:cubicBezTo>
                  <a:cubicBezTo>
                    <a:pt x="12193" y="1179"/>
                    <a:pt x="11945" y="1027"/>
                    <a:pt x="11612" y="852"/>
                  </a:cubicBezTo>
                  <a:cubicBezTo>
                    <a:pt x="10699" y="356"/>
                    <a:pt x="9577" y="74"/>
                    <a:pt x="8275" y="12"/>
                  </a:cubicBezTo>
                  <a:cubicBezTo>
                    <a:pt x="8104" y="4"/>
                    <a:pt x="7931" y="1"/>
                    <a:pt x="7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0"/>
            <p:cNvSpPr/>
            <p:nvPr/>
          </p:nvSpPr>
          <p:spPr>
            <a:xfrm>
              <a:off x="1575050" y="1383275"/>
              <a:ext cx="246775" cy="224200"/>
            </a:xfrm>
            <a:custGeom>
              <a:avLst/>
              <a:gdLst/>
              <a:ahLst/>
              <a:cxnLst/>
              <a:rect l="l" t="t" r="r" b="b"/>
              <a:pathLst>
                <a:path w="9871" h="8968" extrusionOk="0">
                  <a:moveTo>
                    <a:pt x="1313" y="8378"/>
                  </a:moveTo>
                  <a:cubicBezTo>
                    <a:pt x="1315" y="8380"/>
                    <a:pt x="1317" y="8381"/>
                    <a:pt x="1319" y="8382"/>
                  </a:cubicBezTo>
                  <a:lnTo>
                    <a:pt x="1319" y="8382"/>
                  </a:lnTo>
                  <a:cubicBezTo>
                    <a:pt x="1317" y="8380"/>
                    <a:pt x="1315" y="8379"/>
                    <a:pt x="1313" y="8378"/>
                  </a:cubicBezTo>
                  <a:close/>
                  <a:moveTo>
                    <a:pt x="6401" y="0"/>
                  </a:moveTo>
                  <a:cubicBezTo>
                    <a:pt x="6281" y="0"/>
                    <a:pt x="6161" y="5"/>
                    <a:pt x="6043" y="13"/>
                  </a:cubicBezTo>
                  <a:cubicBezTo>
                    <a:pt x="5817" y="30"/>
                    <a:pt x="5597" y="64"/>
                    <a:pt x="5378" y="103"/>
                  </a:cubicBezTo>
                  <a:cubicBezTo>
                    <a:pt x="5282" y="120"/>
                    <a:pt x="5186" y="143"/>
                    <a:pt x="5090" y="165"/>
                  </a:cubicBezTo>
                  <a:cubicBezTo>
                    <a:pt x="4910" y="210"/>
                    <a:pt x="4729" y="261"/>
                    <a:pt x="4555" y="323"/>
                  </a:cubicBezTo>
                  <a:cubicBezTo>
                    <a:pt x="4521" y="334"/>
                    <a:pt x="4493" y="346"/>
                    <a:pt x="4459" y="357"/>
                  </a:cubicBezTo>
                  <a:cubicBezTo>
                    <a:pt x="4222" y="441"/>
                    <a:pt x="3992" y="537"/>
                    <a:pt x="3766" y="644"/>
                  </a:cubicBezTo>
                  <a:lnTo>
                    <a:pt x="3766" y="644"/>
                  </a:lnTo>
                  <a:cubicBezTo>
                    <a:pt x="3774" y="640"/>
                    <a:pt x="3781" y="637"/>
                    <a:pt x="3788" y="633"/>
                  </a:cubicBezTo>
                  <a:lnTo>
                    <a:pt x="3788" y="633"/>
                  </a:lnTo>
                  <a:lnTo>
                    <a:pt x="3765" y="644"/>
                  </a:lnTo>
                  <a:cubicBezTo>
                    <a:pt x="3766" y="644"/>
                    <a:pt x="3766" y="644"/>
                    <a:pt x="3766" y="644"/>
                  </a:cubicBezTo>
                  <a:lnTo>
                    <a:pt x="3766" y="644"/>
                  </a:lnTo>
                  <a:cubicBezTo>
                    <a:pt x="3549" y="753"/>
                    <a:pt x="3336" y="868"/>
                    <a:pt x="3128" y="994"/>
                  </a:cubicBezTo>
                  <a:cubicBezTo>
                    <a:pt x="3072" y="1028"/>
                    <a:pt x="3016" y="1062"/>
                    <a:pt x="2965" y="1101"/>
                  </a:cubicBezTo>
                  <a:cubicBezTo>
                    <a:pt x="2756" y="1236"/>
                    <a:pt x="2554" y="1383"/>
                    <a:pt x="2356" y="1541"/>
                  </a:cubicBezTo>
                  <a:cubicBezTo>
                    <a:pt x="2294" y="1591"/>
                    <a:pt x="2238" y="1636"/>
                    <a:pt x="2176" y="1687"/>
                  </a:cubicBezTo>
                  <a:lnTo>
                    <a:pt x="2181" y="1687"/>
                  </a:lnTo>
                  <a:cubicBezTo>
                    <a:pt x="2170" y="1693"/>
                    <a:pt x="2159" y="1704"/>
                    <a:pt x="2148" y="1715"/>
                  </a:cubicBezTo>
                  <a:cubicBezTo>
                    <a:pt x="2148" y="1715"/>
                    <a:pt x="2142" y="1715"/>
                    <a:pt x="2142" y="1721"/>
                  </a:cubicBezTo>
                  <a:cubicBezTo>
                    <a:pt x="1956" y="1885"/>
                    <a:pt x="1776" y="2054"/>
                    <a:pt x="1601" y="2240"/>
                  </a:cubicBezTo>
                  <a:lnTo>
                    <a:pt x="1561" y="2285"/>
                  </a:lnTo>
                  <a:cubicBezTo>
                    <a:pt x="1533" y="2313"/>
                    <a:pt x="1505" y="2341"/>
                    <a:pt x="1477" y="2375"/>
                  </a:cubicBezTo>
                  <a:cubicBezTo>
                    <a:pt x="1415" y="2448"/>
                    <a:pt x="1353" y="2521"/>
                    <a:pt x="1285" y="2600"/>
                  </a:cubicBezTo>
                  <a:cubicBezTo>
                    <a:pt x="1167" y="2753"/>
                    <a:pt x="1048" y="2905"/>
                    <a:pt x="936" y="3068"/>
                  </a:cubicBezTo>
                  <a:cubicBezTo>
                    <a:pt x="812" y="3260"/>
                    <a:pt x="688" y="3463"/>
                    <a:pt x="581" y="3666"/>
                  </a:cubicBezTo>
                  <a:cubicBezTo>
                    <a:pt x="581" y="3671"/>
                    <a:pt x="581" y="3671"/>
                    <a:pt x="575" y="3677"/>
                  </a:cubicBezTo>
                  <a:cubicBezTo>
                    <a:pt x="558" y="3705"/>
                    <a:pt x="541" y="3739"/>
                    <a:pt x="530" y="3767"/>
                  </a:cubicBezTo>
                  <a:cubicBezTo>
                    <a:pt x="412" y="4004"/>
                    <a:pt x="316" y="4241"/>
                    <a:pt x="231" y="4489"/>
                  </a:cubicBezTo>
                  <a:cubicBezTo>
                    <a:pt x="175" y="4675"/>
                    <a:pt x="118" y="4861"/>
                    <a:pt x="85" y="5047"/>
                  </a:cubicBezTo>
                  <a:cubicBezTo>
                    <a:pt x="51" y="5216"/>
                    <a:pt x="28" y="5385"/>
                    <a:pt x="17" y="5560"/>
                  </a:cubicBezTo>
                  <a:lnTo>
                    <a:pt x="17" y="5565"/>
                  </a:lnTo>
                  <a:lnTo>
                    <a:pt x="11" y="5565"/>
                  </a:lnTo>
                  <a:lnTo>
                    <a:pt x="11" y="5571"/>
                  </a:lnTo>
                  <a:cubicBezTo>
                    <a:pt x="6" y="5729"/>
                    <a:pt x="0" y="5892"/>
                    <a:pt x="11" y="6050"/>
                  </a:cubicBezTo>
                  <a:cubicBezTo>
                    <a:pt x="23" y="6197"/>
                    <a:pt x="39" y="6338"/>
                    <a:pt x="62" y="6484"/>
                  </a:cubicBezTo>
                  <a:cubicBezTo>
                    <a:pt x="90" y="6608"/>
                    <a:pt x="118" y="6732"/>
                    <a:pt x="158" y="6851"/>
                  </a:cubicBezTo>
                  <a:cubicBezTo>
                    <a:pt x="197" y="6975"/>
                    <a:pt x="248" y="7087"/>
                    <a:pt x="299" y="7206"/>
                  </a:cubicBezTo>
                  <a:lnTo>
                    <a:pt x="287" y="7183"/>
                  </a:lnTo>
                  <a:lnTo>
                    <a:pt x="287" y="7183"/>
                  </a:lnTo>
                  <a:cubicBezTo>
                    <a:pt x="350" y="7313"/>
                    <a:pt x="417" y="7442"/>
                    <a:pt x="502" y="7561"/>
                  </a:cubicBezTo>
                  <a:cubicBezTo>
                    <a:pt x="581" y="7679"/>
                    <a:pt x="665" y="7792"/>
                    <a:pt x="755" y="7899"/>
                  </a:cubicBezTo>
                  <a:cubicBezTo>
                    <a:pt x="752" y="7893"/>
                    <a:pt x="749" y="7888"/>
                    <a:pt x="746" y="7884"/>
                  </a:cubicBezTo>
                  <a:lnTo>
                    <a:pt x="746" y="7884"/>
                  </a:lnTo>
                  <a:cubicBezTo>
                    <a:pt x="834" y="7978"/>
                    <a:pt x="922" y="8070"/>
                    <a:pt x="1020" y="8153"/>
                  </a:cubicBezTo>
                  <a:cubicBezTo>
                    <a:pt x="1120" y="8236"/>
                    <a:pt x="1220" y="8314"/>
                    <a:pt x="1331" y="8386"/>
                  </a:cubicBezTo>
                  <a:lnTo>
                    <a:pt x="1331" y="8386"/>
                  </a:lnTo>
                  <a:cubicBezTo>
                    <a:pt x="1327" y="8384"/>
                    <a:pt x="1322" y="8383"/>
                    <a:pt x="1319" y="8382"/>
                  </a:cubicBezTo>
                  <a:lnTo>
                    <a:pt x="1319" y="8382"/>
                  </a:lnTo>
                  <a:cubicBezTo>
                    <a:pt x="1447" y="8465"/>
                    <a:pt x="1580" y="8542"/>
                    <a:pt x="1725" y="8604"/>
                  </a:cubicBezTo>
                  <a:cubicBezTo>
                    <a:pt x="1832" y="8660"/>
                    <a:pt x="1950" y="8705"/>
                    <a:pt x="2063" y="8750"/>
                  </a:cubicBezTo>
                  <a:cubicBezTo>
                    <a:pt x="2063" y="8747"/>
                    <a:pt x="2063" y="8747"/>
                    <a:pt x="2062" y="8747"/>
                  </a:cubicBezTo>
                  <a:cubicBezTo>
                    <a:pt x="2062" y="8747"/>
                    <a:pt x="2060" y="8747"/>
                    <a:pt x="2057" y="8745"/>
                  </a:cubicBezTo>
                  <a:lnTo>
                    <a:pt x="2057" y="8745"/>
                  </a:lnTo>
                  <a:cubicBezTo>
                    <a:pt x="2255" y="8812"/>
                    <a:pt x="2458" y="8869"/>
                    <a:pt x="2666" y="8902"/>
                  </a:cubicBezTo>
                  <a:cubicBezTo>
                    <a:pt x="2829" y="8931"/>
                    <a:pt x="2993" y="8947"/>
                    <a:pt x="3161" y="8964"/>
                  </a:cubicBezTo>
                  <a:lnTo>
                    <a:pt x="3161" y="8964"/>
                  </a:lnTo>
                  <a:cubicBezTo>
                    <a:pt x="3162" y="8964"/>
                    <a:pt x="3162" y="8964"/>
                    <a:pt x="3162" y="8964"/>
                  </a:cubicBezTo>
                  <a:cubicBezTo>
                    <a:pt x="3165" y="8962"/>
                    <a:pt x="3168" y="8960"/>
                    <a:pt x="3171" y="8960"/>
                  </a:cubicBezTo>
                  <a:cubicBezTo>
                    <a:pt x="3174" y="8960"/>
                    <a:pt x="3176" y="8962"/>
                    <a:pt x="3179" y="8964"/>
                  </a:cubicBezTo>
                  <a:cubicBezTo>
                    <a:pt x="3262" y="8966"/>
                    <a:pt x="3344" y="8968"/>
                    <a:pt x="3427" y="8968"/>
                  </a:cubicBezTo>
                  <a:cubicBezTo>
                    <a:pt x="3570" y="8968"/>
                    <a:pt x="3713" y="8964"/>
                    <a:pt x="3856" y="8953"/>
                  </a:cubicBezTo>
                  <a:cubicBezTo>
                    <a:pt x="4064" y="8936"/>
                    <a:pt x="4273" y="8908"/>
                    <a:pt x="4487" y="8869"/>
                  </a:cubicBezTo>
                  <a:cubicBezTo>
                    <a:pt x="4769" y="8812"/>
                    <a:pt x="5045" y="8745"/>
                    <a:pt x="5321" y="8649"/>
                  </a:cubicBezTo>
                  <a:cubicBezTo>
                    <a:pt x="5575" y="8559"/>
                    <a:pt x="5823" y="8457"/>
                    <a:pt x="6065" y="8344"/>
                  </a:cubicBezTo>
                  <a:lnTo>
                    <a:pt x="6065" y="8344"/>
                  </a:lnTo>
                  <a:lnTo>
                    <a:pt x="6043" y="8356"/>
                  </a:lnTo>
                  <a:cubicBezTo>
                    <a:pt x="6358" y="8203"/>
                    <a:pt x="6668" y="8034"/>
                    <a:pt x="6962" y="7837"/>
                  </a:cubicBezTo>
                  <a:cubicBezTo>
                    <a:pt x="7238" y="7651"/>
                    <a:pt x="7508" y="7442"/>
                    <a:pt x="7768" y="7223"/>
                  </a:cubicBezTo>
                  <a:lnTo>
                    <a:pt x="7762" y="7223"/>
                  </a:lnTo>
                  <a:cubicBezTo>
                    <a:pt x="7999" y="7014"/>
                    <a:pt x="8224" y="6794"/>
                    <a:pt x="8427" y="6557"/>
                  </a:cubicBezTo>
                  <a:cubicBezTo>
                    <a:pt x="8619" y="6338"/>
                    <a:pt x="8799" y="6107"/>
                    <a:pt x="8963" y="5864"/>
                  </a:cubicBezTo>
                  <a:lnTo>
                    <a:pt x="8957" y="5864"/>
                  </a:lnTo>
                  <a:cubicBezTo>
                    <a:pt x="9098" y="5650"/>
                    <a:pt x="9233" y="5430"/>
                    <a:pt x="9346" y="5199"/>
                  </a:cubicBezTo>
                  <a:cubicBezTo>
                    <a:pt x="9459" y="4968"/>
                    <a:pt x="9555" y="4731"/>
                    <a:pt x="9639" y="4489"/>
                  </a:cubicBezTo>
                  <a:lnTo>
                    <a:pt x="9639" y="4489"/>
                  </a:lnTo>
                  <a:cubicBezTo>
                    <a:pt x="9633" y="4500"/>
                    <a:pt x="9633" y="4506"/>
                    <a:pt x="9628" y="4517"/>
                  </a:cubicBezTo>
                  <a:cubicBezTo>
                    <a:pt x="9695" y="4320"/>
                    <a:pt x="9752" y="4117"/>
                    <a:pt x="9791" y="3908"/>
                  </a:cubicBezTo>
                  <a:cubicBezTo>
                    <a:pt x="9825" y="3733"/>
                    <a:pt x="9848" y="3559"/>
                    <a:pt x="9859" y="3384"/>
                  </a:cubicBezTo>
                  <a:cubicBezTo>
                    <a:pt x="9870" y="3232"/>
                    <a:pt x="9870" y="3080"/>
                    <a:pt x="9859" y="2927"/>
                  </a:cubicBezTo>
                  <a:cubicBezTo>
                    <a:pt x="9853" y="2781"/>
                    <a:pt x="9831" y="2634"/>
                    <a:pt x="9808" y="2488"/>
                  </a:cubicBezTo>
                  <a:cubicBezTo>
                    <a:pt x="9780" y="2341"/>
                    <a:pt x="9746" y="2200"/>
                    <a:pt x="9695" y="2065"/>
                  </a:cubicBezTo>
                  <a:cubicBezTo>
                    <a:pt x="9650" y="1941"/>
                    <a:pt x="9605" y="1828"/>
                    <a:pt x="9549" y="1715"/>
                  </a:cubicBezTo>
                  <a:cubicBezTo>
                    <a:pt x="9481" y="1586"/>
                    <a:pt x="9414" y="1462"/>
                    <a:pt x="9335" y="1349"/>
                  </a:cubicBezTo>
                  <a:cubicBezTo>
                    <a:pt x="9284" y="1281"/>
                    <a:pt x="9233" y="1214"/>
                    <a:pt x="9182" y="1152"/>
                  </a:cubicBezTo>
                  <a:cubicBezTo>
                    <a:pt x="9171" y="1135"/>
                    <a:pt x="9160" y="1124"/>
                    <a:pt x="9149" y="1107"/>
                  </a:cubicBezTo>
                  <a:lnTo>
                    <a:pt x="9137" y="1095"/>
                  </a:lnTo>
                  <a:cubicBezTo>
                    <a:pt x="9053" y="1005"/>
                    <a:pt x="8974" y="921"/>
                    <a:pt x="8884" y="842"/>
                  </a:cubicBezTo>
                  <a:cubicBezTo>
                    <a:pt x="8872" y="830"/>
                    <a:pt x="8856" y="819"/>
                    <a:pt x="8844" y="808"/>
                  </a:cubicBezTo>
                  <a:cubicBezTo>
                    <a:pt x="8760" y="740"/>
                    <a:pt x="8681" y="678"/>
                    <a:pt x="8591" y="616"/>
                  </a:cubicBezTo>
                  <a:cubicBezTo>
                    <a:pt x="8579" y="605"/>
                    <a:pt x="8568" y="599"/>
                    <a:pt x="8557" y="594"/>
                  </a:cubicBezTo>
                  <a:cubicBezTo>
                    <a:pt x="8551" y="588"/>
                    <a:pt x="8546" y="582"/>
                    <a:pt x="8534" y="577"/>
                  </a:cubicBezTo>
                  <a:cubicBezTo>
                    <a:pt x="8410" y="498"/>
                    <a:pt x="8281" y="425"/>
                    <a:pt x="8151" y="363"/>
                  </a:cubicBezTo>
                  <a:cubicBezTo>
                    <a:pt x="8106" y="340"/>
                    <a:pt x="8061" y="323"/>
                    <a:pt x="8016" y="301"/>
                  </a:cubicBezTo>
                  <a:cubicBezTo>
                    <a:pt x="8016" y="301"/>
                    <a:pt x="8010" y="301"/>
                    <a:pt x="8004" y="295"/>
                  </a:cubicBezTo>
                  <a:lnTo>
                    <a:pt x="7993" y="295"/>
                  </a:lnTo>
                  <a:cubicBezTo>
                    <a:pt x="7920" y="267"/>
                    <a:pt x="7852" y="239"/>
                    <a:pt x="7779" y="216"/>
                  </a:cubicBezTo>
                  <a:cubicBezTo>
                    <a:pt x="7728" y="199"/>
                    <a:pt x="7683" y="182"/>
                    <a:pt x="7632" y="165"/>
                  </a:cubicBezTo>
                  <a:cubicBezTo>
                    <a:pt x="7537" y="137"/>
                    <a:pt x="7441" y="115"/>
                    <a:pt x="7339" y="92"/>
                  </a:cubicBezTo>
                  <a:cubicBezTo>
                    <a:pt x="7322" y="92"/>
                    <a:pt x="7305" y="86"/>
                    <a:pt x="7288" y="81"/>
                  </a:cubicBezTo>
                  <a:cubicBezTo>
                    <a:pt x="7198" y="69"/>
                    <a:pt x="7114" y="53"/>
                    <a:pt x="7029" y="41"/>
                  </a:cubicBezTo>
                  <a:lnTo>
                    <a:pt x="7007" y="41"/>
                  </a:lnTo>
                  <a:cubicBezTo>
                    <a:pt x="7007" y="41"/>
                    <a:pt x="7001" y="41"/>
                    <a:pt x="7001" y="36"/>
                  </a:cubicBezTo>
                  <a:cubicBezTo>
                    <a:pt x="6922" y="30"/>
                    <a:pt x="6838" y="19"/>
                    <a:pt x="6759" y="13"/>
                  </a:cubicBezTo>
                  <a:cubicBezTo>
                    <a:pt x="6640" y="5"/>
                    <a:pt x="6520" y="0"/>
                    <a:pt x="6401" y="0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0"/>
            <p:cNvSpPr/>
            <p:nvPr/>
          </p:nvSpPr>
          <p:spPr>
            <a:xfrm>
              <a:off x="1710175" y="1385550"/>
              <a:ext cx="600" cy="175"/>
            </a:xfrm>
            <a:custGeom>
              <a:avLst/>
              <a:gdLst/>
              <a:ahLst/>
              <a:cxnLst/>
              <a:rect l="l" t="t" r="r" b="b"/>
              <a:pathLst>
                <a:path w="24" h="7" extrusionOk="0">
                  <a:moveTo>
                    <a:pt x="6" y="1"/>
                  </a:moveTo>
                  <a:cubicBezTo>
                    <a:pt x="6" y="1"/>
                    <a:pt x="1" y="1"/>
                    <a:pt x="1" y="7"/>
                  </a:cubicBezTo>
                  <a:cubicBezTo>
                    <a:pt x="6" y="7"/>
                    <a:pt x="12" y="1"/>
                    <a:pt x="23" y="1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0"/>
            <p:cNvSpPr/>
            <p:nvPr/>
          </p:nvSpPr>
          <p:spPr>
            <a:xfrm>
              <a:off x="1628450" y="14260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6" y="6"/>
                  </a:ln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6"/>
                    <a:pt x="12" y="1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0"/>
            <p:cNvSpPr/>
            <p:nvPr/>
          </p:nvSpPr>
          <p:spPr>
            <a:xfrm>
              <a:off x="1575450" y="152212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1654100" y="1607225"/>
              <a:ext cx="150" cy="175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0" y="1"/>
                  </a:moveTo>
                  <a:cubicBezTo>
                    <a:pt x="0" y="1"/>
                    <a:pt x="0" y="1"/>
                    <a:pt x="0" y="6"/>
                  </a:cubicBezTo>
                  <a:cubicBezTo>
                    <a:pt x="0" y="1"/>
                    <a:pt x="0" y="1"/>
                    <a:pt x="6" y="1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1165100" y="1442675"/>
              <a:ext cx="585400" cy="1389800"/>
            </a:xfrm>
            <a:custGeom>
              <a:avLst/>
              <a:gdLst/>
              <a:ahLst/>
              <a:cxnLst/>
              <a:rect l="l" t="t" r="r" b="b"/>
              <a:pathLst>
                <a:path w="23416" h="55592" extrusionOk="0">
                  <a:moveTo>
                    <a:pt x="23300" y="0"/>
                  </a:moveTo>
                  <a:cubicBezTo>
                    <a:pt x="23276" y="0"/>
                    <a:pt x="23252" y="7"/>
                    <a:pt x="23230" y="21"/>
                  </a:cubicBezTo>
                  <a:cubicBezTo>
                    <a:pt x="22531" y="461"/>
                    <a:pt x="21838" y="906"/>
                    <a:pt x="21161" y="1369"/>
                  </a:cubicBezTo>
                  <a:cubicBezTo>
                    <a:pt x="20490" y="1831"/>
                    <a:pt x="19831" y="2310"/>
                    <a:pt x="19183" y="2806"/>
                  </a:cubicBezTo>
                  <a:cubicBezTo>
                    <a:pt x="17897" y="3781"/>
                    <a:pt x="16674" y="4847"/>
                    <a:pt x="15502" y="5951"/>
                  </a:cubicBezTo>
                  <a:cubicBezTo>
                    <a:pt x="14335" y="7051"/>
                    <a:pt x="13236" y="8217"/>
                    <a:pt x="12199" y="9441"/>
                  </a:cubicBezTo>
                  <a:cubicBezTo>
                    <a:pt x="11150" y="10658"/>
                    <a:pt x="10192" y="11949"/>
                    <a:pt x="9273" y="13262"/>
                  </a:cubicBezTo>
                  <a:cubicBezTo>
                    <a:pt x="8811" y="13922"/>
                    <a:pt x="8382" y="14604"/>
                    <a:pt x="7954" y="15280"/>
                  </a:cubicBezTo>
                  <a:cubicBezTo>
                    <a:pt x="7751" y="15607"/>
                    <a:pt x="7548" y="15934"/>
                    <a:pt x="7351" y="16267"/>
                  </a:cubicBezTo>
                  <a:cubicBezTo>
                    <a:pt x="7137" y="16628"/>
                    <a:pt x="6934" y="16994"/>
                    <a:pt x="6725" y="17360"/>
                  </a:cubicBezTo>
                  <a:cubicBezTo>
                    <a:pt x="5925" y="18787"/>
                    <a:pt x="5198" y="20252"/>
                    <a:pt x="4544" y="21752"/>
                  </a:cubicBezTo>
                  <a:cubicBezTo>
                    <a:pt x="3230" y="24739"/>
                    <a:pt x="2216" y="27845"/>
                    <a:pt x="1449" y="31013"/>
                  </a:cubicBezTo>
                  <a:cubicBezTo>
                    <a:pt x="1105" y="32439"/>
                    <a:pt x="812" y="33871"/>
                    <a:pt x="598" y="35319"/>
                  </a:cubicBezTo>
                  <a:cubicBezTo>
                    <a:pt x="389" y="36717"/>
                    <a:pt x="248" y="38127"/>
                    <a:pt x="169" y="39542"/>
                  </a:cubicBezTo>
                  <a:cubicBezTo>
                    <a:pt x="0" y="42377"/>
                    <a:pt x="130" y="45229"/>
                    <a:pt x="502" y="48042"/>
                  </a:cubicBezTo>
                  <a:cubicBezTo>
                    <a:pt x="660" y="49209"/>
                    <a:pt x="863" y="50364"/>
                    <a:pt x="1100" y="51514"/>
                  </a:cubicBezTo>
                  <a:cubicBezTo>
                    <a:pt x="1224" y="52117"/>
                    <a:pt x="1359" y="52715"/>
                    <a:pt x="1505" y="53312"/>
                  </a:cubicBezTo>
                  <a:cubicBezTo>
                    <a:pt x="1573" y="53600"/>
                    <a:pt x="1652" y="53887"/>
                    <a:pt x="1725" y="54169"/>
                  </a:cubicBezTo>
                  <a:cubicBezTo>
                    <a:pt x="1821" y="54513"/>
                    <a:pt x="1911" y="54862"/>
                    <a:pt x="2035" y="55195"/>
                  </a:cubicBezTo>
                  <a:cubicBezTo>
                    <a:pt x="2125" y="55440"/>
                    <a:pt x="2388" y="55592"/>
                    <a:pt x="2642" y="55592"/>
                  </a:cubicBezTo>
                  <a:cubicBezTo>
                    <a:pt x="2675" y="55592"/>
                    <a:pt x="2708" y="55589"/>
                    <a:pt x="2740" y="55584"/>
                  </a:cubicBezTo>
                  <a:cubicBezTo>
                    <a:pt x="3101" y="55528"/>
                    <a:pt x="3337" y="55189"/>
                    <a:pt x="3292" y="54829"/>
                  </a:cubicBezTo>
                  <a:cubicBezTo>
                    <a:pt x="3258" y="54564"/>
                    <a:pt x="3202" y="54304"/>
                    <a:pt x="3151" y="54040"/>
                  </a:cubicBezTo>
                  <a:cubicBezTo>
                    <a:pt x="3095" y="53752"/>
                    <a:pt x="3033" y="53465"/>
                    <a:pt x="2977" y="53171"/>
                  </a:cubicBezTo>
                  <a:cubicBezTo>
                    <a:pt x="2875" y="52630"/>
                    <a:pt x="2762" y="52084"/>
                    <a:pt x="2661" y="51537"/>
                  </a:cubicBezTo>
                  <a:cubicBezTo>
                    <a:pt x="2469" y="50466"/>
                    <a:pt x="2295" y="49383"/>
                    <a:pt x="2142" y="48307"/>
                  </a:cubicBezTo>
                  <a:cubicBezTo>
                    <a:pt x="1855" y="46238"/>
                    <a:pt x="1680" y="44164"/>
                    <a:pt x="1618" y="42078"/>
                  </a:cubicBezTo>
                  <a:cubicBezTo>
                    <a:pt x="1579" y="40212"/>
                    <a:pt x="1646" y="38341"/>
                    <a:pt x="1844" y="36486"/>
                  </a:cubicBezTo>
                  <a:cubicBezTo>
                    <a:pt x="2047" y="34564"/>
                    <a:pt x="2379" y="32648"/>
                    <a:pt x="2836" y="30771"/>
                  </a:cubicBezTo>
                  <a:cubicBezTo>
                    <a:pt x="3478" y="28195"/>
                    <a:pt x="4290" y="25658"/>
                    <a:pt x="5265" y="23189"/>
                  </a:cubicBezTo>
                  <a:cubicBezTo>
                    <a:pt x="5750" y="21949"/>
                    <a:pt x="6280" y="20731"/>
                    <a:pt x="6849" y="19531"/>
                  </a:cubicBezTo>
                  <a:cubicBezTo>
                    <a:pt x="7407" y="18336"/>
                    <a:pt x="8027" y="17169"/>
                    <a:pt x="8664" y="16013"/>
                  </a:cubicBezTo>
                  <a:cubicBezTo>
                    <a:pt x="8676" y="15993"/>
                    <a:pt x="8688" y="15972"/>
                    <a:pt x="8699" y="15951"/>
                  </a:cubicBezTo>
                  <a:lnTo>
                    <a:pt x="8699" y="15951"/>
                  </a:lnTo>
                  <a:cubicBezTo>
                    <a:pt x="8697" y="15955"/>
                    <a:pt x="8694" y="15959"/>
                    <a:pt x="8692" y="15963"/>
                  </a:cubicBezTo>
                  <a:cubicBezTo>
                    <a:pt x="8697" y="15954"/>
                    <a:pt x="8701" y="15945"/>
                    <a:pt x="8708" y="15937"/>
                  </a:cubicBezTo>
                  <a:lnTo>
                    <a:pt x="8708" y="15937"/>
                  </a:lnTo>
                  <a:cubicBezTo>
                    <a:pt x="8705" y="15942"/>
                    <a:pt x="8702" y="15946"/>
                    <a:pt x="8699" y="15951"/>
                  </a:cubicBezTo>
                  <a:lnTo>
                    <a:pt x="8699" y="15951"/>
                  </a:lnTo>
                  <a:cubicBezTo>
                    <a:pt x="8705" y="15944"/>
                    <a:pt x="8711" y="15936"/>
                    <a:pt x="8715" y="15929"/>
                  </a:cubicBezTo>
                  <a:lnTo>
                    <a:pt x="8715" y="15929"/>
                  </a:lnTo>
                  <a:cubicBezTo>
                    <a:pt x="8712" y="15931"/>
                    <a:pt x="8710" y="15934"/>
                    <a:pt x="8708" y="15937"/>
                  </a:cubicBezTo>
                  <a:lnTo>
                    <a:pt x="8708" y="15937"/>
                  </a:lnTo>
                  <a:cubicBezTo>
                    <a:pt x="9214" y="15050"/>
                    <a:pt x="9751" y="14179"/>
                    <a:pt x="10316" y="13324"/>
                  </a:cubicBezTo>
                  <a:cubicBezTo>
                    <a:pt x="10896" y="12439"/>
                    <a:pt x="11511" y="11571"/>
                    <a:pt x="12148" y="10726"/>
                  </a:cubicBezTo>
                  <a:cubicBezTo>
                    <a:pt x="12458" y="10320"/>
                    <a:pt x="12774" y="9909"/>
                    <a:pt x="13095" y="9508"/>
                  </a:cubicBezTo>
                  <a:cubicBezTo>
                    <a:pt x="13433" y="9080"/>
                    <a:pt x="13788" y="8668"/>
                    <a:pt x="14138" y="8251"/>
                  </a:cubicBezTo>
                  <a:cubicBezTo>
                    <a:pt x="14807" y="7458"/>
                    <a:pt x="15521" y="6705"/>
                    <a:pt x="16240" y="5957"/>
                  </a:cubicBezTo>
                  <a:lnTo>
                    <a:pt x="16240" y="5957"/>
                  </a:lnTo>
                  <a:cubicBezTo>
                    <a:pt x="16240" y="5957"/>
                    <a:pt x="16240" y="5957"/>
                    <a:pt x="16240" y="5957"/>
                  </a:cubicBezTo>
                  <a:cubicBezTo>
                    <a:pt x="16240" y="5957"/>
                    <a:pt x="16240" y="5957"/>
                    <a:pt x="16240" y="5957"/>
                  </a:cubicBezTo>
                  <a:lnTo>
                    <a:pt x="16240" y="5957"/>
                  </a:lnTo>
                  <a:cubicBezTo>
                    <a:pt x="16240" y="5957"/>
                    <a:pt x="16240" y="5957"/>
                    <a:pt x="16240" y="5957"/>
                  </a:cubicBezTo>
                  <a:lnTo>
                    <a:pt x="16240" y="5957"/>
                  </a:lnTo>
                  <a:cubicBezTo>
                    <a:pt x="16244" y="5957"/>
                    <a:pt x="16245" y="5957"/>
                    <a:pt x="16246" y="5955"/>
                  </a:cubicBezTo>
                  <a:lnTo>
                    <a:pt x="16246" y="5955"/>
                  </a:lnTo>
                  <a:cubicBezTo>
                    <a:pt x="16244" y="5956"/>
                    <a:pt x="16242" y="5957"/>
                    <a:pt x="16240" y="5957"/>
                  </a:cubicBezTo>
                  <a:lnTo>
                    <a:pt x="16240" y="5957"/>
                  </a:lnTo>
                  <a:cubicBezTo>
                    <a:pt x="16242" y="5955"/>
                    <a:pt x="16244" y="5953"/>
                    <a:pt x="16246" y="5951"/>
                  </a:cubicBezTo>
                  <a:lnTo>
                    <a:pt x="16246" y="5951"/>
                  </a:lnTo>
                  <a:cubicBezTo>
                    <a:pt x="16246" y="5953"/>
                    <a:pt x="16246" y="5955"/>
                    <a:pt x="16246" y="5955"/>
                  </a:cubicBezTo>
                  <a:lnTo>
                    <a:pt x="16246" y="5955"/>
                  </a:lnTo>
                  <a:cubicBezTo>
                    <a:pt x="16246" y="5955"/>
                    <a:pt x="16247" y="5955"/>
                    <a:pt x="16247" y="5954"/>
                  </a:cubicBezTo>
                  <a:lnTo>
                    <a:pt x="16247" y="5954"/>
                  </a:lnTo>
                  <a:lnTo>
                    <a:pt x="16246" y="5957"/>
                  </a:lnTo>
                  <a:lnTo>
                    <a:pt x="16246" y="5957"/>
                  </a:lnTo>
                  <a:cubicBezTo>
                    <a:pt x="16257" y="5946"/>
                    <a:pt x="16268" y="5935"/>
                    <a:pt x="16280" y="5923"/>
                  </a:cubicBezTo>
                  <a:lnTo>
                    <a:pt x="16280" y="5923"/>
                  </a:lnTo>
                  <a:cubicBezTo>
                    <a:pt x="16268" y="5929"/>
                    <a:pt x="16263" y="5940"/>
                    <a:pt x="16251" y="5946"/>
                  </a:cubicBezTo>
                  <a:cubicBezTo>
                    <a:pt x="16260" y="5937"/>
                    <a:pt x="16269" y="5928"/>
                    <a:pt x="16280" y="5919"/>
                  </a:cubicBezTo>
                  <a:lnTo>
                    <a:pt x="16280" y="5919"/>
                  </a:lnTo>
                  <a:cubicBezTo>
                    <a:pt x="16280" y="5921"/>
                    <a:pt x="16280" y="5922"/>
                    <a:pt x="16280" y="5923"/>
                  </a:cubicBezTo>
                  <a:lnTo>
                    <a:pt x="16280" y="5923"/>
                  </a:lnTo>
                  <a:cubicBezTo>
                    <a:pt x="16283" y="5920"/>
                    <a:pt x="16287" y="5916"/>
                    <a:pt x="16291" y="5912"/>
                  </a:cubicBezTo>
                  <a:lnTo>
                    <a:pt x="16291" y="5912"/>
                  </a:lnTo>
                  <a:cubicBezTo>
                    <a:pt x="16291" y="5912"/>
                    <a:pt x="16291" y="5912"/>
                    <a:pt x="16291" y="5912"/>
                  </a:cubicBezTo>
                  <a:cubicBezTo>
                    <a:pt x="16291" y="5912"/>
                    <a:pt x="16291" y="5912"/>
                    <a:pt x="16291" y="5912"/>
                  </a:cubicBezTo>
                  <a:lnTo>
                    <a:pt x="16291" y="5912"/>
                  </a:lnTo>
                  <a:cubicBezTo>
                    <a:pt x="17347" y="4845"/>
                    <a:pt x="18465" y="3846"/>
                    <a:pt x="19622" y="2891"/>
                  </a:cubicBezTo>
                  <a:cubicBezTo>
                    <a:pt x="20812" y="1915"/>
                    <a:pt x="22063" y="1008"/>
                    <a:pt x="23365" y="191"/>
                  </a:cubicBezTo>
                  <a:cubicBezTo>
                    <a:pt x="23416" y="157"/>
                    <a:pt x="23416" y="83"/>
                    <a:pt x="23382" y="38"/>
                  </a:cubicBezTo>
                  <a:cubicBezTo>
                    <a:pt x="23376" y="33"/>
                    <a:pt x="23371" y="27"/>
                    <a:pt x="23371" y="21"/>
                  </a:cubicBezTo>
                  <a:cubicBezTo>
                    <a:pt x="23348" y="7"/>
                    <a:pt x="23324" y="0"/>
                    <a:pt x="23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60"/>
          <p:cNvGrpSpPr/>
          <p:nvPr/>
        </p:nvGrpSpPr>
        <p:grpSpPr>
          <a:xfrm rot="-8898914">
            <a:off x="7458108" y="2094510"/>
            <a:ext cx="1966420" cy="3357235"/>
            <a:chOff x="1063925" y="1317775"/>
            <a:chExt cx="859350" cy="1514700"/>
          </a:xfrm>
        </p:grpSpPr>
        <p:sp>
          <p:nvSpPr>
            <p:cNvPr id="1100" name="Google Shape;1100;p60"/>
            <p:cNvSpPr/>
            <p:nvPr/>
          </p:nvSpPr>
          <p:spPr>
            <a:xfrm>
              <a:off x="1063925" y="1318050"/>
              <a:ext cx="859225" cy="1345550"/>
            </a:xfrm>
            <a:custGeom>
              <a:avLst/>
              <a:gdLst/>
              <a:ahLst/>
              <a:cxnLst/>
              <a:rect l="l" t="t" r="r" b="b"/>
              <a:pathLst>
                <a:path w="34369" h="53822" extrusionOk="0">
                  <a:moveTo>
                    <a:pt x="24059" y="18843"/>
                  </a:moveTo>
                  <a:cubicBezTo>
                    <a:pt x="24055" y="18843"/>
                    <a:pt x="24051" y="18844"/>
                    <a:pt x="24047" y="18845"/>
                  </a:cubicBezTo>
                  <a:cubicBezTo>
                    <a:pt x="24052" y="18845"/>
                    <a:pt x="24056" y="18844"/>
                    <a:pt x="24059" y="18843"/>
                  </a:cubicBezTo>
                  <a:close/>
                  <a:moveTo>
                    <a:pt x="1172" y="27451"/>
                  </a:moveTo>
                  <a:cubicBezTo>
                    <a:pt x="1172" y="27452"/>
                    <a:pt x="1172" y="27452"/>
                    <a:pt x="1173" y="27452"/>
                  </a:cubicBezTo>
                  <a:cubicBezTo>
                    <a:pt x="1172" y="27452"/>
                    <a:pt x="1172" y="27452"/>
                    <a:pt x="1172" y="27451"/>
                  </a:cubicBezTo>
                  <a:close/>
                  <a:moveTo>
                    <a:pt x="806" y="37447"/>
                  </a:moveTo>
                  <a:cubicBezTo>
                    <a:pt x="812" y="37565"/>
                    <a:pt x="812" y="37683"/>
                    <a:pt x="817" y="37796"/>
                  </a:cubicBezTo>
                  <a:cubicBezTo>
                    <a:pt x="812" y="37695"/>
                    <a:pt x="806" y="37593"/>
                    <a:pt x="801" y="37492"/>
                  </a:cubicBezTo>
                  <a:lnTo>
                    <a:pt x="806" y="37447"/>
                  </a:lnTo>
                  <a:close/>
                  <a:moveTo>
                    <a:pt x="27372" y="1"/>
                  </a:moveTo>
                  <a:cubicBezTo>
                    <a:pt x="26383" y="1"/>
                    <a:pt x="25330" y="122"/>
                    <a:pt x="24171" y="362"/>
                  </a:cubicBezTo>
                  <a:cubicBezTo>
                    <a:pt x="23038" y="598"/>
                    <a:pt x="21871" y="942"/>
                    <a:pt x="20603" y="1410"/>
                  </a:cubicBezTo>
                  <a:cubicBezTo>
                    <a:pt x="19599" y="1788"/>
                    <a:pt x="18619" y="2222"/>
                    <a:pt x="17694" y="2701"/>
                  </a:cubicBezTo>
                  <a:cubicBezTo>
                    <a:pt x="14870" y="4167"/>
                    <a:pt x="12226" y="6247"/>
                    <a:pt x="9887" y="8806"/>
                  </a:cubicBezTo>
                  <a:cubicBezTo>
                    <a:pt x="9853" y="10807"/>
                    <a:pt x="10389" y="12763"/>
                    <a:pt x="10654" y="14736"/>
                  </a:cubicBezTo>
                  <a:cubicBezTo>
                    <a:pt x="10727" y="15294"/>
                    <a:pt x="10778" y="15857"/>
                    <a:pt x="10795" y="16421"/>
                  </a:cubicBezTo>
                  <a:cubicBezTo>
                    <a:pt x="10817" y="17041"/>
                    <a:pt x="10812" y="17667"/>
                    <a:pt x="10783" y="18287"/>
                  </a:cubicBezTo>
                  <a:cubicBezTo>
                    <a:pt x="10721" y="19476"/>
                    <a:pt x="10586" y="20660"/>
                    <a:pt x="10378" y="21838"/>
                  </a:cubicBezTo>
                  <a:cubicBezTo>
                    <a:pt x="10373" y="21888"/>
                    <a:pt x="10323" y="21925"/>
                    <a:pt x="10273" y="21925"/>
                  </a:cubicBezTo>
                  <a:cubicBezTo>
                    <a:pt x="10267" y="21925"/>
                    <a:pt x="10260" y="21924"/>
                    <a:pt x="10254" y="21923"/>
                  </a:cubicBezTo>
                  <a:cubicBezTo>
                    <a:pt x="10208" y="21911"/>
                    <a:pt x="10169" y="21872"/>
                    <a:pt x="10163" y="21827"/>
                  </a:cubicBezTo>
                  <a:cubicBezTo>
                    <a:pt x="9994" y="20305"/>
                    <a:pt x="9797" y="18789"/>
                    <a:pt x="9476" y="17295"/>
                  </a:cubicBezTo>
                  <a:lnTo>
                    <a:pt x="9476" y="17295"/>
                  </a:lnTo>
                  <a:cubicBezTo>
                    <a:pt x="9476" y="17296"/>
                    <a:pt x="9476" y="17297"/>
                    <a:pt x="9476" y="17297"/>
                  </a:cubicBezTo>
                  <a:lnTo>
                    <a:pt x="9476" y="17297"/>
                  </a:lnTo>
                  <a:cubicBezTo>
                    <a:pt x="9189" y="15993"/>
                    <a:pt x="8801" y="14700"/>
                    <a:pt x="8190" y="13507"/>
                  </a:cubicBezTo>
                  <a:cubicBezTo>
                    <a:pt x="8033" y="13197"/>
                    <a:pt x="7858" y="12892"/>
                    <a:pt x="7666" y="12605"/>
                  </a:cubicBezTo>
                  <a:cubicBezTo>
                    <a:pt x="7542" y="12419"/>
                    <a:pt x="7413" y="12244"/>
                    <a:pt x="7272" y="12069"/>
                  </a:cubicBezTo>
                  <a:cubicBezTo>
                    <a:pt x="7272" y="12075"/>
                    <a:pt x="7272" y="12075"/>
                    <a:pt x="7272" y="12081"/>
                  </a:cubicBezTo>
                  <a:cubicBezTo>
                    <a:pt x="5913" y="14009"/>
                    <a:pt x="4696" y="16156"/>
                    <a:pt x="3658" y="18462"/>
                  </a:cubicBezTo>
                  <a:cubicBezTo>
                    <a:pt x="2864" y="20226"/>
                    <a:pt x="2182" y="22086"/>
                    <a:pt x="1629" y="24008"/>
                  </a:cubicBezTo>
                  <a:cubicBezTo>
                    <a:pt x="1872" y="24392"/>
                    <a:pt x="2103" y="24775"/>
                    <a:pt x="2322" y="25164"/>
                  </a:cubicBezTo>
                  <a:cubicBezTo>
                    <a:pt x="2757" y="25936"/>
                    <a:pt x="3151" y="26725"/>
                    <a:pt x="3495" y="27537"/>
                  </a:cubicBezTo>
                  <a:cubicBezTo>
                    <a:pt x="4171" y="29127"/>
                    <a:pt x="4679" y="30795"/>
                    <a:pt x="4887" y="32514"/>
                  </a:cubicBezTo>
                  <a:cubicBezTo>
                    <a:pt x="4893" y="32565"/>
                    <a:pt x="4865" y="32610"/>
                    <a:pt x="4820" y="32633"/>
                  </a:cubicBezTo>
                  <a:cubicBezTo>
                    <a:pt x="4808" y="32637"/>
                    <a:pt x="4795" y="32639"/>
                    <a:pt x="4783" y="32639"/>
                  </a:cubicBezTo>
                  <a:cubicBezTo>
                    <a:pt x="4747" y="32639"/>
                    <a:pt x="4711" y="32622"/>
                    <a:pt x="4690" y="32593"/>
                  </a:cubicBezTo>
                  <a:cubicBezTo>
                    <a:pt x="4098" y="31753"/>
                    <a:pt x="3585" y="30851"/>
                    <a:pt x="3038" y="29978"/>
                  </a:cubicBezTo>
                  <a:cubicBezTo>
                    <a:pt x="2480" y="29082"/>
                    <a:pt x="1888" y="28197"/>
                    <a:pt x="1150" y="27436"/>
                  </a:cubicBezTo>
                  <a:lnTo>
                    <a:pt x="1150" y="27436"/>
                  </a:lnTo>
                  <a:cubicBezTo>
                    <a:pt x="1155" y="27441"/>
                    <a:pt x="1166" y="27446"/>
                    <a:pt x="1172" y="27451"/>
                  </a:cubicBezTo>
                  <a:lnTo>
                    <a:pt x="1172" y="27451"/>
                  </a:lnTo>
                  <a:cubicBezTo>
                    <a:pt x="1065" y="27350"/>
                    <a:pt x="964" y="27244"/>
                    <a:pt x="857" y="27148"/>
                  </a:cubicBezTo>
                  <a:cubicBezTo>
                    <a:pt x="440" y="29149"/>
                    <a:pt x="169" y="31145"/>
                    <a:pt x="56" y="33123"/>
                  </a:cubicBezTo>
                  <a:cubicBezTo>
                    <a:pt x="614" y="33833"/>
                    <a:pt x="1161" y="34555"/>
                    <a:pt x="1646" y="35316"/>
                  </a:cubicBezTo>
                  <a:cubicBezTo>
                    <a:pt x="1967" y="35818"/>
                    <a:pt x="2272" y="36336"/>
                    <a:pt x="2525" y="36877"/>
                  </a:cubicBezTo>
                  <a:cubicBezTo>
                    <a:pt x="2649" y="37148"/>
                    <a:pt x="2768" y="37424"/>
                    <a:pt x="2869" y="37706"/>
                  </a:cubicBezTo>
                  <a:cubicBezTo>
                    <a:pt x="2959" y="37971"/>
                    <a:pt x="3044" y="38241"/>
                    <a:pt x="3112" y="38512"/>
                  </a:cubicBezTo>
                  <a:cubicBezTo>
                    <a:pt x="3117" y="38540"/>
                    <a:pt x="3100" y="38574"/>
                    <a:pt x="3083" y="38591"/>
                  </a:cubicBezTo>
                  <a:cubicBezTo>
                    <a:pt x="3072" y="38608"/>
                    <a:pt x="3055" y="38619"/>
                    <a:pt x="3038" y="38625"/>
                  </a:cubicBezTo>
                  <a:cubicBezTo>
                    <a:pt x="3027" y="38630"/>
                    <a:pt x="3015" y="38633"/>
                    <a:pt x="3003" y="38633"/>
                  </a:cubicBezTo>
                  <a:cubicBezTo>
                    <a:pt x="2979" y="38633"/>
                    <a:pt x="2954" y="38623"/>
                    <a:pt x="2931" y="38608"/>
                  </a:cubicBezTo>
                  <a:cubicBezTo>
                    <a:pt x="2435" y="38292"/>
                    <a:pt x="1973" y="37926"/>
                    <a:pt x="1511" y="37559"/>
                  </a:cubicBezTo>
                  <a:cubicBezTo>
                    <a:pt x="1274" y="37373"/>
                    <a:pt x="1043" y="37187"/>
                    <a:pt x="806" y="37013"/>
                  </a:cubicBezTo>
                  <a:cubicBezTo>
                    <a:pt x="569" y="36838"/>
                    <a:pt x="321" y="36674"/>
                    <a:pt x="73" y="36517"/>
                  </a:cubicBezTo>
                  <a:cubicBezTo>
                    <a:pt x="45" y="36505"/>
                    <a:pt x="23" y="36488"/>
                    <a:pt x="0" y="36477"/>
                  </a:cubicBezTo>
                  <a:lnTo>
                    <a:pt x="0" y="36477"/>
                  </a:lnTo>
                  <a:cubicBezTo>
                    <a:pt x="34" y="37689"/>
                    <a:pt x="124" y="38890"/>
                    <a:pt x="276" y="40085"/>
                  </a:cubicBezTo>
                  <a:cubicBezTo>
                    <a:pt x="569" y="42441"/>
                    <a:pt x="1122" y="44763"/>
                    <a:pt x="1917" y="46979"/>
                  </a:cubicBezTo>
                  <a:cubicBezTo>
                    <a:pt x="2289" y="48021"/>
                    <a:pt x="2745" y="49064"/>
                    <a:pt x="3309" y="50180"/>
                  </a:cubicBezTo>
                  <a:cubicBezTo>
                    <a:pt x="3766" y="51077"/>
                    <a:pt x="4307" y="51995"/>
                    <a:pt x="4910" y="52903"/>
                  </a:cubicBezTo>
                  <a:cubicBezTo>
                    <a:pt x="5147" y="53213"/>
                    <a:pt x="5383" y="53523"/>
                    <a:pt x="5620" y="53822"/>
                  </a:cubicBezTo>
                  <a:cubicBezTo>
                    <a:pt x="5654" y="53788"/>
                    <a:pt x="5676" y="53737"/>
                    <a:pt x="5682" y="53686"/>
                  </a:cubicBezTo>
                  <a:cubicBezTo>
                    <a:pt x="5705" y="53472"/>
                    <a:pt x="5738" y="53275"/>
                    <a:pt x="5778" y="53078"/>
                  </a:cubicBezTo>
                  <a:cubicBezTo>
                    <a:pt x="5817" y="52897"/>
                    <a:pt x="5857" y="52722"/>
                    <a:pt x="5902" y="52542"/>
                  </a:cubicBezTo>
                  <a:cubicBezTo>
                    <a:pt x="6156" y="51505"/>
                    <a:pt x="6522" y="50417"/>
                    <a:pt x="7018" y="49216"/>
                  </a:cubicBezTo>
                  <a:cubicBezTo>
                    <a:pt x="7446" y="48179"/>
                    <a:pt x="7965" y="47114"/>
                    <a:pt x="8596" y="45953"/>
                  </a:cubicBezTo>
                  <a:lnTo>
                    <a:pt x="8596" y="45953"/>
                  </a:lnTo>
                  <a:lnTo>
                    <a:pt x="8562" y="45998"/>
                  </a:lnTo>
                  <a:cubicBezTo>
                    <a:pt x="9357" y="44589"/>
                    <a:pt x="10186" y="43241"/>
                    <a:pt x="10902" y="42108"/>
                  </a:cubicBezTo>
                  <a:lnTo>
                    <a:pt x="11195" y="41635"/>
                  </a:lnTo>
                  <a:cubicBezTo>
                    <a:pt x="11967" y="40406"/>
                    <a:pt x="12768" y="39143"/>
                    <a:pt x="13591" y="37920"/>
                  </a:cubicBezTo>
                  <a:cubicBezTo>
                    <a:pt x="15175" y="35558"/>
                    <a:pt x="16894" y="33258"/>
                    <a:pt x="18517" y="31167"/>
                  </a:cubicBezTo>
                  <a:cubicBezTo>
                    <a:pt x="17976" y="31127"/>
                    <a:pt x="17431" y="31106"/>
                    <a:pt x="16886" y="31106"/>
                  </a:cubicBezTo>
                  <a:cubicBezTo>
                    <a:pt x="16524" y="31106"/>
                    <a:pt x="16161" y="31115"/>
                    <a:pt x="15800" y="31133"/>
                  </a:cubicBezTo>
                  <a:cubicBezTo>
                    <a:pt x="14769" y="31178"/>
                    <a:pt x="13743" y="31302"/>
                    <a:pt x="12728" y="31477"/>
                  </a:cubicBezTo>
                  <a:lnTo>
                    <a:pt x="12756" y="31477"/>
                  </a:lnTo>
                  <a:cubicBezTo>
                    <a:pt x="12181" y="31579"/>
                    <a:pt x="11606" y="31703"/>
                    <a:pt x="11037" y="31838"/>
                  </a:cubicBezTo>
                  <a:cubicBezTo>
                    <a:pt x="11026" y="31841"/>
                    <a:pt x="11015" y="31843"/>
                    <a:pt x="11004" y="31843"/>
                  </a:cubicBezTo>
                  <a:cubicBezTo>
                    <a:pt x="10958" y="31843"/>
                    <a:pt x="10915" y="31816"/>
                    <a:pt x="10902" y="31770"/>
                  </a:cubicBezTo>
                  <a:cubicBezTo>
                    <a:pt x="10885" y="31720"/>
                    <a:pt x="10907" y="31674"/>
                    <a:pt x="10947" y="31646"/>
                  </a:cubicBezTo>
                  <a:cubicBezTo>
                    <a:pt x="11702" y="31088"/>
                    <a:pt x="12525" y="30626"/>
                    <a:pt x="13382" y="30248"/>
                  </a:cubicBezTo>
                  <a:cubicBezTo>
                    <a:pt x="14222" y="29876"/>
                    <a:pt x="15090" y="29578"/>
                    <a:pt x="15969" y="29318"/>
                  </a:cubicBezTo>
                  <a:cubicBezTo>
                    <a:pt x="17627" y="28839"/>
                    <a:pt x="19318" y="28495"/>
                    <a:pt x="20981" y="28044"/>
                  </a:cubicBezTo>
                  <a:cubicBezTo>
                    <a:pt x="21353" y="27576"/>
                    <a:pt x="21725" y="27109"/>
                    <a:pt x="22097" y="26646"/>
                  </a:cubicBezTo>
                  <a:cubicBezTo>
                    <a:pt x="23776" y="24544"/>
                    <a:pt x="25513" y="22374"/>
                    <a:pt x="27164" y="20187"/>
                  </a:cubicBezTo>
                  <a:cubicBezTo>
                    <a:pt x="27181" y="20170"/>
                    <a:pt x="27192" y="20147"/>
                    <a:pt x="27209" y="20125"/>
                  </a:cubicBezTo>
                  <a:lnTo>
                    <a:pt x="27209" y="20125"/>
                  </a:lnTo>
                  <a:cubicBezTo>
                    <a:pt x="27130" y="20136"/>
                    <a:pt x="27051" y="20141"/>
                    <a:pt x="26978" y="20153"/>
                  </a:cubicBezTo>
                  <a:cubicBezTo>
                    <a:pt x="26150" y="20232"/>
                    <a:pt x="25321" y="20265"/>
                    <a:pt x="24492" y="20282"/>
                  </a:cubicBezTo>
                  <a:cubicBezTo>
                    <a:pt x="22846" y="20305"/>
                    <a:pt x="21195" y="20265"/>
                    <a:pt x="19554" y="20446"/>
                  </a:cubicBezTo>
                  <a:cubicBezTo>
                    <a:pt x="19551" y="20446"/>
                    <a:pt x="19548" y="20446"/>
                    <a:pt x="19545" y="20446"/>
                  </a:cubicBezTo>
                  <a:cubicBezTo>
                    <a:pt x="19498" y="20446"/>
                    <a:pt x="19458" y="20409"/>
                    <a:pt x="19447" y="20367"/>
                  </a:cubicBezTo>
                  <a:cubicBezTo>
                    <a:pt x="19436" y="20344"/>
                    <a:pt x="19442" y="20311"/>
                    <a:pt x="19453" y="20288"/>
                  </a:cubicBezTo>
                  <a:cubicBezTo>
                    <a:pt x="19459" y="20271"/>
                    <a:pt x="19475" y="20254"/>
                    <a:pt x="19492" y="20243"/>
                  </a:cubicBezTo>
                  <a:cubicBezTo>
                    <a:pt x="19797" y="19989"/>
                    <a:pt x="20141" y="19792"/>
                    <a:pt x="20507" y="19640"/>
                  </a:cubicBezTo>
                  <a:cubicBezTo>
                    <a:pt x="20890" y="19482"/>
                    <a:pt x="21285" y="19364"/>
                    <a:pt x="21685" y="19268"/>
                  </a:cubicBezTo>
                  <a:cubicBezTo>
                    <a:pt x="22470" y="19088"/>
                    <a:pt x="23267" y="18981"/>
                    <a:pt x="24063" y="18841"/>
                  </a:cubicBezTo>
                  <a:lnTo>
                    <a:pt x="24063" y="18841"/>
                  </a:lnTo>
                  <a:cubicBezTo>
                    <a:pt x="24062" y="18842"/>
                    <a:pt x="24061" y="18842"/>
                    <a:pt x="24059" y="18843"/>
                  </a:cubicBezTo>
                  <a:lnTo>
                    <a:pt x="24059" y="18843"/>
                  </a:lnTo>
                  <a:cubicBezTo>
                    <a:pt x="24461" y="18770"/>
                    <a:pt x="24857" y="18686"/>
                    <a:pt x="25259" y="18603"/>
                  </a:cubicBezTo>
                  <a:cubicBezTo>
                    <a:pt x="25682" y="18512"/>
                    <a:pt x="26104" y="18411"/>
                    <a:pt x="26527" y="18298"/>
                  </a:cubicBezTo>
                  <a:cubicBezTo>
                    <a:pt x="26944" y="18185"/>
                    <a:pt x="27361" y="18061"/>
                    <a:pt x="27773" y="17915"/>
                  </a:cubicBezTo>
                  <a:cubicBezTo>
                    <a:pt x="28156" y="17774"/>
                    <a:pt x="28534" y="17622"/>
                    <a:pt x="28900" y="17447"/>
                  </a:cubicBezTo>
                  <a:lnTo>
                    <a:pt x="28900" y="17447"/>
                  </a:lnTo>
                  <a:lnTo>
                    <a:pt x="28878" y="17458"/>
                  </a:lnTo>
                  <a:cubicBezTo>
                    <a:pt x="29030" y="17385"/>
                    <a:pt x="29177" y="17312"/>
                    <a:pt x="29323" y="17233"/>
                  </a:cubicBezTo>
                  <a:cubicBezTo>
                    <a:pt x="29656" y="16765"/>
                    <a:pt x="29977" y="16297"/>
                    <a:pt x="30287" y="15841"/>
                  </a:cubicBezTo>
                  <a:cubicBezTo>
                    <a:pt x="30930" y="14894"/>
                    <a:pt x="31471" y="14031"/>
                    <a:pt x="31950" y="13191"/>
                  </a:cubicBezTo>
                  <a:cubicBezTo>
                    <a:pt x="32615" y="12019"/>
                    <a:pt x="33128" y="10965"/>
                    <a:pt x="33506" y="9956"/>
                  </a:cubicBezTo>
                  <a:cubicBezTo>
                    <a:pt x="33714" y="9409"/>
                    <a:pt x="33889" y="8834"/>
                    <a:pt x="34041" y="8214"/>
                  </a:cubicBezTo>
                  <a:cubicBezTo>
                    <a:pt x="34176" y="7639"/>
                    <a:pt x="34261" y="7109"/>
                    <a:pt x="34295" y="6590"/>
                  </a:cubicBezTo>
                  <a:cubicBezTo>
                    <a:pt x="34368" y="5407"/>
                    <a:pt x="34165" y="4291"/>
                    <a:pt x="33709" y="3361"/>
                  </a:cubicBezTo>
                  <a:cubicBezTo>
                    <a:pt x="33455" y="2836"/>
                    <a:pt x="33117" y="2363"/>
                    <a:pt x="32705" y="1940"/>
                  </a:cubicBezTo>
                  <a:cubicBezTo>
                    <a:pt x="32592" y="1827"/>
                    <a:pt x="32480" y="1715"/>
                    <a:pt x="32356" y="1613"/>
                  </a:cubicBezTo>
                  <a:cubicBezTo>
                    <a:pt x="32249" y="1523"/>
                    <a:pt x="32142" y="1433"/>
                    <a:pt x="32034" y="1348"/>
                  </a:cubicBezTo>
                  <a:cubicBezTo>
                    <a:pt x="31815" y="1185"/>
                    <a:pt x="31567" y="1027"/>
                    <a:pt x="31228" y="846"/>
                  </a:cubicBezTo>
                  <a:cubicBezTo>
                    <a:pt x="30310" y="350"/>
                    <a:pt x="29182" y="74"/>
                    <a:pt x="27891" y="12"/>
                  </a:cubicBezTo>
                  <a:cubicBezTo>
                    <a:pt x="27720" y="5"/>
                    <a:pt x="27547" y="1"/>
                    <a:pt x="27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1286700" y="1978125"/>
              <a:ext cx="331200" cy="63175"/>
            </a:xfrm>
            <a:custGeom>
              <a:avLst/>
              <a:gdLst/>
              <a:ahLst/>
              <a:cxnLst/>
              <a:rect l="l" t="t" r="r" b="b"/>
              <a:pathLst>
                <a:path w="13248" h="2527" extrusionOk="0">
                  <a:moveTo>
                    <a:pt x="2458" y="1483"/>
                  </a:moveTo>
                  <a:cubicBezTo>
                    <a:pt x="2452" y="1484"/>
                    <a:pt x="2447" y="1484"/>
                    <a:pt x="2442" y="1489"/>
                  </a:cubicBezTo>
                  <a:cubicBezTo>
                    <a:pt x="2447" y="1487"/>
                    <a:pt x="2452" y="1485"/>
                    <a:pt x="2458" y="1483"/>
                  </a:cubicBezTo>
                  <a:close/>
                  <a:moveTo>
                    <a:pt x="10541" y="1"/>
                  </a:moveTo>
                  <a:cubicBezTo>
                    <a:pt x="10016" y="1"/>
                    <a:pt x="9493" y="19"/>
                    <a:pt x="8969" y="57"/>
                  </a:cubicBezTo>
                  <a:lnTo>
                    <a:pt x="8997" y="57"/>
                  </a:lnTo>
                  <a:cubicBezTo>
                    <a:pt x="7870" y="142"/>
                    <a:pt x="6748" y="311"/>
                    <a:pt x="5643" y="559"/>
                  </a:cubicBezTo>
                  <a:cubicBezTo>
                    <a:pt x="4567" y="800"/>
                    <a:pt x="3501" y="1114"/>
                    <a:pt x="2458" y="1483"/>
                  </a:cubicBezTo>
                  <a:lnTo>
                    <a:pt x="2458" y="1483"/>
                  </a:lnTo>
                  <a:cubicBezTo>
                    <a:pt x="2458" y="1483"/>
                    <a:pt x="2458" y="1483"/>
                    <a:pt x="2459" y="1483"/>
                  </a:cubicBezTo>
                  <a:cubicBezTo>
                    <a:pt x="1647" y="1771"/>
                    <a:pt x="847" y="2098"/>
                    <a:pt x="63" y="2453"/>
                  </a:cubicBezTo>
                  <a:cubicBezTo>
                    <a:pt x="40" y="2476"/>
                    <a:pt x="18" y="2498"/>
                    <a:pt x="1" y="2526"/>
                  </a:cubicBezTo>
                  <a:cubicBezTo>
                    <a:pt x="2222" y="1754"/>
                    <a:pt x="4516" y="1179"/>
                    <a:pt x="6850" y="903"/>
                  </a:cubicBezTo>
                  <a:cubicBezTo>
                    <a:pt x="7885" y="780"/>
                    <a:pt x="8930" y="709"/>
                    <a:pt x="9975" y="709"/>
                  </a:cubicBezTo>
                  <a:cubicBezTo>
                    <a:pt x="10085" y="709"/>
                    <a:pt x="10195" y="710"/>
                    <a:pt x="10305" y="711"/>
                  </a:cubicBezTo>
                  <a:cubicBezTo>
                    <a:pt x="11106" y="723"/>
                    <a:pt x="11912" y="768"/>
                    <a:pt x="12706" y="858"/>
                  </a:cubicBezTo>
                  <a:lnTo>
                    <a:pt x="13191" y="249"/>
                  </a:lnTo>
                  <a:lnTo>
                    <a:pt x="13248" y="187"/>
                  </a:lnTo>
                  <a:cubicBezTo>
                    <a:pt x="12684" y="108"/>
                    <a:pt x="12115" y="52"/>
                    <a:pt x="11545" y="24"/>
                  </a:cubicBezTo>
                  <a:cubicBezTo>
                    <a:pt x="11210" y="8"/>
                    <a:pt x="10875" y="1"/>
                    <a:pt x="10541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1068425" y="2059450"/>
              <a:ext cx="129525" cy="191125"/>
            </a:xfrm>
            <a:custGeom>
              <a:avLst/>
              <a:gdLst/>
              <a:ahLst/>
              <a:cxnLst/>
              <a:rect l="l" t="t" r="r" b="b"/>
              <a:pathLst>
                <a:path w="5181" h="7645" extrusionOk="0">
                  <a:moveTo>
                    <a:pt x="4797" y="6652"/>
                  </a:moveTo>
                  <a:lnTo>
                    <a:pt x="4797" y="6652"/>
                  </a:lnTo>
                  <a:cubicBezTo>
                    <a:pt x="4800" y="6658"/>
                    <a:pt x="4802" y="6663"/>
                    <a:pt x="4805" y="6669"/>
                  </a:cubicBezTo>
                  <a:lnTo>
                    <a:pt x="4805" y="6669"/>
                  </a:lnTo>
                  <a:cubicBezTo>
                    <a:pt x="4802" y="6662"/>
                    <a:pt x="4801" y="6656"/>
                    <a:pt x="4797" y="6652"/>
                  </a:cubicBezTo>
                  <a:close/>
                  <a:moveTo>
                    <a:pt x="226" y="0"/>
                  </a:moveTo>
                  <a:cubicBezTo>
                    <a:pt x="136" y="592"/>
                    <a:pt x="62" y="1190"/>
                    <a:pt x="0" y="1782"/>
                  </a:cubicBezTo>
                  <a:cubicBezTo>
                    <a:pt x="198" y="1940"/>
                    <a:pt x="389" y="2109"/>
                    <a:pt x="575" y="2278"/>
                  </a:cubicBezTo>
                  <a:cubicBezTo>
                    <a:pt x="654" y="2345"/>
                    <a:pt x="728" y="2407"/>
                    <a:pt x="801" y="2475"/>
                  </a:cubicBezTo>
                  <a:cubicBezTo>
                    <a:pt x="1427" y="3039"/>
                    <a:pt x="2035" y="3625"/>
                    <a:pt x="2610" y="4245"/>
                  </a:cubicBezTo>
                  <a:cubicBezTo>
                    <a:pt x="3574" y="5288"/>
                    <a:pt x="4470" y="6410"/>
                    <a:pt x="5181" y="7644"/>
                  </a:cubicBezTo>
                  <a:cubicBezTo>
                    <a:pt x="5064" y="7317"/>
                    <a:pt x="4937" y="6991"/>
                    <a:pt x="4805" y="6669"/>
                  </a:cubicBezTo>
                  <a:lnTo>
                    <a:pt x="4805" y="6669"/>
                  </a:lnTo>
                  <a:cubicBezTo>
                    <a:pt x="4805" y="6671"/>
                    <a:pt x="4805" y="6672"/>
                    <a:pt x="4806" y="6674"/>
                  </a:cubicBezTo>
                  <a:lnTo>
                    <a:pt x="4806" y="6674"/>
                  </a:lnTo>
                  <a:cubicBezTo>
                    <a:pt x="4107" y="5008"/>
                    <a:pt x="3206" y="3420"/>
                    <a:pt x="2103" y="1990"/>
                  </a:cubicBezTo>
                  <a:lnTo>
                    <a:pt x="2103" y="1990"/>
                  </a:lnTo>
                  <a:cubicBezTo>
                    <a:pt x="2103" y="1991"/>
                    <a:pt x="2104" y="1992"/>
                    <a:pt x="2104" y="1993"/>
                  </a:cubicBezTo>
                  <a:lnTo>
                    <a:pt x="2104" y="1993"/>
                  </a:lnTo>
                  <a:cubicBezTo>
                    <a:pt x="1573" y="1313"/>
                    <a:pt x="992" y="677"/>
                    <a:pt x="344" y="108"/>
                  </a:cubicBezTo>
                  <a:cubicBezTo>
                    <a:pt x="305" y="68"/>
                    <a:pt x="265" y="34"/>
                    <a:pt x="226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1066025" y="2274925"/>
              <a:ext cx="111775" cy="106975"/>
            </a:xfrm>
            <a:custGeom>
              <a:avLst/>
              <a:gdLst/>
              <a:ahLst/>
              <a:cxnLst/>
              <a:rect l="l" t="t" r="r" b="b"/>
              <a:pathLst>
                <a:path w="4471" h="4279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434"/>
                    <a:pt x="74" y="868"/>
                    <a:pt x="119" y="1302"/>
                  </a:cubicBezTo>
                  <a:cubicBezTo>
                    <a:pt x="243" y="1364"/>
                    <a:pt x="367" y="1432"/>
                    <a:pt x="491" y="1500"/>
                  </a:cubicBezTo>
                  <a:cubicBezTo>
                    <a:pt x="1010" y="1776"/>
                    <a:pt x="1517" y="2075"/>
                    <a:pt x="2007" y="2402"/>
                  </a:cubicBezTo>
                  <a:cubicBezTo>
                    <a:pt x="2870" y="2971"/>
                    <a:pt x="3693" y="3602"/>
                    <a:pt x="4471" y="4279"/>
                  </a:cubicBezTo>
                  <a:cubicBezTo>
                    <a:pt x="4375" y="4149"/>
                    <a:pt x="4279" y="4019"/>
                    <a:pt x="4178" y="3890"/>
                  </a:cubicBezTo>
                  <a:lnTo>
                    <a:pt x="4172" y="3884"/>
                  </a:lnTo>
                  <a:cubicBezTo>
                    <a:pt x="3676" y="3247"/>
                    <a:pt x="3135" y="2650"/>
                    <a:pt x="2560" y="2091"/>
                  </a:cubicBezTo>
                  <a:cubicBezTo>
                    <a:pt x="2351" y="1889"/>
                    <a:pt x="2143" y="1691"/>
                    <a:pt x="1923" y="1500"/>
                  </a:cubicBezTo>
                  <a:cubicBezTo>
                    <a:pt x="1569" y="1184"/>
                    <a:pt x="1199" y="880"/>
                    <a:pt x="818" y="592"/>
                  </a:cubicBezTo>
                  <a:lnTo>
                    <a:pt x="818" y="592"/>
                  </a:lnTo>
                  <a:cubicBezTo>
                    <a:pt x="818" y="592"/>
                    <a:pt x="818" y="592"/>
                    <a:pt x="818" y="592"/>
                  </a:cubicBezTo>
                  <a:cubicBezTo>
                    <a:pt x="811" y="587"/>
                    <a:pt x="805" y="582"/>
                    <a:pt x="798" y="577"/>
                  </a:cubicBezTo>
                  <a:lnTo>
                    <a:pt x="798" y="577"/>
                  </a:lnTo>
                  <a:cubicBezTo>
                    <a:pt x="797" y="577"/>
                    <a:pt x="796" y="576"/>
                    <a:pt x="795" y="575"/>
                  </a:cubicBezTo>
                  <a:lnTo>
                    <a:pt x="795" y="575"/>
                  </a:lnTo>
                  <a:cubicBezTo>
                    <a:pt x="795" y="575"/>
                    <a:pt x="795" y="575"/>
                    <a:pt x="795" y="575"/>
                  </a:cubicBezTo>
                  <a:lnTo>
                    <a:pt x="795" y="575"/>
                  </a:lnTo>
                  <a:cubicBezTo>
                    <a:pt x="532" y="378"/>
                    <a:pt x="269" y="187"/>
                    <a:pt x="1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1089850" y="2422175"/>
              <a:ext cx="82450" cy="83600"/>
            </a:xfrm>
            <a:custGeom>
              <a:avLst/>
              <a:gdLst/>
              <a:ahLst/>
              <a:cxnLst/>
              <a:rect l="l" t="t" r="r" b="b"/>
              <a:pathLst>
                <a:path w="3298" h="3344" extrusionOk="0">
                  <a:moveTo>
                    <a:pt x="0" y="1"/>
                  </a:moveTo>
                  <a:lnTo>
                    <a:pt x="0" y="1"/>
                  </a:lnTo>
                  <a:cubicBezTo>
                    <a:pt x="136" y="514"/>
                    <a:pt x="282" y="1021"/>
                    <a:pt x="434" y="1528"/>
                  </a:cubicBezTo>
                  <a:cubicBezTo>
                    <a:pt x="756" y="1669"/>
                    <a:pt x="1071" y="1821"/>
                    <a:pt x="1381" y="1985"/>
                  </a:cubicBezTo>
                  <a:cubicBezTo>
                    <a:pt x="1815" y="2222"/>
                    <a:pt x="2238" y="2475"/>
                    <a:pt x="2633" y="2774"/>
                  </a:cubicBezTo>
                  <a:cubicBezTo>
                    <a:pt x="2774" y="2876"/>
                    <a:pt x="2903" y="2983"/>
                    <a:pt x="3033" y="3095"/>
                  </a:cubicBezTo>
                  <a:cubicBezTo>
                    <a:pt x="3123" y="3174"/>
                    <a:pt x="3213" y="3259"/>
                    <a:pt x="3298" y="3343"/>
                  </a:cubicBezTo>
                  <a:cubicBezTo>
                    <a:pt x="3129" y="3078"/>
                    <a:pt x="2954" y="2819"/>
                    <a:pt x="2768" y="2571"/>
                  </a:cubicBezTo>
                  <a:cubicBezTo>
                    <a:pt x="2379" y="2086"/>
                    <a:pt x="1951" y="1635"/>
                    <a:pt x="1494" y="1218"/>
                  </a:cubicBezTo>
                  <a:cubicBezTo>
                    <a:pt x="1455" y="1184"/>
                    <a:pt x="1409" y="1145"/>
                    <a:pt x="1370" y="1111"/>
                  </a:cubicBezTo>
                  <a:cubicBezTo>
                    <a:pt x="947" y="739"/>
                    <a:pt x="508" y="390"/>
                    <a:pt x="62" y="46"/>
                  </a:cubicBezTo>
                  <a:cubicBezTo>
                    <a:pt x="57" y="40"/>
                    <a:pt x="51" y="40"/>
                    <a:pt x="51" y="35"/>
                  </a:cubicBezTo>
                  <a:cubicBezTo>
                    <a:pt x="34" y="23"/>
                    <a:pt x="17" y="12"/>
                    <a:pt x="0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1199775" y="2388925"/>
              <a:ext cx="125575" cy="47800"/>
            </a:xfrm>
            <a:custGeom>
              <a:avLst/>
              <a:gdLst/>
              <a:ahLst/>
              <a:cxnLst/>
              <a:rect l="l" t="t" r="r" b="b"/>
              <a:pathLst>
                <a:path w="5023" h="1912" extrusionOk="0">
                  <a:moveTo>
                    <a:pt x="5022" y="0"/>
                  </a:moveTo>
                  <a:cubicBezTo>
                    <a:pt x="4763" y="34"/>
                    <a:pt x="4510" y="85"/>
                    <a:pt x="4256" y="141"/>
                  </a:cubicBezTo>
                  <a:cubicBezTo>
                    <a:pt x="3720" y="254"/>
                    <a:pt x="3196" y="406"/>
                    <a:pt x="2683" y="587"/>
                  </a:cubicBezTo>
                  <a:lnTo>
                    <a:pt x="2711" y="575"/>
                  </a:lnTo>
                  <a:lnTo>
                    <a:pt x="2711" y="575"/>
                  </a:lnTo>
                  <a:cubicBezTo>
                    <a:pt x="2170" y="767"/>
                    <a:pt x="1652" y="993"/>
                    <a:pt x="1144" y="1252"/>
                  </a:cubicBezTo>
                  <a:cubicBezTo>
                    <a:pt x="755" y="1449"/>
                    <a:pt x="372" y="1675"/>
                    <a:pt x="0" y="1911"/>
                  </a:cubicBezTo>
                  <a:cubicBezTo>
                    <a:pt x="406" y="1804"/>
                    <a:pt x="817" y="1731"/>
                    <a:pt x="1234" y="1680"/>
                  </a:cubicBezTo>
                  <a:cubicBezTo>
                    <a:pt x="1657" y="1633"/>
                    <a:pt x="2084" y="1610"/>
                    <a:pt x="2511" y="1610"/>
                  </a:cubicBezTo>
                  <a:cubicBezTo>
                    <a:pt x="2597" y="1610"/>
                    <a:pt x="2682" y="1611"/>
                    <a:pt x="2768" y="1613"/>
                  </a:cubicBezTo>
                  <a:cubicBezTo>
                    <a:pt x="3174" y="1624"/>
                    <a:pt x="3579" y="1652"/>
                    <a:pt x="3985" y="1692"/>
                  </a:cubicBezTo>
                  <a:cubicBezTo>
                    <a:pt x="4346" y="1088"/>
                    <a:pt x="4701" y="513"/>
                    <a:pt x="5022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1218225" y="2282925"/>
              <a:ext cx="174475" cy="42600"/>
            </a:xfrm>
            <a:custGeom>
              <a:avLst/>
              <a:gdLst/>
              <a:ahLst/>
              <a:cxnLst/>
              <a:rect l="l" t="t" r="r" b="b"/>
              <a:pathLst>
                <a:path w="6979" h="1704" extrusionOk="0">
                  <a:moveTo>
                    <a:pt x="5857" y="30"/>
                  </a:moveTo>
                  <a:cubicBezTo>
                    <a:pt x="5857" y="30"/>
                    <a:pt x="5856" y="30"/>
                    <a:pt x="5856" y="30"/>
                  </a:cubicBezTo>
                  <a:lnTo>
                    <a:pt x="5856" y="30"/>
                  </a:lnTo>
                  <a:cubicBezTo>
                    <a:pt x="5856" y="30"/>
                    <a:pt x="5857" y="30"/>
                    <a:pt x="5857" y="30"/>
                  </a:cubicBezTo>
                  <a:close/>
                  <a:moveTo>
                    <a:pt x="6788" y="0"/>
                  </a:moveTo>
                  <a:cubicBezTo>
                    <a:pt x="6470" y="0"/>
                    <a:pt x="6156" y="12"/>
                    <a:pt x="5842" y="35"/>
                  </a:cubicBezTo>
                  <a:lnTo>
                    <a:pt x="5842" y="35"/>
                  </a:lnTo>
                  <a:cubicBezTo>
                    <a:pt x="5846" y="35"/>
                    <a:pt x="5851" y="31"/>
                    <a:pt x="5856" y="30"/>
                  </a:cubicBezTo>
                  <a:lnTo>
                    <a:pt x="5856" y="30"/>
                  </a:lnTo>
                  <a:cubicBezTo>
                    <a:pt x="4486" y="143"/>
                    <a:pt x="3140" y="470"/>
                    <a:pt x="1844" y="926"/>
                  </a:cubicBezTo>
                  <a:cubicBezTo>
                    <a:pt x="1844" y="926"/>
                    <a:pt x="1838" y="932"/>
                    <a:pt x="1838" y="932"/>
                  </a:cubicBezTo>
                  <a:lnTo>
                    <a:pt x="1832" y="932"/>
                  </a:lnTo>
                  <a:cubicBezTo>
                    <a:pt x="1207" y="1157"/>
                    <a:pt x="598" y="1416"/>
                    <a:pt x="0" y="1704"/>
                  </a:cubicBezTo>
                  <a:cubicBezTo>
                    <a:pt x="1201" y="1388"/>
                    <a:pt x="2436" y="1202"/>
                    <a:pt x="3681" y="1163"/>
                  </a:cubicBezTo>
                  <a:cubicBezTo>
                    <a:pt x="3885" y="1155"/>
                    <a:pt x="4089" y="1151"/>
                    <a:pt x="4293" y="1151"/>
                  </a:cubicBezTo>
                  <a:cubicBezTo>
                    <a:pt x="4835" y="1151"/>
                    <a:pt x="5379" y="1179"/>
                    <a:pt x="5919" y="1236"/>
                  </a:cubicBezTo>
                  <a:cubicBezTo>
                    <a:pt x="5998" y="1247"/>
                    <a:pt x="6077" y="1253"/>
                    <a:pt x="6162" y="1264"/>
                  </a:cubicBezTo>
                  <a:cubicBezTo>
                    <a:pt x="6432" y="841"/>
                    <a:pt x="6703" y="419"/>
                    <a:pt x="6979" y="2"/>
                  </a:cubicBezTo>
                  <a:cubicBezTo>
                    <a:pt x="6915" y="1"/>
                    <a:pt x="6851" y="0"/>
                    <a:pt x="6788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1264025" y="2306200"/>
              <a:ext cx="175" cy="25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cubicBezTo>
                    <a:pt x="0" y="1"/>
                    <a:pt x="6" y="1"/>
                    <a:pt x="6" y="1"/>
                  </a:cubicBezTo>
                  <a:cubicBezTo>
                    <a:pt x="6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1231600" y="2149775"/>
              <a:ext cx="255375" cy="65125"/>
            </a:xfrm>
            <a:custGeom>
              <a:avLst/>
              <a:gdLst/>
              <a:ahLst/>
              <a:cxnLst/>
              <a:rect l="l" t="t" r="r" b="b"/>
              <a:pathLst>
                <a:path w="10215" h="2605" extrusionOk="0">
                  <a:moveTo>
                    <a:pt x="10215" y="1"/>
                  </a:moveTo>
                  <a:lnTo>
                    <a:pt x="10215" y="1"/>
                  </a:lnTo>
                  <a:cubicBezTo>
                    <a:pt x="9578" y="6"/>
                    <a:pt x="8935" y="29"/>
                    <a:pt x="8293" y="74"/>
                  </a:cubicBezTo>
                  <a:lnTo>
                    <a:pt x="8321" y="74"/>
                  </a:lnTo>
                  <a:cubicBezTo>
                    <a:pt x="7413" y="142"/>
                    <a:pt x="6517" y="254"/>
                    <a:pt x="5627" y="435"/>
                  </a:cubicBezTo>
                  <a:cubicBezTo>
                    <a:pt x="4747" y="615"/>
                    <a:pt x="3885" y="846"/>
                    <a:pt x="3045" y="1145"/>
                  </a:cubicBezTo>
                  <a:lnTo>
                    <a:pt x="3051" y="1145"/>
                  </a:lnTo>
                  <a:cubicBezTo>
                    <a:pt x="2447" y="1359"/>
                    <a:pt x="1861" y="1607"/>
                    <a:pt x="1292" y="1889"/>
                  </a:cubicBezTo>
                  <a:cubicBezTo>
                    <a:pt x="852" y="2109"/>
                    <a:pt x="418" y="2346"/>
                    <a:pt x="1" y="2605"/>
                  </a:cubicBezTo>
                  <a:cubicBezTo>
                    <a:pt x="677" y="2363"/>
                    <a:pt x="1371" y="2165"/>
                    <a:pt x="2075" y="2013"/>
                  </a:cubicBezTo>
                  <a:cubicBezTo>
                    <a:pt x="2949" y="1821"/>
                    <a:pt x="3834" y="1692"/>
                    <a:pt x="4725" y="1618"/>
                  </a:cubicBezTo>
                  <a:cubicBezTo>
                    <a:pt x="5384" y="1568"/>
                    <a:pt x="6047" y="1542"/>
                    <a:pt x="6710" y="1542"/>
                  </a:cubicBezTo>
                  <a:cubicBezTo>
                    <a:pt x="6931" y="1542"/>
                    <a:pt x="7153" y="1545"/>
                    <a:pt x="7374" y="1551"/>
                  </a:cubicBezTo>
                  <a:cubicBezTo>
                    <a:pt x="7921" y="1568"/>
                    <a:pt x="8462" y="1596"/>
                    <a:pt x="9003" y="1641"/>
                  </a:cubicBezTo>
                  <a:cubicBezTo>
                    <a:pt x="9392" y="1111"/>
                    <a:pt x="9792" y="564"/>
                    <a:pt x="10215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1475825" y="1685150"/>
              <a:ext cx="364600" cy="40425"/>
            </a:xfrm>
            <a:custGeom>
              <a:avLst/>
              <a:gdLst/>
              <a:ahLst/>
              <a:cxnLst/>
              <a:rect l="l" t="t" r="r" b="b"/>
              <a:pathLst>
                <a:path w="14584" h="1617" extrusionOk="0">
                  <a:moveTo>
                    <a:pt x="14583" y="1"/>
                  </a:moveTo>
                  <a:cubicBezTo>
                    <a:pt x="13208" y="63"/>
                    <a:pt x="11827" y="74"/>
                    <a:pt x="10451" y="74"/>
                  </a:cubicBezTo>
                  <a:cubicBezTo>
                    <a:pt x="8732" y="80"/>
                    <a:pt x="7013" y="86"/>
                    <a:pt x="5305" y="210"/>
                  </a:cubicBezTo>
                  <a:lnTo>
                    <a:pt x="5311" y="210"/>
                  </a:lnTo>
                  <a:cubicBezTo>
                    <a:pt x="4330" y="283"/>
                    <a:pt x="3343" y="396"/>
                    <a:pt x="2374" y="576"/>
                  </a:cubicBezTo>
                  <a:cubicBezTo>
                    <a:pt x="1573" y="722"/>
                    <a:pt x="779" y="908"/>
                    <a:pt x="1" y="1134"/>
                  </a:cubicBezTo>
                  <a:cubicBezTo>
                    <a:pt x="423" y="1085"/>
                    <a:pt x="846" y="1065"/>
                    <a:pt x="1270" y="1065"/>
                  </a:cubicBezTo>
                  <a:cubicBezTo>
                    <a:pt x="2643" y="1065"/>
                    <a:pt x="4023" y="1274"/>
                    <a:pt x="5384" y="1382"/>
                  </a:cubicBezTo>
                  <a:cubicBezTo>
                    <a:pt x="5959" y="1427"/>
                    <a:pt x="6534" y="1467"/>
                    <a:pt x="7109" y="1506"/>
                  </a:cubicBezTo>
                  <a:cubicBezTo>
                    <a:pt x="7672" y="1540"/>
                    <a:pt x="8230" y="1574"/>
                    <a:pt x="8789" y="1591"/>
                  </a:cubicBezTo>
                  <a:cubicBezTo>
                    <a:pt x="9253" y="1607"/>
                    <a:pt x="9718" y="1616"/>
                    <a:pt x="10183" y="1616"/>
                  </a:cubicBezTo>
                  <a:cubicBezTo>
                    <a:pt x="10864" y="1616"/>
                    <a:pt x="11545" y="1596"/>
                    <a:pt x="12221" y="1545"/>
                  </a:cubicBezTo>
                  <a:lnTo>
                    <a:pt x="12193" y="1545"/>
                  </a:lnTo>
                  <a:cubicBezTo>
                    <a:pt x="12689" y="1512"/>
                    <a:pt x="13180" y="1455"/>
                    <a:pt x="13670" y="1388"/>
                  </a:cubicBezTo>
                  <a:lnTo>
                    <a:pt x="13817" y="1168"/>
                  </a:lnTo>
                  <a:cubicBezTo>
                    <a:pt x="14087" y="768"/>
                    <a:pt x="14341" y="379"/>
                    <a:pt x="14583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1342375" y="1871150"/>
              <a:ext cx="356425" cy="65575"/>
            </a:xfrm>
            <a:custGeom>
              <a:avLst/>
              <a:gdLst/>
              <a:ahLst/>
              <a:cxnLst/>
              <a:rect l="l" t="t" r="r" b="b"/>
              <a:pathLst>
                <a:path w="14257" h="2623" extrusionOk="0">
                  <a:moveTo>
                    <a:pt x="9824" y="0"/>
                  </a:moveTo>
                  <a:cubicBezTo>
                    <a:pt x="9114" y="0"/>
                    <a:pt x="8403" y="28"/>
                    <a:pt x="7695" y="81"/>
                  </a:cubicBezTo>
                  <a:lnTo>
                    <a:pt x="7723" y="81"/>
                  </a:lnTo>
                  <a:cubicBezTo>
                    <a:pt x="5091" y="278"/>
                    <a:pt x="2486" y="819"/>
                    <a:pt x="1" y="1704"/>
                  </a:cubicBezTo>
                  <a:lnTo>
                    <a:pt x="6" y="1704"/>
                  </a:lnTo>
                  <a:cubicBezTo>
                    <a:pt x="1032" y="1608"/>
                    <a:pt x="2064" y="1535"/>
                    <a:pt x="3101" y="1507"/>
                  </a:cubicBezTo>
                  <a:cubicBezTo>
                    <a:pt x="3509" y="1494"/>
                    <a:pt x="3917" y="1487"/>
                    <a:pt x="4325" y="1487"/>
                  </a:cubicBezTo>
                  <a:cubicBezTo>
                    <a:pt x="5143" y="1487"/>
                    <a:pt x="5961" y="1514"/>
                    <a:pt x="6776" y="1574"/>
                  </a:cubicBezTo>
                  <a:cubicBezTo>
                    <a:pt x="8710" y="1715"/>
                    <a:pt x="10643" y="2031"/>
                    <a:pt x="12486" y="2623"/>
                  </a:cubicBezTo>
                  <a:cubicBezTo>
                    <a:pt x="13078" y="1884"/>
                    <a:pt x="13670" y="1135"/>
                    <a:pt x="14256" y="379"/>
                  </a:cubicBezTo>
                  <a:cubicBezTo>
                    <a:pt x="12793" y="120"/>
                    <a:pt x="11308" y="0"/>
                    <a:pt x="9824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1121000" y="1796625"/>
              <a:ext cx="128675" cy="283275"/>
            </a:xfrm>
            <a:custGeom>
              <a:avLst/>
              <a:gdLst/>
              <a:ahLst/>
              <a:cxnLst/>
              <a:rect l="l" t="t" r="r" b="b"/>
              <a:pathLst>
                <a:path w="5147" h="11331" extrusionOk="0">
                  <a:moveTo>
                    <a:pt x="4820" y="10812"/>
                  </a:moveTo>
                  <a:cubicBezTo>
                    <a:pt x="4820" y="10812"/>
                    <a:pt x="4820" y="10816"/>
                    <a:pt x="4822" y="10817"/>
                  </a:cubicBezTo>
                  <a:lnTo>
                    <a:pt x="4822" y="10817"/>
                  </a:lnTo>
                  <a:cubicBezTo>
                    <a:pt x="4822" y="10816"/>
                    <a:pt x="4821" y="10814"/>
                    <a:pt x="4820" y="10812"/>
                  </a:cubicBezTo>
                  <a:close/>
                  <a:moveTo>
                    <a:pt x="5146" y="11252"/>
                  </a:moveTo>
                  <a:cubicBezTo>
                    <a:pt x="5146" y="11257"/>
                    <a:pt x="5146" y="11261"/>
                    <a:pt x="5146" y="11266"/>
                  </a:cubicBezTo>
                  <a:lnTo>
                    <a:pt x="5146" y="11266"/>
                  </a:lnTo>
                  <a:cubicBezTo>
                    <a:pt x="5146" y="11270"/>
                    <a:pt x="5146" y="11275"/>
                    <a:pt x="5146" y="11280"/>
                  </a:cubicBezTo>
                  <a:cubicBezTo>
                    <a:pt x="5146" y="11269"/>
                    <a:pt x="5146" y="11263"/>
                    <a:pt x="5146" y="11252"/>
                  </a:cubicBezTo>
                  <a:close/>
                  <a:moveTo>
                    <a:pt x="1065" y="1"/>
                  </a:moveTo>
                  <a:cubicBezTo>
                    <a:pt x="682" y="897"/>
                    <a:pt x="327" y="1827"/>
                    <a:pt x="0" y="2774"/>
                  </a:cubicBezTo>
                  <a:cubicBezTo>
                    <a:pt x="598" y="3456"/>
                    <a:pt x="1116" y="4200"/>
                    <a:pt x="1590" y="4967"/>
                  </a:cubicBezTo>
                  <a:cubicBezTo>
                    <a:pt x="1922" y="5508"/>
                    <a:pt x="2238" y="6055"/>
                    <a:pt x="2548" y="6607"/>
                  </a:cubicBezTo>
                  <a:cubicBezTo>
                    <a:pt x="2554" y="6613"/>
                    <a:pt x="2554" y="6613"/>
                    <a:pt x="2554" y="6618"/>
                  </a:cubicBezTo>
                  <a:cubicBezTo>
                    <a:pt x="2688" y="6853"/>
                    <a:pt x="2817" y="7083"/>
                    <a:pt x="2951" y="7318"/>
                  </a:cubicBezTo>
                  <a:lnTo>
                    <a:pt x="2951" y="7318"/>
                  </a:lnTo>
                  <a:cubicBezTo>
                    <a:pt x="2950" y="7318"/>
                    <a:pt x="2949" y="7317"/>
                    <a:pt x="2948" y="7317"/>
                  </a:cubicBezTo>
                  <a:cubicBezTo>
                    <a:pt x="3123" y="7616"/>
                    <a:pt x="3292" y="7909"/>
                    <a:pt x="3461" y="8208"/>
                  </a:cubicBezTo>
                  <a:cubicBezTo>
                    <a:pt x="3625" y="8484"/>
                    <a:pt x="3777" y="8760"/>
                    <a:pt x="3923" y="9048"/>
                  </a:cubicBezTo>
                  <a:cubicBezTo>
                    <a:pt x="4222" y="9640"/>
                    <a:pt x="4498" y="10243"/>
                    <a:pt x="4825" y="10818"/>
                  </a:cubicBezTo>
                  <a:cubicBezTo>
                    <a:pt x="4824" y="10818"/>
                    <a:pt x="4823" y="10818"/>
                    <a:pt x="4822" y="10817"/>
                  </a:cubicBezTo>
                  <a:lnTo>
                    <a:pt x="4822" y="10817"/>
                  </a:lnTo>
                  <a:cubicBezTo>
                    <a:pt x="4923" y="10990"/>
                    <a:pt x="5029" y="11163"/>
                    <a:pt x="5141" y="11331"/>
                  </a:cubicBezTo>
                  <a:cubicBezTo>
                    <a:pt x="5146" y="11307"/>
                    <a:pt x="5146" y="11288"/>
                    <a:pt x="5146" y="11266"/>
                  </a:cubicBezTo>
                  <a:lnTo>
                    <a:pt x="5146" y="11266"/>
                  </a:lnTo>
                  <a:cubicBezTo>
                    <a:pt x="5145" y="10741"/>
                    <a:pt x="5038" y="10227"/>
                    <a:pt x="4910" y="9719"/>
                  </a:cubicBezTo>
                  <a:lnTo>
                    <a:pt x="4910" y="9719"/>
                  </a:lnTo>
                  <a:lnTo>
                    <a:pt x="4915" y="9747"/>
                  </a:lnTo>
                  <a:cubicBezTo>
                    <a:pt x="4865" y="9533"/>
                    <a:pt x="4803" y="9324"/>
                    <a:pt x="4746" y="9110"/>
                  </a:cubicBezTo>
                  <a:cubicBezTo>
                    <a:pt x="4690" y="8918"/>
                    <a:pt x="4645" y="8727"/>
                    <a:pt x="4594" y="8541"/>
                  </a:cubicBezTo>
                  <a:cubicBezTo>
                    <a:pt x="4464" y="8056"/>
                    <a:pt x="4335" y="7577"/>
                    <a:pt x="4194" y="7103"/>
                  </a:cubicBezTo>
                  <a:cubicBezTo>
                    <a:pt x="3901" y="6128"/>
                    <a:pt x="3568" y="5164"/>
                    <a:pt x="3174" y="4223"/>
                  </a:cubicBezTo>
                  <a:cubicBezTo>
                    <a:pt x="2790" y="3298"/>
                    <a:pt x="2351" y="2402"/>
                    <a:pt x="1888" y="1517"/>
                  </a:cubicBezTo>
                  <a:cubicBezTo>
                    <a:pt x="1618" y="1004"/>
                    <a:pt x="1347" y="502"/>
                    <a:pt x="1065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1174550" y="1686850"/>
              <a:ext cx="114575" cy="298925"/>
            </a:xfrm>
            <a:custGeom>
              <a:avLst/>
              <a:gdLst/>
              <a:ahLst/>
              <a:cxnLst/>
              <a:rect l="l" t="t" r="r" b="b"/>
              <a:pathLst>
                <a:path w="4583" h="11957" extrusionOk="0">
                  <a:moveTo>
                    <a:pt x="3846" y="7218"/>
                  </a:moveTo>
                  <a:cubicBezTo>
                    <a:pt x="3847" y="7223"/>
                    <a:pt x="3849" y="7228"/>
                    <a:pt x="3850" y="7233"/>
                  </a:cubicBezTo>
                  <a:cubicBezTo>
                    <a:pt x="3850" y="7228"/>
                    <a:pt x="3850" y="7223"/>
                    <a:pt x="3846" y="7218"/>
                  </a:cubicBezTo>
                  <a:close/>
                  <a:moveTo>
                    <a:pt x="1127" y="1"/>
                  </a:moveTo>
                  <a:cubicBezTo>
                    <a:pt x="738" y="671"/>
                    <a:pt x="361" y="1370"/>
                    <a:pt x="0" y="2086"/>
                  </a:cubicBezTo>
                  <a:cubicBezTo>
                    <a:pt x="175" y="2470"/>
                    <a:pt x="378" y="2842"/>
                    <a:pt x="581" y="3208"/>
                  </a:cubicBezTo>
                  <a:cubicBezTo>
                    <a:pt x="772" y="3546"/>
                    <a:pt x="970" y="3879"/>
                    <a:pt x="1161" y="4217"/>
                  </a:cubicBezTo>
                  <a:cubicBezTo>
                    <a:pt x="1263" y="4397"/>
                    <a:pt x="1364" y="4578"/>
                    <a:pt x="1454" y="4758"/>
                  </a:cubicBezTo>
                  <a:cubicBezTo>
                    <a:pt x="1556" y="4950"/>
                    <a:pt x="1652" y="5136"/>
                    <a:pt x="1742" y="5333"/>
                  </a:cubicBezTo>
                  <a:cubicBezTo>
                    <a:pt x="2136" y="6139"/>
                    <a:pt x="2492" y="6968"/>
                    <a:pt x="2847" y="7791"/>
                  </a:cubicBezTo>
                  <a:cubicBezTo>
                    <a:pt x="3027" y="8202"/>
                    <a:pt x="3202" y="8619"/>
                    <a:pt x="3382" y="9031"/>
                  </a:cubicBezTo>
                  <a:cubicBezTo>
                    <a:pt x="3557" y="9431"/>
                    <a:pt x="3732" y="9831"/>
                    <a:pt x="3901" y="10237"/>
                  </a:cubicBezTo>
                  <a:cubicBezTo>
                    <a:pt x="4143" y="10806"/>
                    <a:pt x="4369" y="11381"/>
                    <a:pt x="4583" y="11956"/>
                  </a:cubicBezTo>
                  <a:cubicBezTo>
                    <a:pt x="4510" y="10361"/>
                    <a:pt x="4239" y="8772"/>
                    <a:pt x="3844" y="7216"/>
                  </a:cubicBezTo>
                  <a:lnTo>
                    <a:pt x="3844" y="7216"/>
                  </a:lnTo>
                  <a:cubicBezTo>
                    <a:pt x="3845" y="7216"/>
                    <a:pt x="3846" y="7217"/>
                    <a:pt x="3846" y="7218"/>
                  </a:cubicBezTo>
                  <a:lnTo>
                    <a:pt x="3846" y="7218"/>
                  </a:lnTo>
                  <a:cubicBezTo>
                    <a:pt x="3209" y="4720"/>
                    <a:pt x="2258" y="2313"/>
                    <a:pt x="1127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1350825" y="1460825"/>
              <a:ext cx="74300" cy="291875"/>
            </a:xfrm>
            <a:custGeom>
              <a:avLst/>
              <a:gdLst/>
              <a:ahLst/>
              <a:cxnLst/>
              <a:rect l="l" t="t" r="r" b="b"/>
              <a:pathLst>
                <a:path w="2972" h="11675" extrusionOk="0">
                  <a:moveTo>
                    <a:pt x="1652" y="0"/>
                  </a:moveTo>
                  <a:cubicBezTo>
                    <a:pt x="1089" y="462"/>
                    <a:pt x="536" y="947"/>
                    <a:pt x="1" y="1466"/>
                  </a:cubicBezTo>
                  <a:cubicBezTo>
                    <a:pt x="632" y="2982"/>
                    <a:pt x="1128" y="4560"/>
                    <a:pt x="1540" y="6156"/>
                  </a:cubicBezTo>
                  <a:cubicBezTo>
                    <a:pt x="2007" y="7971"/>
                    <a:pt x="2374" y="9808"/>
                    <a:pt x="2695" y="11657"/>
                  </a:cubicBezTo>
                  <a:lnTo>
                    <a:pt x="2718" y="11657"/>
                  </a:lnTo>
                  <a:cubicBezTo>
                    <a:pt x="2740" y="11657"/>
                    <a:pt x="2757" y="11668"/>
                    <a:pt x="2774" y="11674"/>
                  </a:cubicBezTo>
                  <a:cubicBezTo>
                    <a:pt x="2971" y="9977"/>
                    <a:pt x="2915" y="8252"/>
                    <a:pt x="2746" y="6556"/>
                  </a:cubicBezTo>
                  <a:cubicBezTo>
                    <a:pt x="2520" y="4352"/>
                    <a:pt x="2092" y="2170"/>
                    <a:pt x="1652" y="0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1427500" y="1404575"/>
              <a:ext cx="71325" cy="259050"/>
            </a:xfrm>
            <a:custGeom>
              <a:avLst/>
              <a:gdLst/>
              <a:ahLst/>
              <a:cxnLst/>
              <a:rect l="l" t="t" r="r" b="b"/>
              <a:pathLst>
                <a:path w="2853" h="10362" extrusionOk="0">
                  <a:moveTo>
                    <a:pt x="1776" y="1"/>
                  </a:moveTo>
                  <a:cubicBezTo>
                    <a:pt x="1173" y="362"/>
                    <a:pt x="581" y="751"/>
                    <a:pt x="0" y="1168"/>
                  </a:cubicBezTo>
                  <a:cubicBezTo>
                    <a:pt x="468" y="2554"/>
                    <a:pt x="913" y="3952"/>
                    <a:pt x="1319" y="5362"/>
                  </a:cubicBezTo>
                  <a:cubicBezTo>
                    <a:pt x="1787" y="7008"/>
                    <a:pt x="2199" y="8676"/>
                    <a:pt x="2497" y="10362"/>
                  </a:cubicBezTo>
                  <a:cubicBezTo>
                    <a:pt x="2537" y="10176"/>
                    <a:pt x="2576" y="9984"/>
                    <a:pt x="2610" y="9792"/>
                  </a:cubicBezTo>
                  <a:lnTo>
                    <a:pt x="2610" y="9792"/>
                  </a:lnTo>
                  <a:lnTo>
                    <a:pt x="2604" y="9820"/>
                  </a:lnTo>
                  <a:cubicBezTo>
                    <a:pt x="2852" y="8321"/>
                    <a:pt x="2819" y="6793"/>
                    <a:pt x="2672" y="5288"/>
                  </a:cubicBezTo>
                  <a:cubicBezTo>
                    <a:pt x="2672" y="5283"/>
                    <a:pt x="2672" y="5277"/>
                    <a:pt x="2672" y="5271"/>
                  </a:cubicBezTo>
                  <a:cubicBezTo>
                    <a:pt x="2666" y="5271"/>
                    <a:pt x="2672" y="5266"/>
                    <a:pt x="2666" y="5266"/>
                  </a:cubicBezTo>
                  <a:cubicBezTo>
                    <a:pt x="2486" y="3490"/>
                    <a:pt x="2131" y="1743"/>
                    <a:pt x="1776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1494150" y="153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F2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1554325" y="1317775"/>
              <a:ext cx="368950" cy="325975"/>
            </a:xfrm>
            <a:custGeom>
              <a:avLst/>
              <a:gdLst/>
              <a:ahLst/>
              <a:cxnLst/>
              <a:rect l="l" t="t" r="r" b="b"/>
              <a:pathLst>
                <a:path w="14758" h="13039" extrusionOk="0">
                  <a:moveTo>
                    <a:pt x="7756" y="1"/>
                  </a:moveTo>
                  <a:cubicBezTo>
                    <a:pt x="6767" y="1"/>
                    <a:pt x="5713" y="122"/>
                    <a:pt x="4549" y="361"/>
                  </a:cubicBezTo>
                  <a:cubicBezTo>
                    <a:pt x="3856" y="508"/>
                    <a:pt x="3146" y="694"/>
                    <a:pt x="2407" y="925"/>
                  </a:cubicBezTo>
                  <a:cubicBezTo>
                    <a:pt x="2166" y="1222"/>
                    <a:pt x="1936" y="1530"/>
                    <a:pt x="1723" y="1850"/>
                  </a:cubicBezTo>
                  <a:lnTo>
                    <a:pt x="1723" y="1850"/>
                  </a:lnTo>
                  <a:cubicBezTo>
                    <a:pt x="1720" y="1851"/>
                    <a:pt x="1720" y="1855"/>
                    <a:pt x="1720" y="1855"/>
                  </a:cubicBezTo>
                  <a:cubicBezTo>
                    <a:pt x="1714" y="1861"/>
                    <a:pt x="1714" y="1866"/>
                    <a:pt x="1708" y="1872"/>
                  </a:cubicBezTo>
                  <a:cubicBezTo>
                    <a:pt x="1708" y="1872"/>
                    <a:pt x="1708" y="1872"/>
                    <a:pt x="1708" y="1866"/>
                  </a:cubicBezTo>
                  <a:cubicBezTo>
                    <a:pt x="1179" y="2678"/>
                    <a:pt x="733" y="3535"/>
                    <a:pt x="423" y="4454"/>
                  </a:cubicBezTo>
                  <a:lnTo>
                    <a:pt x="434" y="4426"/>
                  </a:lnTo>
                  <a:lnTo>
                    <a:pt x="434" y="4426"/>
                  </a:lnTo>
                  <a:cubicBezTo>
                    <a:pt x="322" y="4758"/>
                    <a:pt x="226" y="5096"/>
                    <a:pt x="153" y="5446"/>
                  </a:cubicBezTo>
                  <a:cubicBezTo>
                    <a:pt x="91" y="5762"/>
                    <a:pt x="45" y="6083"/>
                    <a:pt x="23" y="6404"/>
                  </a:cubicBezTo>
                  <a:cubicBezTo>
                    <a:pt x="6" y="6669"/>
                    <a:pt x="0" y="6945"/>
                    <a:pt x="23" y="7210"/>
                  </a:cubicBezTo>
                  <a:cubicBezTo>
                    <a:pt x="40" y="7458"/>
                    <a:pt x="68" y="7701"/>
                    <a:pt x="113" y="7943"/>
                  </a:cubicBezTo>
                  <a:cubicBezTo>
                    <a:pt x="119" y="7949"/>
                    <a:pt x="119" y="7954"/>
                    <a:pt x="119" y="7966"/>
                  </a:cubicBezTo>
                  <a:cubicBezTo>
                    <a:pt x="164" y="8197"/>
                    <a:pt x="220" y="8416"/>
                    <a:pt x="299" y="8636"/>
                  </a:cubicBezTo>
                  <a:cubicBezTo>
                    <a:pt x="370" y="8844"/>
                    <a:pt x="451" y="9046"/>
                    <a:pt x="543" y="9247"/>
                  </a:cubicBezTo>
                  <a:lnTo>
                    <a:pt x="543" y="9247"/>
                  </a:lnTo>
                  <a:cubicBezTo>
                    <a:pt x="543" y="9246"/>
                    <a:pt x="542" y="9246"/>
                    <a:pt x="542" y="9245"/>
                  </a:cubicBezTo>
                  <a:lnTo>
                    <a:pt x="542" y="9245"/>
                  </a:lnTo>
                  <a:cubicBezTo>
                    <a:pt x="545" y="9252"/>
                    <a:pt x="549" y="9259"/>
                    <a:pt x="552" y="9267"/>
                  </a:cubicBezTo>
                  <a:lnTo>
                    <a:pt x="552" y="9267"/>
                  </a:lnTo>
                  <a:cubicBezTo>
                    <a:pt x="552" y="9267"/>
                    <a:pt x="553" y="9267"/>
                    <a:pt x="553" y="9268"/>
                  </a:cubicBezTo>
                  <a:cubicBezTo>
                    <a:pt x="553" y="9268"/>
                    <a:pt x="553" y="9268"/>
                    <a:pt x="553" y="9268"/>
                  </a:cubicBezTo>
                  <a:lnTo>
                    <a:pt x="553" y="9268"/>
                  </a:lnTo>
                  <a:cubicBezTo>
                    <a:pt x="663" y="9485"/>
                    <a:pt x="783" y="9697"/>
                    <a:pt x="919" y="9899"/>
                  </a:cubicBezTo>
                  <a:cubicBezTo>
                    <a:pt x="1054" y="10108"/>
                    <a:pt x="1212" y="10310"/>
                    <a:pt x="1376" y="10502"/>
                  </a:cubicBezTo>
                  <a:lnTo>
                    <a:pt x="1370" y="10497"/>
                  </a:lnTo>
                  <a:lnTo>
                    <a:pt x="1370" y="10497"/>
                  </a:lnTo>
                  <a:cubicBezTo>
                    <a:pt x="1579" y="10739"/>
                    <a:pt x="1799" y="10964"/>
                    <a:pt x="2041" y="11173"/>
                  </a:cubicBezTo>
                  <a:cubicBezTo>
                    <a:pt x="2266" y="11365"/>
                    <a:pt x="2503" y="11545"/>
                    <a:pt x="2751" y="11714"/>
                  </a:cubicBezTo>
                  <a:cubicBezTo>
                    <a:pt x="2740" y="11708"/>
                    <a:pt x="2734" y="11703"/>
                    <a:pt x="2723" y="11697"/>
                  </a:cubicBezTo>
                  <a:lnTo>
                    <a:pt x="2723" y="11697"/>
                  </a:lnTo>
                  <a:cubicBezTo>
                    <a:pt x="3005" y="11883"/>
                    <a:pt x="3298" y="12052"/>
                    <a:pt x="3597" y="12199"/>
                  </a:cubicBezTo>
                  <a:cubicBezTo>
                    <a:pt x="3901" y="12345"/>
                    <a:pt x="4211" y="12469"/>
                    <a:pt x="4532" y="12577"/>
                  </a:cubicBezTo>
                  <a:lnTo>
                    <a:pt x="4504" y="12565"/>
                  </a:lnTo>
                  <a:lnTo>
                    <a:pt x="4504" y="12565"/>
                  </a:lnTo>
                  <a:cubicBezTo>
                    <a:pt x="4888" y="12695"/>
                    <a:pt x="5277" y="12796"/>
                    <a:pt x="5671" y="12870"/>
                  </a:cubicBezTo>
                  <a:cubicBezTo>
                    <a:pt x="6071" y="12943"/>
                    <a:pt x="6472" y="12994"/>
                    <a:pt x="6883" y="13016"/>
                  </a:cubicBezTo>
                  <a:lnTo>
                    <a:pt x="6855" y="13016"/>
                  </a:lnTo>
                  <a:cubicBezTo>
                    <a:pt x="7082" y="13032"/>
                    <a:pt x="7310" y="13039"/>
                    <a:pt x="7537" y="13039"/>
                  </a:cubicBezTo>
                  <a:cubicBezTo>
                    <a:pt x="7806" y="13039"/>
                    <a:pt x="8074" y="13029"/>
                    <a:pt x="8343" y="13011"/>
                  </a:cubicBezTo>
                  <a:cubicBezTo>
                    <a:pt x="8833" y="12977"/>
                    <a:pt x="9318" y="12909"/>
                    <a:pt x="9797" y="12819"/>
                  </a:cubicBezTo>
                  <a:lnTo>
                    <a:pt x="9820" y="12819"/>
                  </a:lnTo>
                  <a:cubicBezTo>
                    <a:pt x="10851" y="12610"/>
                    <a:pt x="11855" y="12289"/>
                    <a:pt x="12802" y="11832"/>
                  </a:cubicBezTo>
                  <a:lnTo>
                    <a:pt x="12802" y="11832"/>
                  </a:lnTo>
                  <a:lnTo>
                    <a:pt x="12779" y="11849"/>
                  </a:lnTo>
                  <a:cubicBezTo>
                    <a:pt x="12903" y="11787"/>
                    <a:pt x="13033" y="11725"/>
                    <a:pt x="13162" y="11658"/>
                  </a:cubicBezTo>
                  <a:cubicBezTo>
                    <a:pt x="13444" y="11077"/>
                    <a:pt x="13687" y="10519"/>
                    <a:pt x="13895" y="9972"/>
                  </a:cubicBezTo>
                  <a:cubicBezTo>
                    <a:pt x="14104" y="9425"/>
                    <a:pt x="14279" y="8856"/>
                    <a:pt x="14431" y="8225"/>
                  </a:cubicBezTo>
                  <a:cubicBezTo>
                    <a:pt x="14566" y="7650"/>
                    <a:pt x="14651" y="7120"/>
                    <a:pt x="14679" y="6601"/>
                  </a:cubicBezTo>
                  <a:cubicBezTo>
                    <a:pt x="14758" y="5412"/>
                    <a:pt x="14555" y="4296"/>
                    <a:pt x="14093" y="3366"/>
                  </a:cubicBezTo>
                  <a:cubicBezTo>
                    <a:pt x="13839" y="2842"/>
                    <a:pt x="13501" y="2368"/>
                    <a:pt x="13089" y="1945"/>
                  </a:cubicBezTo>
                  <a:cubicBezTo>
                    <a:pt x="12976" y="1833"/>
                    <a:pt x="12864" y="1720"/>
                    <a:pt x="12740" y="1613"/>
                  </a:cubicBezTo>
                  <a:cubicBezTo>
                    <a:pt x="12638" y="1523"/>
                    <a:pt x="12531" y="1438"/>
                    <a:pt x="12424" y="1354"/>
                  </a:cubicBezTo>
                  <a:cubicBezTo>
                    <a:pt x="12193" y="1179"/>
                    <a:pt x="11945" y="1027"/>
                    <a:pt x="11612" y="852"/>
                  </a:cubicBezTo>
                  <a:cubicBezTo>
                    <a:pt x="10699" y="356"/>
                    <a:pt x="9577" y="74"/>
                    <a:pt x="8275" y="12"/>
                  </a:cubicBezTo>
                  <a:cubicBezTo>
                    <a:pt x="8104" y="4"/>
                    <a:pt x="7931" y="1"/>
                    <a:pt x="7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1575050" y="1383275"/>
              <a:ext cx="246775" cy="224200"/>
            </a:xfrm>
            <a:custGeom>
              <a:avLst/>
              <a:gdLst/>
              <a:ahLst/>
              <a:cxnLst/>
              <a:rect l="l" t="t" r="r" b="b"/>
              <a:pathLst>
                <a:path w="9871" h="8968" extrusionOk="0">
                  <a:moveTo>
                    <a:pt x="1313" y="8378"/>
                  </a:moveTo>
                  <a:cubicBezTo>
                    <a:pt x="1315" y="8380"/>
                    <a:pt x="1317" y="8381"/>
                    <a:pt x="1319" y="8382"/>
                  </a:cubicBezTo>
                  <a:lnTo>
                    <a:pt x="1319" y="8382"/>
                  </a:lnTo>
                  <a:cubicBezTo>
                    <a:pt x="1317" y="8380"/>
                    <a:pt x="1315" y="8379"/>
                    <a:pt x="1313" y="8378"/>
                  </a:cubicBezTo>
                  <a:close/>
                  <a:moveTo>
                    <a:pt x="6401" y="0"/>
                  </a:moveTo>
                  <a:cubicBezTo>
                    <a:pt x="6281" y="0"/>
                    <a:pt x="6161" y="5"/>
                    <a:pt x="6043" y="13"/>
                  </a:cubicBezTo>
                  <a:cubicBezTo>
                    <a:pt x="5817" y="30"/>
                    <a:pt x="5597" y="64"/>
                    <a:pt x="5378" y="103"/>
                  </a:cubicBezTo>
                  <a:cubicBezTo>
                    <a:pt x="5282" y="120"/>
                    <a:pt x="5186" y="143"/>
                    <a:pt x="5090" y="165"/>
                  </a:cubicBezTo>
                  <a:cubicBezTo>
                    <a:pt x="4910" y="210"/>
                    <a:pt x="4729" y="261"/>
                    <a:pt x="4555" y="323"/>
                  </a:cubicBezTo>
                  <a:cubicBezTo>
                    <a:pt x="4521" y="334"/>
                    <a:pt x="4493" y="346"/>
                    <a:pt x="4459" y="357"/>
                  </a:cubicBezTo>
                  <a:cubicBezTo>
                    <a:pt x="4222" y="441"/>
                    <a:pt x="3992" y="537"/>
                    <a:pt x="3766" y="644"/>
                  </a:cubicBezTo>
                  <a:lnTo>
                    <a:pt x="3766" y="644"/>
                  </a:lnTo>
                  <a:cubicBezTo>
                    <a:pt x="3774" y="640"/>
                    <a:pt x="3781" y="637"/>
                    <a:pt x="3788" y="633"/>
                  </a:cubicBezTo>
                  <a:lnTo>
                    <a:pt x="3788" y="633"/>
                  </a:lnTo>
                  <a:lnTo>
                    <a:pt x="3765" y="644"/>
                  </a:lnTo>
                  <a:cubicBezTo>
                    <a:pt x="3766" y="644"/>
                    <a:pt x="3766" y="644"/>
                    <a:pt x="3766" y="644"/>
                  </a:cubicBezTo>
                  <a:lnTo>
                    <a:pt x="3766" y="644"/>
                  </a:lnTo>
                  <a:cubicBezTo>
                    <a:pt x="3549" y="753"/>
                    <a:pt x="3336" y="868"/>
                    <a:pt x="3128" y="994"/>
                  </a:cubicBezTo>
                  <a:cubicBezTo>
                    <a:pt x="3072" y="1028"/>
                    <a:pt x="3016" y="1062"/>
                    <a:pt x="2965" y="1101"/>
                  </a:cubicBezTo>
                  <a:cubicBezTo>
                    <a:pt x="2756" y="1236"/>
                    <a:pt x="2554" y="1383"/>
                    <a:pt x="2356" y="1541"/>
                  </a:cubicBezTo>
                  <a:cubicBezTo>
                    <a:pt x="2294" y="1591"/>
                    <a:pt x="2238" y="1636"/>
                    <a:pt x="2176" y="1687"/>
                  </a:cubicBezTo>
                  <a:lnTo>
                    <a:pt x="2181" y="1687"/>
                  </a:lnTo>
                  <a:cubicBezTo>
                    <a:pt x="2170" y="1693"/>
                    <a:pt x="2159" y="1704"/>
                    <a:pt x="2148" y="1715"/>
                  </a:cubicBezTo>
                  <a:cubicBezTo>
                    <a:pt x="2148" y="1715"/>
                    <a:pt x="2142" y="1715"/>
                    <a:pt x="2142" y="1721"/>
                  </a:cubicBezTo>
                  <a:cubicBezTo>
                    <a:pt x="1956" y="1885"/>
                    <a:pt x="1776" y="2054"/>
                    <a:pt x="1601" y="2240"/>
                  </a:cubicBezTo>
                  <a:lnTo>
                    <a:pt x="1561" y="2285"/>
                  </a:lnTo>
                  <a:cubicBezTo>
                    <a:pt x="1533" y="2313"/>
                    <a:pt x="1505" y="2341"/>
                    <a:pt x="1477" y="2375"/>
                  </a:cubicBezTo>
                  <a:cubicBezTo>
                    <a:pt x="1415" y="2448"/>
                    <a:pt x="1353" y="2521"/>
                    <a:pt x="1285" y="2600"/>
                  </a:cubicBezTo>
                  <a:cubicBezTo>
                    <a:pt x="1167" y="2753"/>
                    <a:pt x="1048" y="2905"/>
                    <a:pt x="936" y="3068"/>
                  </a:cubicBezTo>
                  <a:cubicBezTo>
                    <a:pt x="812" y="3260"/>
                    <a:pt x="688" y="3463"/>
                    <a:pt x="581" y="3666"/>
                  </a:cubicBezTo>
                  <a:cubicBezTo>
                    <a:pt x="581" y="3671"/>
                    <a:pt x="581" y="3671"/>
                    <a:pt x="575" y="3677"/>
                  </a:cubicBezTo>
                  <a:cubicBezTo>
                    <a:pt x="558" y="3705"/>
                    <a:pt x="541" y="3739"/>
                    <a:pt x="530" y="3767"/>
                  </a:cubicBezTo>
                  <a:cubicBezTo>
                    <a:pt x="412" y="4004"/>
                    <a:pt x="316" y="4241"/>
                    <a:pt x="231" y="4489"/>
                  </a:cubicBezTo>
                  <a:cubicBezTo>
                    <a:pt x="175" y="4675"/>
                    <a:pt x="118" y="4861"/>
                    <a:pt x="85" y="5047"/>
                  </a:cubicBezTo>
                  <a:cubicBezTo>
                    <a:pt x="51" y="5216"/>
                    <a:pt x="28" y="5385"/>
                    <a:pt x="17" y="5560"/>
                  </a:cubicBezTo>
                  <a:lnTo>
                    <a:pt x="17" y="5565"/>
                  </a:lnTo>
                  <a:lnTo>
                    <a:pt x="11" y="5565"/>
                  </a:lnTo>
                  <a:lnTo>
                    <a:pt x="11" y="5571"/>
                  </a:lnTo>
                  <a:cubicBezTo>
                    <a:pt x="6" y="5729"/>
                    <a:pt x="0" y="5892"/>
                    <a:pt x="11" y="6050"/>
                  </a:cubicBezTo>
                  <a:cubicBezTo>
                    <a:pt x="23" y="6197"/>
                    <a:pt x="39" y="6338"/>
                    <a:pt x="62" y="6484"/>
                  </a:cubicBezTo>
                  <a:cubicBezTo>
                    <a:pt x="90" y="6608"/>
                    <a:pt x="118" y="6732"/>
                    <a:pt x="158" y="6851"/>
                  </a:cubicBezTo>
                  <a:cubicBezTo>
                    <a:pt x="197" y="6975"/>
                    <a:pt x="248" y="7087"/>
                    <a:pt x="299" y="7206"/>
                  </a:cubicBezTo>
                  <a:lnTo>
                    <a:pt x="287" y="7183"/>
                  </a:lnTo>
                  <a:lnTo>
                    <a:pt x="287" y="7183"/>
                  </a:lnTo>
                  <a:cubicBezTo>
                    <a:pt x="350" y="7313"/>
                    <a:pt x="417" y="7442"/>
                    <a:pt x="502" y="7561"/>
                  </a:cubicBezTo>
                  <a:cubicBezTo>
                    <a:pt x="581" y="7679"/>
                    <a:pt x="665" y="7792"/>
                    <a:pt x="755" y="7899"/>
                  </a:cubicBezTo>
                  <a:cubicBezTo>
                    <a:pt x="752" y="7893"/>
                    <a:pt x="749" y="7888"/>
                    <a:pt x="746" y="7884"/>
                  </a:cubicBezTo>
                  <a:lnTo>
                    <a:pt x="746" y="7884"/>
                  </a:lnTo>
                  <a:cubicBezTo>
                    <a:pt x="834" y="7978"/>
                    <a:pt x="922" y="8070"/>
                    <a:pt x="1020" y="8153"/>
                  </a:cubicBezTo>
                  <a:cubicBezTo>
                    <a:pt x="1120" y="8236"/>
                    <a:pt x="1220" y="8314"/>
                    <a:pt x="1331" y="8386"/>
                  </a:cubicBezTo>
                  <a:lnTo>
                    <a:pt x="1331" y="8386"/>
                  </a:lnTo>
                  <a:cubicBezTo>
                    <a:pt x="1327" y="8384"/>
                    <a:pt x="1322" y="8383"/>
                    <a:pt x="1319" y="8382"/>
                  </a:cubicBezTo>
                  <a:lnTo>
                    <a:pt x="1319" y="8382"/>
                  </a:lnTo>
                  <a:cubicBezTo>
                    <a:pt x="1447" y="8465"/>
                    <a:pt x="1580" y="8542"/>
                    <a:pt x="1725" y="8604"/>
                  </a:cubicBezTo>
                  <a:cubicBezTo>
                    <a:pt x="1832" y="8660"/>
                    <a:pt x="1950" y="8705"/>
                    <a:pt x="2063" y="8750"/>
                  </a:cubicBezTo>
                  <a:cubicBezTo>
                    <a:pt x="2063" y="8747"/>
                    <a:pt x="2063" y="8747"/>
                    <a:pt x="2062" y="8747"/>
                  </a:cubicBezTo>
                  <a:cubicBezTo>
                    <a:pt x="2062" y="8747"/>
                    <a:pt x="2060" y="8747"/>
                    <a:pt x="2057" y="8745"/>
                  </a:cubicBezTo>
                  <a:lnTo>
                    <a:pt x="2057" y="8745"/>
                  </a:lnTo>
                  <a:cubicBezTo>
                    <a:pt x="2255" y="8812"/>
                    <a:pt x="2458" y="8869"/>
                    <a:pt x="2666" y="8902"/>
                  </a:cubicBezTo>
                  <a:cubicBezTo>
                    <a:pt x="2829" y="8931"/>
                    <a:pt x="2993" y="8947"/>
                    <a:pt x="3161" y="8964"/>
                  </a:cubicBezTo>
                  <a:lnTo>
                    <a:pt x="3161" y="8964"/>
                  </a:lnTo>
                  <a:cubicBezTo>
                    <a:pt x="3162" y="8964"/>
                    <a:pt x="3162" y="8964"/>
                    <a:pt x="3162" y="8964"/>
                  </a:cubicBezTo>
                  <a:cubicBezTo>
                    <a:pt x="3165" y="8962"/>
                    <a:pt x="3168" y="8960"/>
                    <a:pt x="3171" y="8960"/>
                  </a:cubicBezTo>
                  <a:cubicBezTo>
                    <a:pt x="3174" y="8960"/>
                    <a:pt x="3176" y="8962"/>
                    <a:pt x="3179" y="8964"/>
                  </a:cubicBezTo>
                  <a:cubicBezTo>
                    <a:pt x="3262" y="8966"/>
                    <a:pt x="3344" y="8968"/>
                    <a:pt x="3427" y="8968"/>
                  </a:cubicBezTo>
                  <a:cubicBezTo>
                    <a:pt x="3570" y="8968"/>
                    <a:pt x="3713" y="8964"/>
                    <a:pt x="3856" y="8953"/>
                  </a:cubicBezTo>
                  <a:cubicBezTo>
                    <a:pt x="4064" y="8936"/>
                    <a:pt x="4273" y="8908"/>
                    <a:pt x="4487" y="8869"/>
                  </a:cubicBezTo>
                  <a:cubicBezTo>
                    <a:pt x="4769" y="8812"/>
                    <a:pt x="5045" y="8745"/>
                    <a:pt x="5321" y="8649"/>
                  </a:cubicBezTo>
                  <a:cubicBezTo>
                    <a:pt x="5575" y="8559"/>
                    <a:pt x="5823" y="8457"/>
                    <a:pt x="6065" y="8344"/>
                  </a:cubicBezTo>
                  <a:lnTo>
                    <a:pt x="6065" y="8344"/>
                  </a:lnTo>
                  <a:lnTo>
                    <a:pt x="6043" y="8356"/>
                  </a:lnTo>
                  <a:cubicBezTo>
                    <a:pt x="6358" y="8203"/>
                    <a:pt x="6668" y="8034"/>
                    <a:pt x="6962" y="7837"/>
                  </a:cubicBezTo>
                  <a:cubicBezTo>
                    <a:pt x="7238" y="7651"/>
                    <a:pt x="7508" y="7442"/>
                    <a:pt x="7768" y="7223"/>
                  </a:cubicBezTo>
                  <a:lnTo>
                    <a:pt x="7762" y="7223"/>
                  </a:lnTo>
                  <a:cubicBezTo>
                    <a:pt x="7999" y="7014"/>
                    <a:pt x="8224" y="6794"/>
                    <a:pt x="8427" y="6557"/>
                  </a:cubicBezTo>
                  <a:cubicBezTo>
                    <a:pt x="8619" y="6338"/>
                    <a:pt x="8799" y="6107"/>
                    <a:pt x="8963" y="5864"/>
                  </a:cubicBezTo>
                  <a:lnTo>
                    <a:pt x="8957" y="5864"/>
                  </a:lnTo>
                  <a:cubicBezTo>
                    <a:pt x="9098" y="5650"/>
                    <a:pt x="9233" y="5430"/>
                    <a:pt x="9346" y="5199"/>
                  </a:cubicBezTo>
                  <a:cubicBezTo>
                    <a:pt x="9459" y="4968"/>
                    <a:pt x="9555" y="4731"/>
                    <a:pt x="9639" y="4489"/>
                  </a:cubicBezTo>
                  <a:lnTo>
                    <a:pt x="9639" y="4489"/>
                  </a:lnTo>
                  <a:cubicBezTo>
                    <a:pt x="9633" y="4500"/>
                    <a:pt x="9633" y="4506"/>
                    <a:pt x="9628" y="4517"/>
                  </a:cubicBezTo>
                  <a:cubicBezTo>
                    <a:pt x="9695" y="4320"/>
                    <a:pt x="9752" y="4117"/>
                    <a:pt x="9791" y="3908"/>
                  </a:cubicBezTo>
                  <a:cubicBezTo>
                    <a:pt x="9825" y="3733"/>
                    <a:pt x="9848" y="3559"/>
                    <a:pt x="9859" y="3384"/>
                  </a:cubicBezTo>
                  <a:cubicBezTo>
                    <a:pt x="9870" y="3232"/>
                    <a:pt x="9870" y="3080"/>
                    <a:pt x="9859" y="2927"/>
                  </a:cubicBezTo>
                  <a:cubicBezTo>
                    <a:pt x="9853" y="2781"/>
                    <a:pt x="9831" y="2634"/>
                    <a:pt x="9808" y="2488"/>
                  </a:cubicBezTo>
                  <a:cubicBezTo>
                    <a:pt x="9780" y="2341"/>
                    <a:pt x="9746" y="2200"/>
                    <a:pt x="9695" y="2065"/>
                  </a:cubicBezTo>
                  <a:cubicBezTo>
                    <a:pt x="9650" y="1941"/>
                    <a:pt x="9605" y="1828"/>
                    <a:pt x="9549" y="1715"/>
                  </a:cubicBezTo>
                  <a:cubicBezTo>
                    <a:pt x="9481" y="1586"/>
                    <a:pt x="9414" y="1462"/>
                    <a:pt x="9335" y="1349"/>
                  </a:cubicBezTo>
                  <a:cubicBezTo>
                    <a:pt x="9284" y="1281"/>
                    <a:pt x="9233" y="1214"/>
                    <a:pt x="9182" y="1152"/>
                  </a:cubicBezTo>
                  <a:cubicBezTo>
                    <a:pt x="9171" y="1135"/>
                    <a:pt x="9160" y="1124"/>
                    <a:pt x="9149" y="1107"/>
                  </a:cubicBezTo>
                  <a:lnTo>
                    <a:pt x="9137" y="1095"/>
                  </a:lnTo>
                  <a:cubicBezTo>
                    <a:pt x="9053" y="1005"/>
                    <a:pt x="8974" y="921"/>
                    <a:pt x="8884" y="842"/>
                  </a:cubicBezTo>
                  <a:cubicBezTo>
                    <a:pt x="8872" y="830"/>
                    <a:pt x="8856" y="819"/>
                    <a:pt x="8844" y="808"/>
                  </a:cubicBezTo>
                  <a:cubicBezTo>
                    <a:pt x="8760" y="740"/>
                    <a:pt x="8681" y="678"/>
                    <a:pt x="8591" y="616"/>
                  </a:cubicBezTo>
                  <a:cubicBezTo>
                    <a:pt x="8579" y="605"/>
                    <a:pt x="8568" y="599"/>
                    <a:pt x="8557" y="594"/>
                  </a:cubicBezTo>
                  <a:cubicBezTo>
                    <a:pt x="8551" y="588"/>
                    <a:pt x="8546" y="582"/>
                    <a:pt x="8534" y="577"/>
                  </a:cubicBezTo>
                  <a:cubicBezTo>
                    <a:pt x="8410" y="498"/>
                    <a:pt x="8281" y="425"/>
                    <a:pt x="8151" y="363"/>
                  </a:cubicBezTo>
                  <a:cubicBezTo>
                    <a:pt x="8106" y="340"/>
                    <a:pt x="8061" y="323"/>
                    <a:pt x="8016" y="301"/>
                  </a:cubicBezTo>
                  <a:cubicBezTo>
                    <a:pt x="8016" y="301"/>
                    <a:pt x="8010" y="301"/>
                    <a:pt x="8004" y="295"/>
                  </a:cubicBezTo>
                  <a:lnTo>
                    <a:pt x="7993" y="295"/>
                  </a:lnTo>
                  <a:cubicBezTo>
                    <a:pt x="7920" y="267"/>
                    <a:pt x="7852" y="239"/>
                    <a:pt x="7779" y="216"/>
                  </a:cubicBezTo>
                  <a:cubicBezTo>
                    <a:pt x="7728" y="199"/>
                    <a:pt x="7683" y="182"/>
                    <a:pt x="7632" y="165"/>
                  </a:cubicBezTo>
                  <a:cubicBezTo>
                    <a:pt x="7537" y="137"/>
                    <a:pt x="7441" y="115"/>
                    <a:pt x="7339" y="92"/>
                  </a:cubicBezTo>
                  <a:cubicBezTo>
                    <a:pt x="7322" y="92"/>
                    <a:pt x="7305" y="86"/>
                    <a:pt x="7288" y="81"/>
                  </a:cubicBezTo>
                  <a:cubicBezTo>
                    <a:pt x="7198" y="69"/>
                    <a:pt x="7114" y="53"/>
                    <a:pt x="7029" y="41"/>
                  </a:cubicBezTo>
                  <a:lnTo>
                    <a:pt x="7007" y="41"/>
                  </a:lnTo>
                  <a:cubicBezTo>
                    <a:pt x="7007" y="41"/>
                    <a:pt x="7001" y="41"/>
                    <a:pt x="7001" y="36"/>
                  </a:cubicBezTo>
                  <a:cubicBezTo>
                    <a:pt x="6922" y="30"/>
                    <a:pt x="6838" y="19"/>
                    <a:pt x="6759" y="13"/>
                  </a:cubicBezTo>
                  <a:cubicBezTo>
                    <a:pt x="6640" y="5"/>
                    <a:pt x="6520" y="0"/>
                    <a:pt x="6401" y="0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1710175" y="1385550"/>
              <a:ext cx="600" cy="175"/>
            </a:xfrm>
            <a:custGeom>
              <a:avLst/>
              <a:gdLst/>
              <a:ahLst/>
              <a:cxnLst/>
              <a:rect l="l" t="t" r="r" b="b"/>
              <a:pathLst>
                <a:path w="24" h="7" extrusionOk="0">
                  <a:moveTo>
                    <a:pt x="6" y="1"/>
                  </a:moveTo>
                  <a:cubicBezTo>
                    <a:pt x="6" y="1"/>
                    <a:pt x="1" y="1"/>
                    <a:pt x="1" y="7"/>
                  </a:cubicBezTo>
                  <a:cubicBezTo>
                    <a:pt x="6" y="7"/>
                    <a:pt x="12" y="1"/>
                    <a:pt x="23" y="1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1628450" y="14260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6" y="6"/>
                  </a:ln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6"/>
                    <a:pt x="12" y="1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1575450" y="152212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1654100" y="1607225"/>
              <a:ext cx="150" cy="175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0" y="1"/>
                  </a:moveTo>
                  <a:cubicBezTo>
                    <a:pt x="0" y="1"/>
                    <a:pt x="0" y="1"/>
                    <a:pt x="0" y="6"/>
                  </a:cubicBezTo>
                  <a:cubicBezTo>
                    <a:pt x="0" y="1"/>
                    <a:pt x="0" y="1"/>
                    <a:pt x="6" y="1"/>
                  </a:cubicBezTo>
                  <a:close/>
                </a:path>
              </a:pathLst>
            </a:custGeom>
            <a:solidFill>
              <a:srgbClr val="B242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1165100" y="1442675"/>
              <a:ext cx="585400" cy="1389800"/>
            </a:xfrm>
            <a:custGeom>
              <a:avLst/>
              <a:gdLst/>
              <a:ahLst/>
              <a:cxnLst/>
              <a:rect l="l" t="t" r="r" b="b"/>
              <a:pathLst>
                <a:path w="23416" h="55592" extrusionOk="0">
                  <a:moveTo>
                    <a:pt x="23300" y="0"/>
                  </a:moveTo>
                  <a:cubicBezTo>
                    <a:pt x="23276" y="0"/>
                    <a:pt x="23252" y="7"/>
                    <a:pt x="23230" y="21"/>
                  </a:cubicBezTo>
                  <a:cubicBezTo>
                    <a:pt x="22531" y="461"/>
                    <a:pt x="21838" y="906"/>
                    <a:pt x="21161" y="1369"/>
                  </a:cubicBezTo>
                  <a:cubicBezTo>
                    <a:pt x="20490" y="1831"/>
                    <a:pt x="19831" y="2310"/>
                    <a:pt x="19183" y="2806"/>
                  </a:cubicBezTo>
                  <a:cubicBezTo>
                    <a:pt x="17897" y="3781"/>
                    <a:pt x="16674" y="4847"/>
                    <a:pt x="15502" y="5951"/>
                  </a:cubicBezTo>
                  <a:cubicBezTo>
                    <a:pt x="14335" y="7051"/>
                    <a:pt x="13236" y="8217"/>
                    <a:pt x="12199" y="9441"/>
                  </a:cubicBezTo>
                  <a:cubicBezTo>
                    <a:pt x="11150" y="10658"/>
                    <a:pt x="10192" y="11949"/>
                    <a:pt x="9273" y="13262"/>
                  </a:cubicBezTo>
                  <a:cubicBezTo>
                    <a:pt x="8811" y="13922"/>
                    <a:pt x="8382" y="14604"/>
                    <a:pt x="7954" y="15280"/>
                  </a:cubicBezTo>
                  <a:cubicBezTo>
                    <a:pt x="7751" y="15607"/>
                    <a:pt x="7548" y="15934"/>
                    <a:pt x="7351" y="16267"/>
                  </a:cubicBezTo>
                  <a:cubicBezTo>
                    <a:pt x="7137" y="16628"/>
                    <a:pt x="6934" y="16994"/>
                    <a:pt x="6725" y="17360"/>
                  </a:cubicBezTo>
                  <a:cubicBezTo>
                    <a:pt x="5925" y="18787"/>
                    <a:pt x="5198" y="20252"/>
                    <a:pt x="4544" y="21752"/>
                  </a:cubicBezTo>
                  <a:cubicBezTo>
                    <a:pt x="3230" y="24739"/>
                    <a:pt x="2216" y="27845"/>
                    <a:pt x="1449" y="31013"/>
                  </a:cubicBezTo>
                  <a:cubicBezTo>
                    <a:pt x="1105" y="32439"/>
                    <a:pt x="812" y="33871"/>
                    <a:pt x="598" y="35319"/>
                  </a:cubicBezTo>
                  <a:cubicBezTo>
                    <a:pt x="389" y="36717"/>
                    <a:pt x="248" y="38127"/>
                    <a:pt x="169" y="39542"/>
                  </a:cubicBezTo>
                  <a:cubicBezTo>
                    <a:pt x="0" y="42377"/>
                    <a:pt x="130" y="45229"/>
                    <a:pt x="502" y="48042"/>
                  </a:cubicBezTo>
                  <a:cubicBezTo>
                    <a:pt x="660" y="49209"/>
                    <a:pt x="863" y="50364"/>
                    <a:pt x="1100" y="51514"/>
                  </a:cubicBezTo>
                  <a:cubicBezTo>
                    <a:pt x="1224" y="52117"/>
                    <a:pt x="1359" y="52715"/>
                    <a:pt x="1505" y="53312"/>
                  </a:cubicBezTo>
                  <a:cubicBezTo>
                    <a:pt x="1573" y="53600"/>
                    <a:pt x="1652" y="53887"/>
                    <a:pt x="1725" y="54169"/>
                  </a:cubicBezTo>
                  <a:cubicBezTo>
                    <a:pt x="1821" y="54513"/>
                    <a:pt x="1911" y="54862"/>
                    <a:pt x="2035" y="55195"/>
                  </a:cubicBezTo>
                  <a:cubicBezTo>
                    <a:pt x="2125" y="55440"/>
                    <a:pt x="2388" y="55592"/>
                    <a:pt x="2642" y="55592"/>
                  </a:cubicBezTo>
                  <a:cubicBezTo>
                    <a:pt x="2675" y="55592"/>
                    <a:pt x="2708" y="55589"/>
                    <a:pt x="2740" y="55584"/>
                  </a:cubicBezTo>
                  <a:cubicBezTo>
                    <a:pt x="3101" y="55528"/>
                    <a:pt x="3337" y="55189"/>
                    <a:pt x="3292" y="54829"/>
                  </a:cubicBezTo>
                  <a:cubicBezTo>
                    <a:pt x="3258" y="54564"/>
                    <a:pt x="3202" y="54304"/>
                    <a:pt x="3151" y="54040"/>
                  </a:cubicBezTo>
                  <a:cubicBezTo>
                    <a:pt x="3095" y="53752"/>
                    <a:pt x="3033" y="53465"/>
                    <a:pt x="2977" y="53171"/>
                  </a:cubicBezTo>
                  <a:cubicBezTo>
                    <a:pt x="2875" y="52630"/>
                    <a:pt x="2762" y="52084"/>
                    <a:pt x="2661" y="51537"/>
                  </a:cubicBezTo>
                  <a:cubicBezTo>
                    <a:pt x="2469" y="50466"/>
                    <a:pt x="2295" y="49383"/>
                    <a:pt x="2142" y="48307"/>
                  </a:cubicBezTo>
                  <a:cubicBezTo>
                    <a:pt x="1855" y="46238"/>
                    <a:pt x="1680" y="44164"/>
                    <a:pt x="1618" y="42078"/>
                  </a:cubicBezTo>
                  <a:cubicBezTo>
                    <a:pt x="1579" y="40212"/>
                    <a:pt x="1646" y="38341"/>
                    <a:pt x="1844" y="36486"/>
                  </a:cubicBezTo>
                  <a:cubicBezTo>
                    <a:pt x="2047" y="34564"/>
                    <a:pt x="2379" y="32648"/>
                    <a:pt x="2836" y="30771"/>
                  </a:cubicBezTo>
                  <a:cubicBezTo>
                    <a:pt x="3478" y="28195"/>
                    <a:pt x="4290" y="25658"/>
                    <a:pt x="5265" y="23189"/>
                  </a:cubicBezTo>
                  <a:cubicBezTo>
                    <a:pt x="5750" y="21949"/>
                    <a:pt x="6280" y="20731"/>
                    <a:pt x="6849" y="19531"/>
                  </a:cubicBezTo>
                  <a:cubicBezTo>
                    <a:pt x="7407" y="18336"/>
                    <a:pt x="8027" y="17169"/>
                    <a:pt x="8664" y="16013"/>
                  </a:cubicBezTo>
                  <a:cubicBezTo>
                    <a:pt x="8676" y="15993"/>
                    <a:pt x="8688" y="15972"/>
                    <a:pt x="8699" y="15951"/>
                  </a:cubicBezTo>
                  <a:lnTo>
                    <a:pt x="8699" y="15951"/>
                  </a:lnTo>
                  <a:cubicBezTo>
                    <a:pt x="8697" y="15955"/>
                    <a:pt x="8694" y="15959"/>
                    <a:pt x="8692" y="15963"/>
                  </a:cubicBezTo>
                  <a:cubicBezTo>
                    <a:pt x="8697" y="15954"/>
                    <a:pt x="8701" y="15945"/>
                    <a:pt x="8708" y="15937"/>
                  </a:cubicBezTo>
                  <a:lnTo>
                    <a:pt x="8708" y="15937"/>
                  </a:lnTo>
                  <a:cubicBezTo>
                    <a:pt x="8705" y="15942"/>
                    <a:pt x="8702" y="15946"/>
                    <a:pt x="8699" y="15951"/>
                  </a:cubicBezTo>
                  <a:lnTo>
                    <a:pt x="8699" y="15951"/>
                  </a:lnTo>
                  <a:cubicBezTo>
                    <a:pt x="8705" y="15944"/>
                    <a:pt x="8711" y="15936"/>
                    <a:pt x="8715" y="15929"/>
                  </a:cubicBezTo>
                  <a:lnTo>
                    <a:pt x="8715" y="15929"/>
                  </a:lnTo>
                  <a:cubicBezTo>
                    <a:pt x="8712" y="15931"/>
                    <a:pt x="8710" y="15934"/>
                    <a:pt x="8708" y="15937"/>
                  </a:cubicBezTo>
                  <a:lnTo>
                    <a:pt x="8708" y="15937"/>
                  </a:lnTo>
                  <a:cubicBezTo>
                    <a:pt x="9214" y="15050"/>
                    <a:pt x="9751" y="14179"/>
                    <a:pt x="10316" y="13324"/>
                  </a:cubicBezTo>
                  <a:cubicBezTo>
                    <a:pt x="10896" y="12439"/>
                    <a:pt x="11511" y="11571"/>
                    <a:pt x="12148" y="10726"/>
                  </a:cubicBezTo>
                  <a:cubicBezTo>
                    <a:pt x="12458" y="10320"/>
                    <a:pt x="12774" y="9909"/>
                    <a:pt x="13095" y="9508"/>
                  </a:cubicBezTo>
                  <a:cubicBezTo>
                    <a:pt x="13433" y="9080"/>
                    <a:pt x="13788" y="8668"/>
                    <a:pt x="14138" y="8251"/>
                  </a:cubicBezTo>
                  <a:cubicBezTo>
                    <a:pt x="14807" y="7458"/>
                    <a:pt x="15521" y="6705"/>
                    <a:pt x="16240" y="5957"/>
                  </a:cubicBezTo>
                  <a:lnTo>
                    <a:pt x="16240" y="5957"/>
                  </a:lnTo>
                  <a:cubicBezTo>
                    <a:pt x="16240" y="5957"/>
                    <a:pt x="16240" y="5957"/>
                    <a:pt x="16240" y="5957"/>
                  </a:cubicBezTo>
                  <a:cubicBezTo>
                    <a:pt x="16240" y="5957"/>
                    <a:pt x="16240" y="5957"/>
                    <a:pt x="16240" y="5957"/>
                  </a:cubicBezTo>
                  <a:lnTo>
                    <a:pt x="16240" y="5957"/>
                  </a:lnTo>
                  <a:cubicBezTo>
                    <a:pt x="16240" y="5957"/>
                    <a:pt x="16240" y="5957"/>
                    <a:pt x="16240" y="5957"/>
                  </a:cubicBezTo>
                  <a:lnTo>
                    <a:pt x="16240" y="5957"/>
                  </a:lnTo>
                  <a:cubicBezTo>
                    <a:pt x="16244" y="5957"/>
                    <a:pt x="16245" y="5957"/>
                    <a:pt x="16246" y="5955"/>
                  </a:cubicBezTo>
                  <a:lnTo>
                    <a:pt x="16246" y="5955"/>
                  </a:lnTo>
                  <a:cubicBezTo>
                    <a:pt x="16244" y="5956"/>
                    <a:pt x="16242" y="5957"/>
                    <a:pt x="16240" y="5957"/>
                  </a:cubicBezTo>
                  <a:lnTo>
                    <a:pt x="16240" y="5957"/>
                  </a:lnTo>
                  <a:cubicBezTo>
                    <a:pt x="16242" y="5955"/>
                    <a:pt x="16244" y="5953"/>
                    <a:pt x="16246" y="5951"/>
                  </a:cubicBezTo>
                  <a:lnTo>
                    <a:pt x="16246" y="5951"/>
                  </a:lnTo>
                  <a:cubicBezTo>
                    <a:pt x="16246" y="5953"/>
                    <a:pt x="16246" y="5955"/>
                    <a:pt x="16246" y="5955"/>
                  </a:cubicBezTo>
                  <a:lnTo>
                    <a:pt x="16246" y="5955"/>
                  </a:lnTo>
                  <a:cubicBezTo>
                    <a:pt x="16246" y="5955"/>
                    <a:pt x="16247" y="5955"/>
                    <a:pt x="16247" y="5954"/>
                  </a:cubicBezTo>
                  <a:lnTo>
                    <a:pt x="16247" y="5954"/>
                  </a:lnTo>
                  <a:lnTo>
                    <a:pt x="16246" y="5957"/>
                  </a:lnTo>
                  <a:lnTo>
                    <a:pt x="16246" y="5957"/>
                  </a:lnTo>
                  <a:cubicBezTo>
                    <a:pt x="16257" y="5946"/>
                    <a:pt x="16268" y="5935"/>
                    <a:pt x="16280" y="5923"/>
                  </a:cubicBezTo>
                  <a:lnTo>
                    <a:pt x="16280" y="5923"/>
                  </a:lnTo>
                  <a:cubicBezTo>
                    <a:pt x="16268" y="5929"/>
                    <a:pt x="16263" y="5940"/>
                    <a:pt x="16251" y="5946"/>
                  </a:cubicBezTo>
                  <a:cubicBezTo>
                    <a:pt x="16260" y="5937"/>
                    <a:pt x="16269" y="5928"/>
                    <a:pt x="16280" y="5919"/>
                  </a:cubicBezTo>
                  <a:lnTo>
                    <a:pt x="16280" y="5919"/>
                  </a:lnTo>
                  <a:cubicBezTo>
                    <a:pt x="16280" y="5921"/>
                    <a:pt x="16280" y="5922"/>
                    <a:pt x="16280" y="5923"/>
                  </a:cubicBezTo>
                  <a:lnTo>
                    <a:pt x="16280" y="5923"/>
                  </a:lnTo>
                  <a:cubicBezTo>
                    <a:pt x="16283" y="5920"/>
                    <a:pt x="16287" y="5916"/>
                    <a:pt x="16291" y="5912"/>
                  </a:cubicBezTo>
                  <a:lnTo>
                    <a:pt x="16291" y="5912"/>
                  </a:lnTo>
                  <a:cubicBezTo>
                    <a:pt x="16291" y="5912"/>
                    <a:pt x="16291" y="5912"/>
                    <a:pt x="16291" y="5912"/>
                  </a:cubicBezTo>
                  <a:cubicBezTo>
                    <a:pt x="16291" y="5912"/>
                    <a:pt x="16291" y="5912"/>
                    <a:pt x="16291" y="5912"/>
                  </a:cubicBezTo>
                  <a:lnTo>
                    <a:pt x="16291" y="5912"/>
                  </a:lnTo>
                  <a:cubicBezTo>
                    <a:pt x="17347" y="4845"/>
                    <a:pt x="18465" y="3846"/>
                    <a:pt x="19622" y="2891"/>
                  </a:cubicBezTo>
                  <a:cubicBezTo>
                    <a:pt x="20812" y="1915"/>
                    <a:pt x="22063" y="1008"/>
                    <a:pt x="23365" y="191"/>
                  </a:cubicBezTo>
                  <a:cubicBezTo>
                    <a:pt x="23416" y="157"/>
                    <a:pt x="23416" y="83"/>
                    <a:pt x="23382" y="38"/>
                  </a:cubicBezTo>
                  <a:cubicBezTo>
                    <a:pt x="23376" y="33"/>
                    <a:pt x="23371" y="27"/>
                    <a:pt x="23371" y="21"/>
                  </a:cubicBezTo>
                  <a:cubicBezTo>
                    <a:pt x="23348" y="7"/>
                    <a:pt x="23324" y="0"/>
                    <a:pt x="23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60"/>
          <p:cNvGrpSpPr/>
          <p:nvPr/>
        </p:nvGrpSpPr>
        <p:grpSpPr>
          <a:xfrm>
            <a:off x="-720822" y="1176932"/>
            <a:ext cx="2648897" cy="4493568"/>
            <a:chOff x="4455200" y="1151125"/>
            <a:chExt cx="737875" cy="1251725"/>
          </a:xfrm>
        </p:grpSpPr>
        <p:sp>
          <p:nvSpPr>
            <p:cNvPr id="1124" name="Google Shape;1124;p60"/>
            <p:cNvSpPr/>
            <p:nvPr/>
          </p:nvSpPr>
          <p:spPr>
            <a:xfrm>
              <a:off x="4455200" y="1151125"/>
              <a:ext cx="737575" cy="1251725"/>
            </a:xfrm>
            <a:custGeom>
              <a:avLst/>
              <a:gdLst/>
              <a:ahLst/>
              <a:cxnLst/>
              <a:rect l="l" t="t" r="r" b="b"/>
              <a:pathLst>
                <a:path w="29503" h="50069" extrusionOk="0">
                  <a:moveTo>
                    <a:pt x="9813" y="1"/>
                  </a:moveTo>
                  <a:cubicBezTo>
                    <a:pt x="9695" y="1"/>
                    <a:pt x="9576" y="25"/>
                    <a:pt x="9458" y="66"/>
                  </a:cubicBezTo>
                  <a:cubicBezTo>
                    <a:pt x="9257" y="137"/>
                    <a:pt x="9073" y="267"/>
                    <a:pt x="8931" y="439"/>
                  </a:cubicBezTo>
                  <a:cubicBezTo>
                    <a:pt x="8783" y="616"/>
                    <a:pt x="8665" y="829"/>
                    <a:pt x="8558" y="1108"/>
                  </a:cubicBezTo>
                  <a:cubicBezTo>
                    <a:pt x="8476" y="1344"/>
                    <a:pt x="8405" y="1605"/>
                    <a:pt x="8345" y="1942"/>
                  </a:cubicBezTo>
                  <a:cubicBezTo>
                    <a:pt x="8292" y="2268"/>
                    <a:pt x="8251" y="2617"/>
                    <a:pt x="8227" y="3007"/>
                  </a:cubicBezTo>
                  <a:cubicBezTo>
                    <a:pt x="8180" y="3741"/>
                    <a:pt x="8192" y="4522"/>
                    <a:pt x="8257" y="5534"/>
                  </a:cubicBezTo>
                  <a:cubicBezTo>
                    <a:pt x="8310" y="6410"/>
                    <a:pt x="8405" y="7339"/>
                    <a:pt x="8547" y="8452"/>
                  </a:cubicBezTo>
                  <a:cubicBezTo>
                    <a:pt x="8777" y="10216"/>
                    <a:pt x="9097" y="12133"/>
                    <a:pt x="9523" y="14317"/>
                  </a:cubicBezTo>
                  <a:cubicBezTo>
                    <a:pt x="9807" y="15725"/>
                    <a:pt x="10079" y="17021"/>
                    <a:pt x="10375" y="18264"/>
                  </a:cubicBezTo>
                  <a:lnTo>
                    <a:pt x="10393" y="18335"/>
                  </a:lnTo>
                  <a:cubicBezTo>
                    <a:pt x="10174" y="18400"/>
                    <a:pt x="9967" y="18501"/>
                    <a:pt x="9784" y="18625"/>
                  </a:cubicBezTo>
                  <a:cubicBezTo>
                    <a:pt x="9523" y="17294"/>
                    <a:pt x="9292" y="15921"/>
                    <a:pt x="9067" y="14601"/>
                  </a:cubicBezTo>
                  <a:cubicBezTo>
                    <a:pt x="8996" y="14163"/>
                    <a:pt x="8919" y="13725"/>
                    <a:pt x="8843" y="13287"/>
                  </a:cubicBezTo>
                  <a:cubicBezTo>
                    <a:pt x="8659" y="12198"/>
                    <a:pt x="8493" y="11322"/>
                    <a:pt x="8334" y="10523"/>
                  </a:cubicBezTo>
                  <a:cubicBezTo>
                    <a:pt x="8245" y="10062"/>
                    <a:pt x="8144" y="9606"/>
                    <a:pt x="8044" y="9144"/>
                  </a:cubicBezTo>
                  <a:cubicBezTo>
                    <a:pt x="7984" y="8890"/>
                    <a:pt x="7925" y="8630"/>
                    <a:pt x="7860" y="8375"/>
                  </a:cubicBezTo>
                  <a:lnTo>
                    <a:pt x="7748" y="7913"/>
                  </a:lnTo>
                  <a:cubicBezTo>
                    <a:pt x="7718" y="7789"/>
                    <a:pt x="7694" y="7659"/>
                    <a:pt x="7665" y="7535"/>
                  </a:cubicBezTo>
                  <a:cubicBezTo>
                    <a:pt x="7647" y="7440"/>
                    <a:pt x="7623" y="7345"/>
                    <a:pt x="7606" y="7251"/>
                  </a:cubicBezTo>
                  <a:cubicBezTo>
                    <a:pt x="7535" y="6955"/>
                    <a:pt x="7470" y="6694"/>
                    <a:pt x="7393" y="6452"/>
                  </a:cubicBezTo>
                  <a:cubicBezTo>
                    <a:pt x="7298" y="6156"/>
                    <a:pt x="7197" y="5901"/>
                    <a:pt x="7073" y="5659"/>
                  </a:cubicBezTo>
                  <a:cubicBezTo>
                    <a:pt x="6943" y="5410"/>
                    <a:pt x="6789" y="5203"/>
                    <a:pt x="6617" y="5049"/>
                  </a:cubicBezTo>
                  <a:cubicBezTo>
                    <a:pt x="6529" y="4972"/>
                    <a:pt x="6434" y="4907"/>
                    <a:pt x="6327" y="4854"/>
                  </a:cubicBezTo>
                  <a:cubicBezTo>
                    <a:pt x="6209" y="4795"/>
                    <a:pt x="6079" y="4759"/>
                    <a:pt x="5919" y="4741"/>
                  </a:cubicBezTo>
                  <a:cubicBezTo>
                    <a:pt x="5860" y="4735"/>
                    <a:pt x="5795" y="4730"/>
                    <a:pt x="5730" y="4730"/>
                  </a:cubicBezTo>
                  <a:cubicBezTo>
                    <a:pt x="5517" y="4730"/>
                    <a:pt x="5321" y="4783"/>
                    <a:pt x="5156" y="4877"/>
                  </a:cubicBezTo>
                  <a:cubicBezTo>
                    <a:pt x="4925" y="5014"/>
                    <a:pt x="4789" y="5238"/>
                    <a:pt x="4712" y="5398"/>
                  </a:cubicBezTo>
                  <a:cubicBezTo>
                    <a:pt x="4623" y="5599"/>
                    <a:pt x="4564" y="5830"/>
                    <a:pt x="4522" y="6114"/>
                  </a:cubicBezTo>
                  <a:cubicBezTo>
                    <a:pt x="4487" y="6387"/>
                    <a:pt x="4475" y="6665"/>
                    <a:pt x="4463" y="6878"/>
                  </a:cubicBezTo>
                  <a:lnTo>
                    <a:pt x="4463" y="7002"/>
                  </a:lnTo>
                  <a:cubicBezTo>
                    <a:pt x="4451" y="7310"/>
                    <a:pt x="4439" y="7612"/>
                    <a:pt x="4439" y="7913"/>
                  </a:cubicBezTo>
                  <a:cubicBezTo>
                    <a:pt x="4428" y="8772"/>
                    <a:pt x="4469" y="9671"/>
                    <a:pt x="4552" y="10659"/>
                  </a:cubicBezTo>
                  <a:cubicBezTo>
                    <a:pt x="4712" y="12459"/>
                    <a:pt x="5014" y="14240"/>
                    <a:pt x="5339" y="16057"/>
                  </a:cubicBezTo>
                  <a:lnTo>
                    <a:pt x="5422" y="16542"/>
                  </a:lnTo>
                  <a:cubicBezTo>
                    <a:pt x="5659" y="17868"/>
                    <a:pt x="5901" y="19235"/>
                    <a:pt x="6085" y="20590"/>
                  </a:cubicBezTo>
                  <a:lnTo>
                    <a:pt x="6097" y="20691"/>
                  </a:lnTo>
                  <a:lnTo>
                    <a:pt x="6114" y="20803"/>
                  </a:lnTo>
                  <a:lnTo>
                    <a:pt x="6097" y="20803"/>
                  </a:lnTo>
                  <a:cubicBezTo>
                    <a:pt x="6079" y="20803"/>
                    <a:pt x="6061" y="20809"/>
                    <a:pt x="6049" y="20809"/>
                  </a:cubicBezTo>
                  <a:cubicBezTo>
                    <a:pt x="5966" y="20839"/>
                    <a:pt x="5883" y="20868"/>
                    <a:pt x="5807" y="20898"/>
                  </a:cubicBezTo>
                  <a:cubicBezTo>
                    <a:pt x="5469" y="19661"/>
                    <a:pt x="5161" y="18383"/>
                    <a:pt x="4889" y="17246"/>
                  </a:cubicBezTo>
                  <a:lnTo>
                    <a:pt x="4871" y="17163"/>
                  </a:lnTo>
                  <a:cubicBezTo>
                    <a:pt x="4724" y="16548"/>
                    <a:pt x="4576" y="15933"/>
                    <a:pt x="4422" y="15311"/>
                  </a:cubicBezTo>
                  <a:cubicBezTo>
                    <a:pt x="4315" y="14885"/>
                    <a:pt x="4203" y="14459"/>
                    <a:pt x="4090" y="14027"/>
                  </a:cubicBezTo>
                  <a:lnTo>
                    <a:pt x="4002" y="13690"/>
                  </a:lnTo>
                  <a:cubicBezTo>
                    <a:pt x="3871" y="13192"/>
                    <a:pt x="3741" y="12701"/>
                    <a:pt x="3587" y="12222"/>
                  </a:cubicBezTo>
                  <a:cubicBezTo>
                    <a:pt x="3481" y="11885"/>
                    <a:pt x="3368" y="11577"/>
                    <a:pt x="3244" y="11281"/>
                  </a:cubicBezTo>
                  <a:cubicBezTo>
                    <a:pt x="3102" y="10938"/>
                    <a:pt x="2954" y="10654"/>
                    <a:pt x="2806" y="10399"/>
                  </a:cubicBezTo>
                  <a:cubicBezTo>
                    <a:pt x="2634" y="10121"/>
                    <a:pt x="2463" y="9908"/>
                    <a:pt x="2273" y="9736"/>
                  </a:cubicBezTo>
                  <a:cubicBezTo>
                    <a:pt x="2179" y="9653"/>
                    <a:pt x="2078" y="9582"/>
                    <a:pt x="1978" y="9529"/>
                  </a:cubicBezTo>
                  <a:cubicBezTo>
                    <a:pt x="1853" y="9464"/>
                    <a:pt x="1729" y="9429"/>
                    <a:pt x="1593" y="9411"/>
                  </a:cubicBezTo>
                  <a:cubicBezTo>
                    <a:pt x="1557" y="9405"/>
                    <a:pt x="1516" y="9405"/>
                    <a:pt x="1480" y="9405"/>
                  </a:cubicBezTo>
                  <a:cubicBezTo>
                    <a:pt x="1279" y="9405"/>
                    <a:pt x="1066" y="9470"/>
                    <a:pt x="859" y="9594"/>
                  </a:cubicBezTo>
                  <a:cubicBezTo>
                    <a:pt x="741" y="9671"/>
                    <a:pt x="646" y="9748"/>
                    <a:pt x="569" y="9837"/>
                  </a:cubicBezTo>
                  <a:cubicBezTo>
                    <a:pt x="492" y="9920"/>
                    <a:pt x="427" y="10020"/>
                    <a:pt x="362" y="10145"/>
                  </a:cubicBezTo>
                  <a:cubicBezTo>
                    <a:pt x="255" y="10358"/>
                    <a:pt x="178" y="10612"/>
                    <a:pt x="119" y="10938"/>
                  </a:cubicBezTo>
                  <a:cubicBezTo>
                    <a:pt x="66" y="11239"/>
                    <a:pt x="36" y="11577"/>
                    <a:pt x="25" y="11967"/>
                  </a:cubicBezTo>
                  <a:cubicBezTo>
                    <a:pt x="1" y="12808"/>
                    <a:pt x="72" y="13630"/>
                    <a:pt x="149" y="14323"/>
                  </a:cubicBezTo>
                  <a:cubicBezTo>
                    <a:pt x="196" y="14820"/>
                    <a:pt x="261" y="15353"/>
                    <a:pt x="362" y="16045"/>
                  </a:cubicBezTo>
                  <a:cubicBezTo>
                    <a:pt x="386" y="16234"/>
                    <a:pt x="415" y="16424"/>
                    <a:pt x="445" y="16613"/>
                  </a:cubicBezTo>
                  <a:cubicBezTo>
                    <a:pt x="480" y="16844"/>
                    <a:pt x="510" y="17069"/>
                    <a:pt x="539" y="17294"/>
                  </a:cubicBezTo>
                  <a:lnTo>
                    <a:pt x="616" y="17838"/>
                  </a:lnTo>
                  <a:cubicBezTo>
                    <a:pt x="652" y="18122"/>
                    <a:pt x="687" y="18412"/>
                    <a:pt x="729" y="18696"/>
                  </a:cubicBezTo>
                  <a:cubicBezTo>
                    <a:pt x="812" y="19241"/>
                    <a:pt x="900" y="19803"/>
                    <a:pt x="1007" y="20424"/>
                  </a:cubicBezTo>
                  <a:cubicBezTo>
                    <a:pt x="1202" y="21561"/>
                    <a:pt x="1439" y="22738"/>
                    <a:pt x="1711" y="23928"/>
                  </a:cubicBezTo>
                  <a:cubicBezTo>
                    <a:pt x="2250" y="26295"/>
                    <a:pt x="2924" y="28645"/>
                    <a:pt x="3712" y="30911"/>
                  </a:cubicBezTo>
                  <a:cubicBezTo>
                    <a:pt x="4345" y="32728"/>
                    <a:pt x="5061" y="34492"/>
                    <a:pt x="5836" y="36149"/>
                  </a:cubicBezTo>
                  <a:cubicBezTo>
                    <a:pt x="6085" y="36687"/>
                    <a:pt x="6345" y="37220"/>
                    <a:pt x="6605" y="37747"/>
                  </a:cubicBezTo>
                  <a:cubicBezTo>
                    <a:pt x="6765" y="38072"/>
                    <a:pt x="6925" y="38392"/>
                    <a:pt x="7085" y="38717"/>
                  </a:cubicBezTo>
                  <a:cubicBezTo>
                    <a:pt x="7588" y="39759"/>
                    <a:pt x="7978" y="40623"/>
                    <a:pt x="8322" y="41434"/>
                  </a:cubicBezTo>
                  <a:lnTo>
                    <a:pt x="8316" y="41398"/>
                  </a:lnTo>
                  <a:lnTo>
                    <a:pt x="8316" y="41398"/>
                  </a:lnTo>
                  <a:cubicBezTo>
                    <a:pt x="8754" y="42452"/>
                    <a:pt x="9115" y="43428"/>
                    <a:pt x="9399" y="44369"/>
                  </a:cubicBezTo>
                  <a:cubicBezTo>
                    <a:pt x="9713" y="45399"/>
                    <a:pt x="9943" y="46429"/>
                    <a:pt x="10079" y="47417"/>
                  </a:cubicBezTo>
                  <a:lnTo>
                    <a:pt x="10085" y="47464"/>
                  </a:lnTo>
                  <a:cubicBezTo>
                    <a:pt x="10162" y="48056"/>
                    <a:pt x="10204" y="48630"/>
                    <a:pt x="10221" y="49175"/>
                  </a:cubicBezTo>
                  <a:cubicBezTo>
                    <a:pt x="10221" y="49192"/>
                    <a:pt x="10227" y="49210"/>
                    <a:pt x="10233" y="49228"/>
                  </a:cubicBezTo>
                  <a:cubicBezTo>
                    <a:pt x="10227" y="49281"/>
                    <a:pt x="10239" y="49334"/>
                    <a:pt x="10275" y="49376"/>
                  </a:cubicBezTo>
                  <a:cubicBezTo>
                    <a:pt x="10304" y="49423"/>
                    <a:pt x="10346" y="49447"/>
                    <a:pt x="10411" y="49465"/>
                  </a:cubicBezTo>
                  <a:cubicBezTo>
                    <a:pt x="11748" y="49802"/>
                    <a:pt x="13133" y="49997"/>
                    <a:pt x="14542" y="50056"/>
                  </a:cubicBezTo>
                  <a:cubicBezTo>
                    <a:pt x="14814" y="50062"/>
                    <a:pt x="15086" y="50068"/>
                    <a:pt x="15358" y="50068"/>
                  </a:cubicBezTo>
                  <a:cubicBezTo>
                    <a:pt x="16589" y="50068"/>
                    <a:pt x="17773" y="49956"/>
                    <a:pt x="18880" y="49725"/>
                  </a:cubicBezTo>
                  <a:cubicBezTo>
                    <a:pt x="21253" y="49228"/>
                    <a:pt x="23224" y="48222"/>
                    <a:pt x="24579" y="46807"/>
                  </a:cubicBezTo>
                  <a:cubicBezTo>
                    <a:pt x="24591" y="46795"/>
                    <a:pt x="24602" y="46784"/>
                    <a:pt x="24608" y="46772"/>
                  </a:cubicBezTo>
                  <a:cubicBezTo>
                    <a:pt x="24679" y="46707"/>
                    <a:pt x="24697" y="46606"/>
                    <a:pt x="24656" y="46511"/>
                  </a:cubicBezTo>
                  <a:cubicBezTo>
                    <a:pt x="24348" y="45778"/>
                    <a:pt x="24022" y="44990"/>
                    <a:pt x="23750" y="44186"/>
                  </a:cubicBezTo>
                  <a:lnTo>
                    <a:pt x="23750" y="44191"/>
                  </a:lnTo>
                  <a:cubicBezTo>
                    <a:pt x="23401" y="43132"/>
                    <a:pt x="23206" y="42239"/>
                    <a:pt x="23147" y="41374"/>
                  </a:cubicBezTo>
                  <a:lnTo>
                    <a:pt x="23141" y="41410"/>
                  </a:lnTo>
                  <a:cubicBezTo>
                    <a:pt x="23111" y="40794"/>
                    <a:pt x="23147" y="40197"/>
                    <a:pt x="23253" y="39623"/>
                  </a:cubicBezTo>
                  <a:cubicBezTo>
                    <a:pt x="23395" y="38936"/>
                    <a:pt x="23644" y="38226"/>
                    <a:pt x="24022" y="37451"/>
                  </a:cubicBezTo>
                  <a:lnTo>
                    <a:pt x="24022" y="37451"/>
                  </a:lnTo>
                  <a:lnTo>
                    <a:pt x="23999" y="37480"/>
                  </a:lnTo>
                  <a:cubicBezTo>
                    <a:pt x="24289" y="36906"/>
                    <a:pt x="24626" y="36320"/>
                    <a:pt x="24952" y="35752"/>
                  </a:cubicBezTo>
                  <a:cubicBezTo>
                    <a:pt x="25378" y="35012"/>
                    <a:pt x="25816" y="34249"/>
                    <a:pt x="26165" y="33444"/>
                  </a:cubicBezTo>
                  <a:cubicBezTo>
                    <a:pt x="26484" y="32710"/>
                    <a:pt x="26709" y="31882"/>
                    <a:pt x="26863" y="30917"/>
                  </a:cubicBezTo>
                  <a:cubicBezTo>
                    <a:pt x="26999" y="30065"/>
                    <a:pt x="27047" y="29213"/>
                    <a:pt x="27088" y="28402"/>
                  </a:cubicBezTo>
                  <a:lnTo>
                    <a:pt x="27100" y="28065"/>
                  </a:lnTo>
                  <a:cubicBezTo>
                    <a:pt x="27147" y="26982"/>
                    <a:pt x="27201" y="25869"/>
                    <a:pt x="27402" y="24786"/>
                  </a:cubicBezTo>
                  <a:lnTo>
                    <a:pt x="27402" y="24786"/>
                  </a:lnTo>
                  <a:lnTo>
                    <a:pt x="27396" y="24816"/>
                  </a:lnTo>
                  <a:lnTo>
                    <a:pt x="27402" y="24780"/>
                  </a:lnTo>
                  <a:lnTo>
                    <a:pt x="27396" y="24780"/>
                  </a:lnTo>
                  <a:cubicBezTo>
                    <a:pt x="27567" y="23952"/>
                    <a:pt x="27816" y="23201"/>
                    <a:pt x="28141" y="22515"/>
                  </a:cubicBezTo>
                  <a:lnTo>
                    <a:pt x="28141" y="22515"/>
                  </a:lnTo>
                  <a:cubicBezTo>
                    <a:pt x="28232" y="22333"/>
                    <a:pt x="28335" y="22151"/>
                    <a:pt x="28437" y="21975"/>
                  </a:cubicBezTo>
                  <a:lnTo>
                    <a:pt x="28562" y="21744"/>
                  </a:lnTo>
                  <a:cubicBezTo>
                    <a:pt x="28674" y="21537"/>
                    <a:pt x="28781" y="21336"/>
                    <a:pt x="28887" y="21123"/>
                  </a:cubicBezTo>
                  <a:cubicBezTo>
                    <a:pt x="29071" y="20750"/>
                    <a:pt x="29272" y="20306"/>
                    <a:pt x="29402" y="19827"/>
                  </a:cubicBezTo>
                  <a:cubicBezTo>
                    <a:pt x="29461" y="19608"/>
                    <a:pt x="29491" y="19406"/>
                    <a:pt x="29497" y="19223"/>
                  </a:cubicBezTo>
                  <a:cubicBezTo>
                    <a:pt x="29503" y="19028"/>
                    <a:pt x="29479" y="18844"/>
                    <a:pt x="29414" y="18667"/>
                  </a:cubicBezTo>
                  <a:cubicBezTo>
                    <a:pt x="29361" y="18513"/>
                    <a:pt x="29248" y="18371"/>
                    <a:pt x="29094" y="18252"/>
                  </a:cubicBezTo>
                  <a:cubicBezTo>
                    <a:pt x="28923" y="18116"/>
                    <a:pt x="28692" y="18069"/>
                    <a:pt x="28532" y="18039"/>
                  </a:cubicBezTo>
                  <a:cubicBezTo>
                    <a:pt x="28437" y="18022"/>
                    <a:pt x="28331" y="18016"/>
                    <a:pt x="28213" y="18016"/>
                  </a:cubicBezTo>
                  <a:cubicBezTo>
                    <a:pt x="28070" y="18016"/>
                    <a:pt x="27923" y="18022"/>
                    <a:pt x="27733" y="18051"/>
                  </a:cubicBezTo>
                  <a:cubicBezTo>
                    <a:pt x="27425" y="18087"/>
                    <a:pt x="27112" y="18164"/>
                    <a:pt x="26798" y="18270"/>
                  </a:cubicBezTo>
                  <a:cubicBezTo>
                    <a:pt x="26295" y="18442"/>
                    <a:pt x="25792" y="18738"/>
                    <a:pt x="25301" y="19152"/>
                  </a:cubicBezTo>
                  <a:cubicBezTo>
                    <a:pt x="24887" y="19501"/>
                    <a:pt x="24484" y="19945"/>
                    <a:pt x="24070" y="20507"/>
                  </a:cubicBezTo>
                  <a:cubicBezTo>
                    <a:pt x="23738" y="20969"/>
                    <a:pt x="23413" y="21496"/>
                    <a:pt x="23076" y="22123"/>
                  </a:cubicBezTo>
                  <a:cubicBezTo>
                    <a:pt x="22644" y="22934"/>
                    <a:pt x="22265" y="23798"/>
                    <a:pt x="21898" y="24626"/>
                  </a:cubicBezTo>
                  <a:lnTo>
                    <a:pt x="21803" y="24845"/>
                  </a:lnTo>
                  <a:cubicBezTo>
                    <a:pt x="21738" y="24508"/>
                    <a:pt x="21667" y="24171"/>
                    <a:pt x="21602" y="23833"/>
                  </a:cubicBezTo>
                  <a:cubicBezTo>
                    <a:pt x="21561" y="23626"/>
                    <a:pt x="21519" y="23419"/>
                    <a:pt x="21478" y="23212"/>
                  </a:cubicBezTo>
                  <a:cubicBezTo>
                    <a:pt x="21312" y="22395"/>
                    <a:pt x="21146" y="21507"/>
                    <a:pt x="20963" y="20495"/>
                  </a:cubicBezTo>
                  <a:cubicBezTo>
                    <a:pt x="20685" y="18945"/>
                    <a:pt x="20430" y="17371"/>
                    <a:pt x="20182" y="15844"/>
                  </a:cubicBezTo>
                  <a:lnTo>
                    <a:pt x="20046" y="15015"/>
                  </a:lnTo>
                  <a:cubicBezTo>
                    <a:pt x="19773" y="13352"/>
                    <a:pt x="19454" y="11429"/>
                    <a:pt x="19093" y="9535"/>
                  </a:cubicBezTo>
                  <a:cubicBezTo>
                    <a:pt x="18909" y="8564"/>
                    <a:pt x="18732" y="7677"/>
                    <a:pt x="18542" y="6819"/>
                  </a:cubicBezTo>
                  <a:cubicBezTo>
                    <a:pt x="18448" y="6369"/>
                    <a:pt x="18347" y="5919"/>
                    <a:pt x="18240" y="5469"/>
                  </a:cubicBezTo>
                  <a:cubicBezTo>
                    <a:pt x="18134" y="5031"/>
                    <a:pt x="18039" y="4611"/>
                    <a:pt x="17927" y="4197"/>
                  </a:cubicBezTo>
                  <a:cubicBezTo>
                    <a:pt x="17785" y="3682"/>
                    <a:pt x="17584" y="3167"/>
                    <a:pt x="17323" y="2682"/>
                  </a:cubicBezTo>
                  <a:cubicBezTo>
                    <a:pt x="17205" y="2463"/>
                    <a:pt x="17075" y="2256"/>
                    <a:pt x="16933" y="2066"/>
                  </a:cubicBezTo>
                  <a:cubicBezTo>
                    <a:pt x="16785" y="1865"/>
                    <a:pt x="16643" y="1705"/>
                    <a:pt x="16501" y="1581"/>
                  </a:cubicBezTo>
                  <a:cubicBezTo>
                    <a:pt x="16347" y="1445"/>
                    <a:pt x="16187" y="1344"/>
                    <a:pt x="16015" y="1273"/>
                  </a:cubicBezTo>
                  <a:cubicBezTo>
                    <a:pt x="15927" y="1238"/>
                    <a:pt x="15826" y="1220"/>
                    <a:pt x="15725" y="1220"/>
                  </a:cubicBezTo>
                  <a:cubicBezTo>
                    <a:pt x="15660" y="1220"/>
                    <a:pt x="15595" y="1232"/>
                    <a:pt x="15530" y="1244"/>
                  </a:cubicBezTo>
                  <a:cubicBezTo>
                    <a:pt x="15376" y="1279"/>
                    <a:pt x="15222" y="1380"/>
                    <a:pt x="15092" y="1522"/>
                  </a:cubicBezTo>
                  <a:cubicBezTo>
                    <a:pt x="14926" y="1711"/>
                    <a:pt x="14832" y="1936"/>
                    <a:pt x="14755" y="2131"/>
                  </a:cubicBezTo>
                  <a:cubicBezTo>
                    <a:pt x="14636" y="2451"/>
                    <a:pt x="14571" y="2782"/>
                    <a:pt x="14530" y="3067"/>
                  </a:cubicBezTo>
                  <a:cubicBezTo>
                    <a:pt x="14465" y="3510"/>
                    <a:pt x="14429" y="3960"/>
                    <a:pt x="14406" y="4345"/>
                  </a:cubicBezTo>
                  <a:cubicBezTo>
                    <a:pt x="14346" y="5156"/>
                    <a:pt x="14335" y="6020"/>
                    <a:pt x="14364" y="6984"/>
                  </a:cubicBezTo>
                  <a:cubicBezTo>
                    <a:pt x="14423" y="8884"/>
                    <a:pt x="14648" y="10760"/>
                    <a:pt x="14861" y="12346"/>
                  </a:cubicBezTo>
                  <a:cubicBezTo>
                    <a:pt x="14962" y="13098"/>
                    <a:pt x="15068" y="13849"/>
                    <a:pt x="15175" y="14601"/>
                  </a:cubicBezTo>
                  <a:cubicBezTo>
                    <a:pt x="15281" y="15323"/>
                    <a:pt x="15382" y="16045"/>
                    <a:pt x="15483" y="16767"/>
                  </a:cubicBezTo>
                  <a:cubicBezTo>
                    <a:pt x="15500" y="16897"/>
                    <a:pt x="15518" y="17027"/>
                    <a:pt x="15536" y="17163"/>
                  </a:cubicBezTo>
                  <a:cubicBezTo>
                    <a:pt x="15323" y="17187"/>
                    <a:pt x="15110" y="17252"/>
                    <a:pt x="14915" y="17347"/>
                  </a:cubicBezTo>
                  <a:cubicBezTo>
                    <a:pt x="14879" y="17158"/>
                    <a:pt x="14844" y="16968"/>
                    <a:pt x="14808" y="16779"/>
                  </a:cubicBezTo>
                  <a:cubicBezTo>
                    <a:pt x="14761" y="16548"/>
                    <a:pt x="14719" y="16317"/>
                    <a:pt x="14678" y="16086"/>
                  </a:cubicBezTo>
                  <a:cubicBezTo>
                    <a:pt x="14642" y="15897"/>
                    <a:pt x="14613" y="15708"/>
                    <a:pt x="14583" y="15518"/>
                  </a:cubicBezTo>
                  <a:lnTo>
                    <a:pt x="14554" y="15341"/>
                  </a:lnTo>
                  <a:lnTo>
                    <a:pt x="14435" y="14631"/>
                  </a:lnTo>
                  <a:cubicBezTo>
                    <a:pt x="14352" y="14133"/>
                    <a:pt x="14275" y="13642"/>
                    <a:pt x="14193" y="13145"/>
                  </a:cubicBezTo>
                  <a:cubicBezTo>
                    <a:pt x="13790" y="10766"/>
                    <a:pt x="13447" y="8961"/>
                    <a:pt x="13074" y="7280"/>
                  </a:cubicBezTo>
                  <a:cubicBezTo>
                    <a:pt x="12831" y="6185"/>
                    <a:pt x="12595" y="5238"/>
                    <a:pt x="12352" y="4369"/>
                  </a:cubicBezTo>
                  <a:cubicBezTo>
                    <a:pt x="12068" y="3368"/>
                    <a:pt x="11813" y="2623"/>
                    <a:pt x="11523" y="1942"/>
                  </a:cubicBezTo>
                  <a:cubicBezTo>
                    <a:pt x="11375" y="1587"/>
                    <a:pt x="11239" y="1309"/>
                    <a:pt x="11091" y="1048"/>
                  </a:cubicBezTo>
                  <a:cubicBezTo>
                    <a:pt x="10938" y="782"/>
                    <a:pt x="10778" y="569"/>
                    <a:pt x="10612" y="397"/>
                  </a:cubicBezTo>
                  <a:cubicBezTo>
                    <a:pt x="10440" y="220"/>
                    <a:pt x="10257" y="96"/>
                    <a:pt x="10068" y="36"/>
                  </a:cubicBezTo>
                  <a:cubicBezTo>
                    <a:pt x="9985" y="13"/>
                    <a:pt x="9902" y="1"/>
                    <a:pt x="9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4565150" y="1578125"/>
              <a:ext cx="293550" cy="136275"/>
            </a:xfrm>
            <a:custGeom>
              <a:avLst/>
              <a:gdLst/>
              <a:ahLst/>
              <a:cxnLst/>
              <a:rect l="l" t="t" r="r" b="b"/>
              <a:pathLst>
                <a:path w="11742" h="5451" extrusionOk="0">
                  <a:moveTo>
                    <a:pt x="11434" y="1"/>
                  </a:moveTo>
                  <a:cubicBezTo>
                    <a:pt x="10132" y="1"/>
                    <a:pt x="8842" y="184"/>
                    <a:pt x="7581" y="504"/>
                  </a:cubicBezTo>
                  <a:cubicBezTo>
                    <a:pt x="6214" y="847"/>
                    <a:pt x="4888" y="1356"/>
                    <a:pt x="3652" y="2042"/>
                  </a:cubicBezTo>
                  <a:cubicBezTo>
                    <a:pt x="2273" y="2812"/>
                    <a:pt x="994" y="3818"/>
                    <a:pt x="65" y="5114"/>
                  </a:cubicBezTo>
                  <a:cubicBezTo>
                    <a:pt x="0" y="5209"/>
                    <a:pt x="30" y="5351"/>
                    <a:pt x="124" y="5416"/>
                  </a:cubicBezTo>
                  <a:cubicBezTo>
                    <a:pt x="159" y="5439"/>
                    <a:pt x="199" y="5451"/>
                    <a:pt x="239" y="5451"/>
                  </a:cubicBezTo>
                  <a:cubicBezTo>
                    <a:pt x="310" y="5451"/>
                    <a:pt x="381" y="5417"/>
                    <a:pt x="426" y="5357"/>
                  </a:cubicBezTo>
                  <a:cubicBezTo>
                    <a:pt x="598" y="5120"/>
                    <a:pt x="781" y="4889"/>
                    <a:pt x="977" y="4664"/>
                  </a:cubicBezTo>
                  <a:cubicBezTo>
                    <a:pt x="1598" y="3978"/>
                    <a:pt x="2320" y="3386"/>
                    <a:pt x="3095" y="2877"/>
                  </a:cubicBezTo>
                  <a:cubicBezTo>
                    <a:pt x="4237" y="2143"/>
                    <a:pt x="5492" y="1587"/>
                    <a:pt x="6782" y="1172"/>
                  </a:cubicBezTo>
                  <a:lnTo>
                    <a:pt x="6782" y="1172"/>
                  </a:lnTo>
                  <a:cubicBezTo>
                    <a:pt x="6764" y="1178"/>
                    <a:pt x="6747" y="1184"/>
                    <a:pt x="6729" y="1190"/>
                  </a:cubicBezTo>
                  <a:cubicBezTo>
                    <a:pt x="8078" y="764"/>
                    <a:pt x="9493" y="498"/>
                    <a:pt x="10913" y="439"/>
                  </a:cubicBezTo>
                  <a:cubicBezTo>
                    <a:pt x="11051" y="434"/>
                    <a:pt x="11189" y="430"/>
                    <a:pt x="11327" y="430"/>
                  </a:cubicBezTo>
                  <a:cubicBezTo>
                    <a:pt x="11385" y="430"/>
                    <a:pt x="11442" y="431"/>
                    <a:pt x="11499" y="433"/>
                  </a:cubicBezTo>
                  <a:cubicBezTo>
                    <a:pt x="11558" y="433"/>
                    <a:pt x="11611" y="421"/>
                    <a:pt x="11659" y="379"/>
                  </a:cubicBezTo>
                  <a:cubicBezTo>
                    <a:pt x="11700" y="344"/>
                    <a:pt x="11730" y="291"/>
                    <a:pt x="11736" y="231"/>
                  </a:cubicBezTo>
                  <a:cubicBezTo>
                    <a:pt x="11742" y="125"/>
                    <a:pt x="11653" y="1"/>
                    <a:pt x="11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5034750" y="1614375"/>
              <a:ext cx="158325" cy="538875"/>
            </a:xfrm>
            <a:custGeom>
              <a:avLst/>
              <a:gdLst/>
              <a:ahLst/>
              <a:cxnLst/>
              <a:rect l="l" t="t" r="r" b="b"/>
              <a:pathLst>
                <a:path w="6333" h="21555" extrusionOk="0">
                  <a:moveTo>
                    <a:pt x="6179" y="1"/>
                  </a:moveTo>
                  <a:cubicBezTo>
                    <a:pt x="6143" y="172"/>
                    <a:pt x="6096" y="338"/>
                    <a:pt x="6043" y="498"/>
                  </a:cubicBezTo>
                  <a:cubicBezTo>
                    <a:pt x="5871" y="971"/>
                    <a:pt x="5622" y="1409"/>
                    <a:pt x="5344" y="1823"/>
                  </a:cubicBezTo>
                  <a:cubicBezTo>
                    <a:pt x="5054" y="2261"/>
                    <a:pt x="4735" y="2681"/>
                    <a:pt x="4433" y="3119"/>
                  </a:cubicBezTo>
                  <a:cubicBezTo>
                    <a:pt x="4143" y="3540"/>
                    <a:pt x="3871" y="3972"/>
                    <a:pt x="3663" y="4445"/>
                  </a:cubicBezTo>
                  <a:cubicBezTo>
                    <a:pt x="3592" y="4617"/>
                    <a:pt x="3533" y="4788"/>
                    <a:pt x="3480" y="4972"/>
                  </a:cubicBezTo>
                  <a:cubicBezTo>
                    <a:pt x="3421" y="5185"/>
                    <a:pt x="3362" y="5404"/>
                    <a:pt x="3314" y="5623"/>
                  </a:cubicBezTo>
                  <a:cubicBezTo>
                    <a:pt x="3214" y="6073"/>
                    <a:pt x="3131" y="6534"/>
                    <a:pt x="3072" y="6990"/>
                  </a:cubicBezTo>
                  <a:cubicBezTo>
                    <a:pt x="3072" y="6996"/>
                    <a:pt x="3066" y="6996"/>
                    <a:pt x="3066" y="7002"/>
                  </a:cubicBezTo>
                  <a:lnTo>
                    <a:pt x="3066" y="7008"/>
                  </a:lnTo>
                  <a:cubicBezTo>
                    <a:pt x="3024" y="7345"/>
                    <a:pt x="2983" y="7688"/>
                    <a:pt x="2953" y="8031"/>
                  </a:cubicBezTo>
                  <a:cubicBezTo>
                    <a:pt x="2870" y="8913"/>
                    <a:pt x="2829" y="9801"/>
                    <a:pt x="2770" y="10683"/>
                  </a:cubicBezTo>
                  <a:cubicBezTo>
                    <a:pt x="2711" y="11553"/>
                    <a:pt x="2634" y="12417"/>
                    <a:pt x="2498" y="13281"/>
                  </a:cubicBezTo>
                  <a:cubicBezTo>
                    <a:pt x="2456" y="13500"/>
                    <a:pt x="2421" y="13725"/>
                    <a:pt x="2373" y="13950"/>
                  </a:cubicBezTo>
                  <a:cubicBezTo>
                    <a:pt x="2332" y="14127"/>
                    <a:pt x="2296" y="14305"/>
                    <a:pt x="2243" y="14482"/>
                  </a:cubicBezTo>
                  <a:cubicBezTo>
                    <a:pt x="2142" y="14837"/>
                    <a:pt x="2024" y="15192"/>
                    <a:pt x="1894" y="15542"/>
                  </a:cubicBezTo>
                  <a:cubicBezTo>
                    <a:pt x="1618" y="16265"/>
                    <a:pt x="1294" y="16976"/>
                    <a:pt x="994" y="17688"/>
                  </a:cubicBezTo>
                  <a:lnTo>
                    <a:pt x="994" y="17688"/>
                  </a:lnTo>
                  <a:cubicBezTo>
                    <a:pt x="994" y="17686"/>
                    <a:pt x="994" y="17685"/>
                    <a:pt x="994" y="17684"/>
                  </a:cubicBezTo>
                  <a:lnTo>
                    <a:pt x="994" y="17684"/>
                  </a:lnTo>
                  <a:cubicBezTo>
                    <a:pt x="781" y="18193"/>
                    <a:pt x="574" y="18708"/>
                    <a:pt x="403" y="19228"/>
                  </a:cubicBezTo>
                  <a:cubicBezTo>
                    <a:pt x="243" y="19714"/>
                    <a:pt x="113" y="20205"/>
                    <a:pt x="47" y="20708"/>
                  </a:cubicBezTo>
                  <a:cubicBezTo>
                    <a:pt x="47" y="20702"/>
                    <a:pt x="47" y="20696"/>
                    <a:pt x="47" y="20690"/>
                  </a:cubicBezTo>
                  <a:cubicBezTo>
                    <a:pt x="30" y="20844"/>
                    <a:pt x="12" y="20998"/>
                    <a:pt x="6" y="21158"/>
                  </a:cubicBezTo>
                  <a:cubicBezTo>
                    <a:pt x="0" y="21288"/>
                    <a:pt x="0" y="21418"/>
                    <a:pt x="6" y="21554"/>
                  </a:cubicBezTo>
                  <a:cubicBezTo>
                    <a:pt x="24" y="21395"/>
                    <a:pt x="47" y="21241"/>
                    <a:pt x="77" y="21093"/>
                  </a:cubicBezTo>
                  <a:cubicBezTo>
                    <a:pt x="219" y="20412"/>
                    <a:pt x="468" y="19702"/>
                    <a:pt x="846" y="18921"/>
                  </a:cubicBezTo>
                  <a:lnTo>
                    <a:pt x="846" y="18921"/>
                  </a:lnTo>
                  <a:lnTo>
                    <a:pt x="817" y="18944"/>
                  </a:lnTo>
                  <a:cubicBezTo>
                    <a:pt x="1107" y="18382"/>
                    <a:pt x="1438" y="17808"/>
                    <a:pt x="1764" y="17246"/>
                  </a:cubicBezTo>
                  <a:lnTo>
                    <a:pt x="1787" y="17210"/>
                  </a:lnTo>
                  <a:lnTo>
                    <a:pt x="1805" y="17181"/>
                  </a:lnTo>
                  <a:cubicBezTo>
                    <a:pt x="2219" y="16453"/>
                    <a:pt x="2651" y="15701"/>
                    <a:pt x="2989" y="14914"/>
                  </a:cubicBezTo>
                  <a:cubicBezTo>
                    <a:pt x="3308" y="14186"/>
                    <a:pt x="3533" y="13358"/>
                    <a:pt x="3693" y="12387"/>
                  </a:cubicBezTo>
                  <a:cubicBezTo>
                    <a:pt x="3829" y="11535"/>
                    <a:pt x="3876" y="10677"/>
                    <a:pt x="3912" y="9872"/>
                  </a:cubicBezTo>
                  <a:lnTo>
                    <a:pt x="3930" y="9529"/>
                  </a:lnTo>
                  <a:cubicBezTo>
                    <a:pt x="3971" y="8511"/>
                    <a:pt x="4024" y="7351"/>
                    <a:pt x="4232" y="6250"/>
                  </a:cubicBezTo>
                  <a:lnTo>
                    <a:pt x="4232" y="6250"/>
                  </a:lnTo>
                  <a:lnTo>
                    <a:pt x="4214" y="6286"/>
                  </a:lnTo>
                  <a:lnTo>
                    <a:pt x="4226" y="6250"/>
                  </a:lnTo>
                  <a:cubicBezTo>
                    <a:pt x="4391" y="5433"/>
                    <a:pt x="4640" y="4670"/>
                    <a:pt x="4965" y="3983"/>
                  </a:cubicBezTo>
                  <a:cubicBezTo>
                    <a:pt x="5048" y="3818"/>
                    <a:pt x="5155" y="3628"/>
                    <a:pt x="5261" y="3445"/>
                  </a:cubicBezTo>
                  <a:lnTo>
                    <a:pt x="5386" y="3214"/>
                  </a:lnTo>
                  <a:cubicBezTo>
                    <a:pt x="5498" y="3007"/>
                    <a:pt x="5610" y="2806"/>
                    <a:pt x="5711" y="2599"/>
                  </a:cubicBezTo>
                  <a:cubicBezTo>
                    <a:pt x="5895" y="2220"/>
                    <a:pt x="6102" y="1776"/>
                    <a:pt x="6226" y="1297"/>
                  </a:cubicBezTo>
                  <a:cubicBezTo>
                    <a:pt x="6285" y="1072"/>
                    <a:pt x="6321" y="876"/>
                    <a:pt x="6327" y="687"/>
                  </a:cubicBezTo>
                  <a:cubicBezTo>
                    <a:pt x="6332" y="498"/>
                    <a:pt x="6303" y="308"/>
                    <a:pt x="6238" y="137"/>
                  </a:cubicBezTo>
                  <a:cubicBezTo>
                    <a:pt x="6220" y="89"/>
                    <a:pt x="6202" y="42"/>
                    <a:pt x="6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5126325" y="172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4455200" y="1386225"/>
              <a:ext cx="326275" cy="1013500"/>
            </a:xfrm>
            <a:custGeom>
              <a:avLst/>
              <a:gdLst/>
              <a:ahLst/>
              <a:cxnLst/>
              <a:rect l="l" t="t" r="r" b="b"/>
              <a:pathLst>
                <a:path w="13051" h="40540" extrusionOk="0">
                  <a:moveTo>
                    <a:pt x="12955" y="39744"/>
                  </a:moveTo>
                  <a:cubicBezTo>
                    <a:pt x="12955" y="39745"/>
                    <a:pt x="12956" y="39746"/>
                    <a:pt x="12956" y="39747"/>
                  </a:cubicBezTo>
                  <a:cubicBezTo>
                    <a:pt x="12956" y="39746"/>
                    <a:pt x="12955" y="39745"/>
                    <a:pt x="12955" y="39744"/>
                  </a:cubicBezTo>
                  <a:close/>
                  <a:moveTo>
                    <a:pt x="1455" y="0"/>
                  </a:moveTo>
                  <a:cubicBezTo>
                    <a:pt x="1261" y="0"/>
                    <a:pt x="1057" y="65"/>
                    <a:pt x="859" y="190"/>
                  </a:cubicBezTo>
                  <a:cubicBezTo>
                    <a:pt x="747" y="261"/>
                    <a:pt x="646" y="338"/>
                    <a:pt x="563" y="427"/>
                  </a:cubicBezTo>
                  <a:cubicBezTo>
                    <a:pt x="492" y="510"/>
                    <a:pt x="421" y="610"/>
                    <a:pt x="362" y="735"/>
                  </a:cubicBezTo>
                  <a:cubicBezTo>
                    <a:pt x="255" y="948"/>
                    <a:pt x="178" y="1202"/>
                    <a:pt x="113" y="1534"/>
                  </a:cubicBezTo>
                  <a:cubicBezTo>
                    <a:pt x="66" y="1841"/>
                    <a:pt x="30" y="2173"/>
                    <a:pt x="25" y="2563"/>
                  </a:cubicBezTo>
                  <a:cubicBezTo>
                    <a:pt x="1" y="3398"/>
                    <a:pt x="66" y="4191"/>
                    <a:pt x="143" y="4919"/>
                  </a:cubicBezTo>
                  <a:cubicBezTo>
                    <a:pt x="190" y="5410"/>
                    <a:pt x="261" y="5943"/>
                    <a:pt x="356" y="6641"/>
                  </a:cubicBezTo>
                  <a:lnTo>
                    <a:pt x="403" y="6949"/>
                  </a:lnTo>
                  <a:lnTo>
                    <a:pt x="439" y="7209"/>
                  </a:lnTo>
                  <a:cubicBezTo>
                    <a:pt x="474" y="7440"/>
                    <a:pt x="510" y="7665"/>
                    <a:pt x="539" y="7890"/>
                  </a:cubicBezTo>
                  <a:lnTo>
                    <a:pt x="610" y="8434"/>
                  </a:lnTo>
                  <a:cubicBezTo>
                    <a:pt x="652" y="8718"/>
                    <a:pt x="687" y="9008"/>
                    <a:pt x="729" y="9292"/>
                  </a:cubicBezTo>
                  <a:cubicBezTo>
                    <a:pt x="806" y="9831"/>
                    <a:pt x="895" y="10393"/>
                    <a:pt x="1001" y="11020"/>
                  </a:cubicBezTo>
                  <a:cubicBezTo>
                    <a:pt x="1202" y="12168"/>
                    <a:pt x="1439" y="13346"/>
                    <a:pt x="1705" y="14530"/>
                  </a:cubicBezTo>
                  <a:cubicBezTo>
                    <a:pt x="2250" y="16897"/>
                    <a:pt x="2924" y="19241"/>
                    <a:pt x="3712" y="21507"/>
                  </a:cubicBezTo>
                  <a:cubicBezTo>
                    <a:pt x="4345" y="23324"/>
                    <a:pt x="5055" y="25088"/>
                    <a:pt x="5830" y="26745"/>
                  </a:cubicBezTo>
                  <a:cubicBezTo>
                    <a:pt x="6085" y="27283"/>
                    <a:pt x="6345" y="27810"/>
                    <a:pt x="6605" y="28343"/>
                  </a:cubicBezTo>
                  <a:cubicBezTo>
                    <a:pt x="6765" y="28668"/>
                    <a:pt x="6925" y="28988"/>
                    <a:pt x="7079" y="29313"/>
                  </a:cubicBezTo>
                  <a:cubicBezTo>
                    <a:pt x="7588" y="30355"/>
                    <a:pt x="7978" y="31219"/>
                    <a:pt x="8322" y="32024"/>
                  </a:cubicBezTo>
                  <a:lnTo>
                    <a:pt x="8322" y="31988"/>
                  </a:lnTo>
                  <a:cubicBezTo>
                    <a:pt x="8766" y="33077"/>
                    <a:pt x="9121" y="34054"/>
                    <a:pt x="9399" y="34965"/>
                  </a:cubicBezTo>
                  <a:cubicBezTo>
                    <a:pt x="9707" y="35995"/>
                    <a:pt x="9937" y="37019"/>
                    <a:pt x="10079" y="38013"/>
                  </a:cubicBezTo>
                  <a:lnTo>
                    <a:pt x="10085" y="38054"/>
                  </a:lnTo>
                  <a:cubicBezTo>
                    <a:pt x="10156" y="38652"/>
                    <a:pt x="10204" y="39226"/>
                    <a:pt x="10221" y="39771"/>
                  </a:cubicBezTo>
                  <a:cubicBezTo>
                    <a:pt x="10221" y="39788"/>
                    <a:pt x="10221" y="39806"/>
                    <a:pt x="10227" y="39824"/>
                  </a:cubicBezTo>
                  <a:cubicBezTo>
                    <a:pt x="10227" y="39877"/>
                    <a:pt x="10239" y="39930"/>
                    <a:pt x="10269" y="39978"/>
                  </a:cubicBezTo>
                  <a:cubicBezTo>
                    <a:pt x="10304" y="40019"/>
                    <a:pt x="10352" y="40049"/>
                    <a:pt x="10417" y="40061"/>
                  </a:cubicBezTo>
                  <a:cubicBezTo>
                    <a:pt x="11269" y="40279"/>
                    <a:pt x="12157" y="40439"/>
                    <a:pt x="13050" y="40540"/>
                  </a:cubicBezTo>
                  <a:cubicBezTo>
                    <a:pt x="13021" y="40268"/>
                    <a:pt x="12985" y="40003"/>
                    <a:pt x="12950" y="39732"/>
                  </a:cubicBezTo>
                  <a:lnTo>
                    <a:pt x="12950" y="39732"/>
                  </a:lnTo>
                  <a:cubicBezTo>
                    <a:pt x="12951" y="39736"/>
                    <a:pt x="12954" y="39740"/>
                    <a:pt x="12955" y="39744"/>
                  </a:cubicBezTo>
                  <a:lnTo>
                    <a:pt x="12955" y="39744"/>
                  </a:lnTo>
                  <a:cubicBezTo>
                    <a:pt x="12855" y="39005"/>
                    <a:pt x="12736" y="38272"/>
                    <a:pt x="12583" y="37539"/>
                  </a:cubicBezTo>
                  <a:cubicBezTo>
                    <a:pt x="12453" y="36900"/>
                    <a:pt x="12293" y="36267"/>
                    <a:pt x="12109" y="35634"/>
                  </a:cubicBezTo>
                  <a:cubicBezTo>
                    <a:pt x="11926" y="35012"/>
                    <a:pt x="11725" y="34391"/>
                    <a:pt x="11506" y="33775"/>
                  </a:cubicBezTo>
                  <a:cubicBezTo>
                    <a:pt x="11281" y="33166"/>
                    <a:pt x="11038" y="32556"/>
                    <a:pt x="10784" y="31959"/>
                  </a:cubicBezTo>
                  <a:lnTo>
                    <a:pt x="10784" y="31959"/>
                  </a:lnTo>
                  <a:lnTo>
                    <a:pt x="10796" y="31976"/>
                  </a:lnTo>
                  <a:cubicBezTo>
                    <a:pt x="10121" y="30384"/>
                    <a:pt x="9357" y="28834"/>
                    <a:pt x="8576" y="27289"/>
                  </a:cubicBezTo>
                  <a:cubicBezTo>
                    <a:pt x="8026" y="26200"/>
                    <a:pt x="7470" y="25117"/>
                    <a:pt x="6925" y="24017"/>
                  </a:cubicBezTo>
                  <a:cubicBezTo>
                    <a:pt x="6387" y="22928"/>
                    <a:pt x="5860" y="21827"/>
                    <a:pt x="5380" y="20702"/>
                  </a:cubicBezTo>
                  <a:cubicBezTo>
                    <a:pt x="4913" y="19602"/>
                    <a:pt x="4481" y="18477"/>
                    <a:pt x="4126" y="17335"/>
                  </a:cubicBezTo>
                  <a:cubicBezTo>
                    <a:pt x="4025" y="17015"/>
                    <a:pt x="3936" y="16696"/>
                    <a:pt x="3848" y="16376"/>
                  </a:cubicBezTo>
                  <a:cubicBezTo>
                    <a:pt x="3753" y="16057"/>
                    <a:pt x="3664" y="15731"/>
                    <a:pt x="3575" y="15406"/>
                  </a:cubicBezTo>
                  <a:cubicBezTo>
                    <a:pt x="3392" y="14731"/>
                    <a:pt x="3208" y="14050"/>
                    <a:pt x="3043" y="13376"/>
                  </a:cubicBezTo>
                  <a:cubicBezTo>
                    <a:pt x="2700" y="12015"/>
                    <a:pt x="2386" y="10653"/>
                    <a:pt x="2108" y="9286"/>
                  </a:cubicBezTo>
                  <a:cubicBezTo>
                    <a:pt x="1966" y="8600"/>
                    <a:pt x="1830" y="7913"/>
                    <a:pt x="1705" y="7221"/>
                  </a:cubicBezTo>
                  <a:cubicBezTo>
                    <a:pt x="1646" y="6884"/>
                    <a:pt x="1587" y="6546"/>
                    <a:pt x="1522" y="6203"/>
                  </a:cubicBezTo>
                  <a:cubicBezTo>
                    <a:pt x="1480" y="5978"/>
                    <a:pt x="1439" y="5753"/>
                    <a:pt x="1398" y="5528"/>
                  </a:cubicBezTo>
                  <a:cubicBezTo>
                    <a:pt x="1303" y="5019"/>
                    <a:pt x="1208" y="4505"/>
                    <a:pt x="1131" y="3984"/>
                  </a:cubicBezTo>
                  <a:cubicBezTo>
                    <a:pt x="1060" y="3469"/>
                    <a:pt x="1007" y="2942"/>
                    <a:pt x="1007" y="2421"/>
                  </a:cubicBezTo>
                  <a:cubicBezTo>
                    <a:pt x="1001" y="2143"/>
                    <a:pt x="1013" y="1871"/>
                    <a:pt x="1042" y="1599"/>
                  </a:cubicBezTo>
                  <a:cubicBezTo>
                    <a:pt x="1066" y="1374"/>
                    <a:pt x="1102" y="1143"/>
                    <a:pt x="1161" y="918"/>
                  </a:cubicBezTo>
                  <a:cubicBezTo>
                    <a:pt x="1220" y="681"/>
                    <a:pt x="1291" y="451"/>
                    <a:pt x="1392" y="226"/>
                  </a:cubicBezTo>
                  <a:cubicBezTo>
                    <a:pt x="1427" y="149"/>
                    <a:pt x="1463" y="72"/>
                    <a:pt x="1504" y="1"/>
                  </a:cubicBezTo>
                  <a:lnTo>
                    <a:pt x="1480" y="1"/>
                  </a:lnTo>
                  <a:cubicBezTo>
                    <a:pt x="1472" y="1"/>
                    <a:pt x="1464" y="0"/>
                    <a:pt x="14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4558025" y="1654625"/>
              <a:ext cx="74450" cy="50475"/>
            </a:xfrm>
            <a:custGeom>
              <a:avLst/>
              <a:gdLst/>
              <a:ahLst/>
              <a:cxnLst/>
              <a:rect l="l" t="t" r="r" b="b"/>
              <a:pathLst>
                <a:path w="2978" h="2019" extrusionOk="0">
                  <a:moveTo>
                    <a:pt x="995" y="1379"/>
                  </a:moveTo>
                  <a:lnTo>
                    <a:pt x="995" y="1379"/>
                  </a:lnTo>
                  <a:cubicBezTo>
                    <a:pt x="983" y="1385"/>
                    <a:pt x="977" y="1397"/>
                    <a:pt x="966" y="1403"/>
                  </a:cubicBezTo>
                  <a:cubicBezTo>
                    <a:pt x="972" y="1397"/>
                    <a:pt x="983" y="1385"/>
                    <a:pt x="995" y="1379"/>
                  </a:cubicBezTo>
                  <a:close/>
                  <a:moveTo>
                    <a:pt x="2836" y="0"/>
                  </a:moveTo>
                  <a:cubicBezTo>
                    <a:pt x="2830" y="0"/>
                    <a:pt x="2812" y="6"/>
                    <a:pt x="2800" y="6"/>
                  </a:cubicBezTo>
                  <a:cubicBezTo>
                    <a:pt x="2564" y="95"/>
                    <a:pt x="2321" y="172"/>
                    <a:pt x="2084" y="261"/>
                  </a:cubicBezTo>
                  <a:cubicBezTo>
                    <a:pt x="1830" y="361"/>
                    <a:pt x="1581" y="474"/>
                    <a:pt x="1344" y="598"/>
                  </a:cubicBezTo>
                  <a:cubicBezTo>
                    <a:pt x="1102" y="728"/>
                    <a:pt x="877" y="870"/>
                    <a:pt x="658" y="1036"/>
                  </a:cubicBezTo>
                  <a:cubicBezTo>
                    <a:pt x="439" y="1196"/>
                    <a:pt x="232" y="1385"/>
                    <a:pt x="60" y="1604"/>
                  </a:cubicBezTo>
                  <a:cubicBezTo>
                    <a:pt x="25" y="1657"/>
                    <a:pt x="1" y="1717"/>
                    <a:pt x="1" y="1782"/>
                  </a:cubicBezTo>
                  <a:cubicBezTo>
                    <a:pt x="7" y="1847"/>
                    <a:pt x="36" y="1912"/>
                    <a:pt x="90" y="1953"/>
                  </a:cubicBezTo>
                  <a:cubicBezTo>
                    <a:pt x="137" y="1995"/>
                    <a:pt x="202" y="2018"/>
                    <a:pt x="267" y="2018"/>
                  </a:cubicBezTo>
                  <a:cubicBezTo>
                    <a:pt x="338" y="2012"/>
                    <a:pt x="392" y="1977"/>
                    <a:pt x="439" y="1930"/>
                  </a:cubicBezTo>
                  <a:cubicBezTo>
                    <a:pt x="622" y="1740"/>
                    <a:pt x="800" y="1551"/>
                    <a:pt x="995" y="1379"/>
                  </a:cubicBezTo>
                  <a:cubicBezTo>
                    <a:pt x="1001" y="1373"/>
                    <a:pt x="1007" y="1367"/>
                    <a:pt x="1013" y="1361"/>
                  </a:cubicBezTo>
                  <a:lnTo>
                    <a:pt x="1013" y="1361"/>
                  </a:lnTo>
                  <a:cubicBezTo>
                    <a:pt x="1008" y="1366"/>
                    <a:pt x="1003" y="1367"/>
                    <a:pt x="998" y="1371"/>
                  </a:cubicBezTo>
                  <a:lnTo>
                    <a:pt x="998" y="1371"/>
                  </a:lnTo>
                  <a:cubicBezTo>
                    <a:pt x="1447" y="987"/>
                    <a:pt x="1961" y="680"/>
                    <a:pt x="2487" y="415"/>
                  </a:cubicBezTo>
                  <a:cubicBezTo>
                    <a:pt x="2617" y="349"/>
                    <a:pt x="2747" y="296"/>
                    <a:pt x="2877" y="249"/>
                  </a:cubicBezTo>
                  <a:cubicBezTo>
                    <a:pt x="2942" y="219"/>
                    <a:pt x="2978" y="154"/>
                    <a:pt x="2960" y="89"/>
                  </a:cubicBezTo>
                  <a:cubicBezTo>
                    <a:pt x="2942" y="36"/>
                    <a:pt x="2889" y="0"/>
                    <a:pt x="2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4663675" y="1598250"/>
              <a:ext cx="73125" cy="39050"/>
            </a:xfrm>
            <a:custGeom>
              <a:avLst/>
              <a:gdLst/>
              <a:ahLst/>
              <a:cxnLst/>
              <a:rect l="l" t="t" r="r" b="b"/>
              <a:pathLst>
                <a:path w="2925" h="1562" extrusionOk="0">
                  <a:moveTo>
                    <a:pt x="2788" y="0"/>
                  </a:moveTo>
                  <a:cubicBezTo>
                    <a:pt x="2776" y="0"/>
                    <a:pt x="2764" y="0"/>
                    <a:pt x="2747" y="6"/>
                  </a:cubicBezTo>
                  <a:cubicBezTo>
                    <a:pt x="2522" y="72"/>
                    <a:pt x="2291" y="131"/>
                    <a:pt x="2066" y="190"/>
                  </a:cubicBezTo>
                  <a:cubicBezTo>
                    <a:pt x="1847" y="255"/>
                    <a:pt x="1628" y="326"/>
                    <a:pt x="1409" y="409"/>
                  </a:cubicBezTo>
                  <a:cubicBezTo>
                    <a:pt x="1190" y="492"/>
                    <a:pt x="977" y="592"/>
                    <a:pt x="770" y="705"/>
                  </a:cubicBezTo>
                  <a:cubicBezTo>
                    <a:pt x="545" y="817"/>
                    <a:pt x="326" y="947"/>
                    <a:pt x="125" y="1101"/>
                  </a:cubicBezTo>
                  <a:cubicBezTo>
                    <a:pt x="66" y="1143"/>
                    <a:pt x="30" y="1190"/>
                    <a:pt x="18" y="1261"/>
                  </a:cubicBezTo>
                  <a:cubicBezTo>
                    <a:pt x="0" y="1326"/>
                    <a:pt x="18" y="1397"/>
                    <a:pt x="54" y="1450"/>
                  </a:cubicBezTo>
                  <a:cubicBezTo>
                    <a:pt x="102" y="1524"/>
                    <a:pt x="182" y="1561"/>
                    <a:pt x="263" y="1561"/>
                  </a:cubicBezTo>
                  <a:cubicBezTo>
                    <a:pt x="312" y="1561"/>
                    <a:pt x="361" y="1548"/>
                    <a:pt x="403" y="1521"/>
                  </a:cubicBezTo>
                  <a:cubicBezTo>
                    <a:pt x="533" y="1439"/>
                    <a:pt x="663" y="1356"/>
                    <a:pt x="788" y="1273"/>
                  </a:cubicBezTo>
                  <a:cubicBezTo>
                    <a:pt x="930" y="1178"/>
                    <a:pt x="1072" y="1095"/>
                    <a:pt x="1214" y="1012"/>
                  </a:cubicBezTo>
                  <a:cubicBezTo>
                    <a:pt x="1474" y="859"/>
                    <a:pt x="1746" y="717"/>
                    <a:pt x="2013" y="580"/>
                  </a:cubicBezTo>
                  <a:lnTo>
                    <a:pt x="2013" y="580"/>
                  </a:lnTo>
                  <a:cubicBezTo>
                    <a:pt x="2007" y="586"/>
                    <a:pt x="2001" y="586"/>
                    <a:pt x="1995" y="592"/>
                  </a:cubicBezTo>
                  <a:cubicBezTo>
                    <a:pt x="2007" y="586"/>
                    <a:pt x="2019" y="580"/>
                    <a:pt x="2030" y="575"/>
                  </a:cubicBezTo>
                  <a:lnTo>
                    <a:pt x="2030" y="575"/>
                  </a:lnTo>
                  <a:cubicBezTo>
                    <a:pt x="2024" y="575"/>
                    <a:pt x="2019" y="580"/>
                    <a:pt x="2013" y="580"/>
                  </a:cubicBezTo>
                  <a:lnTo>
                    <a:pt x="2013" y="580"/>
                  </a:lnTo>
                  <a:cubicBezTo>
                    <a:pt x="2019" y="580"/>
                    <a:pt x="2024" y="575"/>
                    <a:pt x="2030" y="569"/>
                  </a:cubicBezTo>
                  <a:lnTo>
                    <a:pt x="2030" y="575"/>
                  </a:lnTo>
                  <a:cubicBezTo>
                    <a:pt x="2072" y="557"/>
                    <a:pt x="2101" y="539"/>
                    <a:pt x="2137" y="521"/>
                  </a:cubicBezTo>
                  <a:cubicBezTo>
                    <a:pt x="2238" y="468"/>
                    <a:pt x="2344" y="427"/>
                    <a:pt x="2445" y="379"/>
                  </a:cubicBezTo>
                  <a:cubicBezTo>
                    <a:pt x="2569" y="326"/>
                    <a:pt x="2699" y="279"/>
                    <a:pt x="2823" y="237"/>
                  </a:cubicBezTo>
                  <a:cubicBezTo>
                    <a:pt x="2889" y="219"/>
                    <a:pt x="2924" y="143"/>
                    <a:pt x="2906" y="83"/>
                  </a:cubicBezTo>
                  <a:cubicBezTo>
                    <a:pt x="2889" y="30"/>
                    <a:pt x="2835" y="0"/>
                    <a:pt x="2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4780125" y="1576500"/>
              <a:ext cx="85225" cy="26825"/>
            </a:xfrm>
            <a:custGeom>
              <a:avLst/>
              <a:gdLst/>
              <a:ahLst/>
              <a:cxnLst/>
              <a:rect l="l" t="t" r="r" b="b"/>
              <a:pathLst>
                <a:path w="3409" h="1073" extrusionOk="0">
                  <a:moveTo>
                    <a:pt x="2486" y="1"/>
                  </a:moveTo>
                  <a:cubicBezTo>
                    <a:pt x="2219" y="1"/>
                    <a:pt x="1953" y="36"/>
                    <a:pt x="1693" y="83"/>
                  </a:cubicBezTo>
                  <a:cubicBezTo>
                    <a:pt x="1426" y="131"/>
                    <a:pt x="1166" y="190"/>
                    <a:pt x="906" y="273"/>
                  </a:cubicBezTo>
                  <a:cubicBezTo>
                    <a:pt x="639" y="362"/>
                    <a:pt x="379" y="474"/>
                    <a:pt x="118" y="598"/>
                  </a:cubicBezTo>
                  <a:cubicBezTo>
                    <a:pt x="65" y="628"/>
                    <a:pt x="24" y="705"/>
                    <a:pt x="12" y="764"/>
                  </a:cubicBezTo>
                  <a:cubicBezTo>
                    <a:pt x="0" y="829"/>
                    <a:pt x="12" y="900"/>
                    <a:pt x="47" y="959"/>
                  </a:cubicBezTo>
                  <a:cubicBezTo>
                    <a:pt x="89" y="1013"/>
                    <a:pt x="148" y="1054"/>
                    <a:pt x="213" y="1066"/>
                  </a:cubicBezTo>
                  <a:cubicBezTo>
                    <a:pt x="234" y="1071"/>
                    <a:pt x="253" y="1073"/>
                    <a:pt x="271" y="1073"/>
                  </a:cubicBezTo>
                  <a:cubicBezTo>
                    <a:pt x="322" y="1073"/>
                    <a:pt x="365" y="1056"/>
                    <a:pt x="408" y="1030"/>
                  </a:cubicBezTo>
                  <a:cubicBezTo>
                    <a:pt x="497" y="983"/>
                    <a:pt x="580" y="936"/>
                    <a:pt x="669" y="894"/>
                  </a:cubicBezTo>
                  <a:cubicBezTo>
                    <a:pt x="1113" y="681"/>
                    <a:pt x="1580" y="504"/>
                    <a:pt x="2065" y="415"/>
                  </a:cubicBezTo>
                  <a:cubicBezTo>
                    <a:pt x="2048" y="415"/>
                    <a:pt x="2030" y="421"/>
                    <a:pt x="2012" y="421"/>
                  </a:cubicBezTo>
                  <a:cubicBezTo>
                    <a:pt x="2267" y="374"/>
                    <a:pt x="2521" y="350"/>
                    <a:pt x="2779" y="350"/>
                  </a:cubicBezTo>
                  <a:cubicBezTo>
                    <a:pt x="2851" y="350"/>
                    <a:pt x="2922" y="352"/>
                    <a:pt x="2995" y="356"/>
                  </a:cubicBezTo>
                  <a:cubicBezTo>
                    <a:pt x="3060" y="362"/>
                    <a:pt x="3131" y="367"/>
                    <a:pt x="3202" y="379"/>
                  </a:cubicBezTo>
                  <a:cubicBezTo>
                    <a:pt x="3210" y="380"/>
                    <a:pt x="3218" y="381"/>
                    <a:pt x="3226" y="381"/>
                  </a:cubicBezTo>
                  <a:cubicBezTo>
                    <a:pt x="3306" y="381"/>
                    <a:pt x="3380" y="330"/>
                    <a:pt x="3391" y="249"/>
                  </a:cubicBezTo>
                  <a:cubicBezTo>
                    <a:pt x="3409" y="160"/>
                    <a:pt x="3356" y="66"/>
                    <a:pt x="3267" y="54"/>
                  </a:cubicBezTo>
                  <a:cubicBezTo>
                    <a:pt x="3024" y="18"/>
                    <a:pt x="2787" y="1"/>
                    <a:pt x="2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4823175" y="1807000"/>
              <a:ext cx="150350" cy="306025"/>
            </a:xfrm>
            <a:custGeom>
              <a:avLst/>
              <a:gdLst/>
              <a:ahLst/>
              <a:cxnLst/>
              <a:rect l="l" t="t" r="r" b="b"/>
              <a:pathLst>
                <a:path w="6014" h="12241" extrusionOk="0">
                  <a:moveTo>
                    <a:pt x="5889" y="1"/>
                  </a:moveTo>
                  <a:cubicBezTo>
                    <a:pt x="5859" y="1"/>
                    <a:pt x="5835" y="13"/>
                    <a:pt x="5818" y="31"/>
                  </a:cubicBezTo>
                  <a:cubicBezTo>
                    <a:pt x="5261" y="545"/>
                    <a:pt x="4729" y="1084"/>
                    <a:pt x="4232" y="1658"/>
                  </a:cubicBezTo>
                  <a:cubicBezTo>
                    <a:pt x="3752" y="2202"/>
                    <a:pt x="3297" y="2777"/>
                    <a:pt x="2888" y="3380"/>
                  </a:cubicBezTo>
                  <a:cubicBezTo>
                    <a:pt x="2681" y="3676"/>
                    <a:pt x="2486" y="3972"/>
                    <a:pt x="2302" y="4280"/>
                  </a:cubicBezTo>
                  <a:cubicBezTo>
                    <a:pt x="2119" y="4587"/>
                    <a:pt x="1947" y="4901"/>
                    <a:pt x="1782" y="5215"/>
                  </a:cubicBezTo>
                  <a:cubicBezTo>
                    <a:pt x="1610" y="5534"/>
                    <a:pt x="1450" y="5866"/>
                    <a:pt x="1302" y="6203"/>
                  </a:cubicBezTo>
                  <a:cubicBezTo>
                    <a:pt x="1166" y="6529"/>
                    <a:pt x="1030" y="6860"/>
                    <a:pt x="906" y="7197"/>
                  </a:cubicBezTo>
                  <a:cubicBezTo>
                    <a:pt x="639" y="7908"/>
                    <a:pt x="444" y="8641"/>
                    <a:pt x="302" y="9387"/>
                  </a:cubicBezTo>
                  <a:cubicBezTo>
                    <a:pt x="148" y="10180"/>
                    <a:pt x="42" y="10985"/>
                    <a:pt x="12" y="11796"/>
                  </a:cubicBezTo>
                  <a:cubicBezTo>
                    <a:pt x="0" y="12027"/>
                    <a:pt x="178" y="12228"/>
                    <a:pt x="414" y="12240"/>
                  </a:cubicBezTo>
                  <a:cubicBezTo>
                    <a:pt x="422" y="12240"/>
                    <a:pt x="429" y="12240"/>
                    <a:pt x="436" y="12240"/>
                  </a:cubicBezTo>
                  <a:cubicBezTo>
                    <a:pt x="657" y="12240"/>
                    <a:pt x="847" y="12061"/>
                    <a:pt x="858" y="11837"/>
                  </a:cubicBezTo>
                  <a:cubicBezTo>
                    <a:pt x="906" y="10884"/>
                    <a:pt x="1006" y="9937"/>
                    <a:pt x="1178" y="9002"/>
                  </a:cubicBezTo>
                  <a:cubicBezTo>
                    <a:pt x="1243" y="8647"/>
                    <a:pt x="1320" y="8304"/>
                    <a:pt x="1403" y="7955"/>
                  </a:cubicBezTo>
                  <a:cubicBezTo>
                    <a:pt x="1492" y="7606"/>
                    <a:pt x="1580" y="7257"/>
                    <a:pt x="1687" y="6913"/>
                  </a:cubicBezTo>
                  <a:cubicBezTo>
                    <a:pt x="1793" y="6576"/>
                    <a:pt x="1918" y="6239"/>
                    <a:pt x="2042" y="5907"/>
                  </a:cubicBezTo>
                  <a:cubicBezTo>
                    <a:pt x="2172" y="5576"/>
                    <a:pt x="2308" y="5250"/>
                    <a:pt x="2462" y="4931"/>
                  </a:cubicBezTo>
                  <a:lnTo>
                    <a:pt x="2462" y="4931"/>
                  </a:lnTo>
                  <a:lnTo>
                    <a:pt x="2438" y="4984"/>
                  </a:lnTo>
                  <a:cubicBezTo>
                    <a:pt x="2586" y="4676"/>
                    <a:pt x="2746" y="4369"/>
                    <a:pt x="2912" y="4067"/>
                  </a:cubicBezTo>
                  <a:cubicBezTo>
                    <a:pt x="3078" y="3765"/>
                    <a:pt x="3261" y="3469"/>
                    <a:pt x="3450" y="3185"/>
                  </a:cubicBezTo>
                  <a:cubicBezTo>
                    <a:pt x="3841" y="2593"/>
                    <a:pt x="4261" y="2031"/>
                    <a:pt x="4723" y="1498"/>
                  </a:cubicBezTo>
                  <a:cubicBezTo>
                    <a:pt x="5113" y="1043"/>
                    <a:pt x="5528" y="605"/>
                    <a:pt x="5960" y="196"/>
                  </a:cubicBezTo>
                  <a:cubicBezTo>
                    <a:pt x="6007" y="155"/>
                    <a:pt x="6013" y="84"/>
                    <a:pt x="5972" y="36"/>
                  </a:cubicBezTo>
                  <a:cubicBezTo>
                    <a:pt x="5948" y="13"/>
                    <a:pt x="5918" y="1"/>
                    <a:pt x="5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4660275" y="1770450"/>
              <a:ext cx="309250" cy="138150"/>
            </a:xfrm>
            <a:custGeom>
              <a:avLst/>
              <a:gdLst/>
              <a:ahLst/>
              <a:cxnLst/>
              <a:rect l="l" t="t" r="r" b="b"/>
              <a:pathLst>
                <a:path w="12370" h="5526" extrusionOk="0">
                  <a:moveTo>
                    <a:pt x="10811" y="1"/>
                  </a:moveTo>
                  <a:cubicBezTo>
                    <a:pt x="9861" y="1"/>
                    <a:pt x="8911" y="136"/>
                    <a:pt x="7990" y="362"/>
                  </a:cubicBezTo>
                  <a:cubicBezTo>
                    <a:pt x="7262" y="546"/>
                    <a:pt x="6546" y="794"/>
                    <a:pt x="5842" y="1066"/>
                  </a:cubicBezTo>
                  <a:cubicBezTo>
                    <a:pt x="5131" y="1339"/>
                    <a:pt x="4451" y="1670"/>
                    <a:pt x="3788" y="2043"/>
                  </a:cubicBezTo>
                  <a:cubicBezTo>
                    <a:pt x="3096" y="2439"/>
                    <a:pt x="2427" y="2883"/>
                    <a:pt x="1788" y="3369"/>
                  </a:cubicBezTo>
                  <a:cubicBezTo>
                    <a:pt x="1492" y="3593"/>
                    <a:pt x="1208" y="3836"/>
                    <a:pt x="935" y="4079"/>
                  </a:cubicBezTo>
                  <a:cubicBezTo>
                    <a:pt x="640" y="4339"/>
                    <a:pt x="350" y="4611"/>
                    <a:pt x="89" y="4895"/>
                  </a:cubicBezTo>
                  <a:cubicBezTo>
                    <a:pt x="18" y="4966"/>
                    <a:pt x="0" y="5097"/>
                    <a:pt x="18" y="5185"/>
                  </a:cubicBezTo>
                  <a:cubicBezTo>
                    <a:pt x="30" y="5292"/>
                    <a:pt x="89" y="5387"/>
                    <a:pt x="172" y="5452"/>
                  </a:cubicBezTo>
                  <a:cubicBezTo>
                    <a:pt x="241" y="5501"/>
                    <a:pt x="327" y="5526"/>
                    <a:pt x="411" y="5526"/>
                  </a:cubicBezTo>
                  <a:cubicBezTo>
                    <a:pt x="428" y="5526"/>
                    <a:pt x="445" y="5525"/>
                    <a:pt x="462" y="5523"/>
                  </a:cubicBezTo>
                  <a:cubicBezTo>
                    <a:pt x="498" y="5511"/>
                    <a:pt x="533" y="5505"/>
                    <a:pt x="563" y="5493"/>
                  </a:cubicBezTo>
                  <a:cubicBezTo>
                    <a:pt x="634" y="5464"/>
                    <a:pt x="687" y="5422"/>
                    <a:pt x="728" y="5363"/>
                  </a:cubicBezTo>
                  <a:cubicBezTo>
                    <a:pt x="876" y="5203"/>
                    <a:pt x="1024" y="5037"/>
                    <a:pt x="1172" y="4878"/>
                  </a:cubicBezTo>
                  <a:cubicBezTo>
                    <a:pt x="2143" y="3878"/>
                    <a:pt x="3261" y="3037"/>
                    <a:pt x="4451" y="2321"/>
                  </a:cubicBezTo>
                  <a:cubicBezTo>
                    <a:pt x="4741" y="2149"/>
                    <a:pt x="5031" y="1984"/>
                    <a:pt x="5327" y="1830"/>
                  </a:cubicBezTo>
                  <a:cubicBezTo>
                    <a:pt x="5623" y="1676"/>
                    <a:pt x="5918" y="1522"/>
                    <a:pt x="6226" y="1386"/>
                  </a:cubicBezTo>
                  <a:cubicBezTo>
                    <a:pt x="6836" y="1108"/>
                    <a:pt x="7475" y="883"/>
                    <a:pt x="8120" y="700"/>
                  </a:cubicBezTo>
                  <a:cubicBezTo>
                    <a:pt x="8108" y="700"/>
                    <a:pt x="8102" y="705"/>
                    <a:pt x="8090" y="705"/>
                  </a:cubicBezTo>
                  <a:cubicBezTo>
                    <a:pt x="8102" y="702"/>
                    <a:pt x="8113" y="699"/>
                    <a:pt x="8124" y="696"/>
                  </a:cubicBezTo>
                  <a:lnTo>
                    <a:pt x="8124" y="696"/>
                  </a:lnTo>
                  <a:cubicBezTo>
                    <a:pt x="8121" y="698"/>
                    <a:pt x="8117" y="700"/>
                    <a:pt x="8114" y="700"/>
                  </a:cubicBezTo>
                  <a:cubicBezTo>
                    <a:pt x="8120" y="700"/>
                    <a:pt x="8126" y="700"/>
                    <a:pt x="8131" y="694"/>
                  </a:cubicBezTo>
                  <a:lnTo>
                    <a:pt x="8131" y="694"/>
                  </a:lnTo>
                  <a:cubicBezTo>
                    <a:pt x="9071" y="434"/>
                    <a:pt x="10034" y="273"/>
                    <a:pt x="11007" y="256"/>
                  </a:cubicBezTo>
                  <a:lnTo>
                    <a:pt x="11007" y="256"/>
                  </a:lnTo>
                  <a:cubicBezTo>
                    <a:pt x="11416" y="256"/>
                    <a:pt x="11825" y="274"/>
                    <a:pt x="12233" y="333"/>
                  </a:cubicBezTo>
                  <a:cubicBezTo>
                    <a:pt x="12236" y="333"/>
                    <a:pt x="12240" y="333"/>
                    <a:pt x="12243" y="333"/>
                  </a:cubicBezTo>
                  <a:cubicBezTo>
                    <a:pt x="12299" y="333"/>
                    <a:pt x="12358" y="287"/>
                    <a:pt x="12363" y="226"/>
                  </a:cubicBezTo>
                  <a:cubicBezTo>
                    <a:pt x="12369" y="161"/>
                    <a:pt x="12322" y="102"/>
                    <a:pt x="12257" y="96"/>
                  </a:cubicBezTo>
                  <a:cubicBezTo>
                    <a:pt x="11801" y="31"/>
                    <a:pt x="11334" y="1"/>
                    <a:pt x="10872" y="1"/>
                  </a:cubicBezTo>
                  <a:cubicBezTo>
                    <a:pt x="10852" y="1"/>
                    <a:pt x="10831" y="1"/>
                    <a:pt x="10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4489675" y="1551200"/>
              <a:ext cx="55075" cy="31975"/>
            </a:xfrm>
            <a:custGeom>
              <a:avLst/>
              <a:gdLst/>
              <a:ahLst/>
              <a:cxnLst/>
              <a:rect l="l" t="t" r="r" b="b"/>
              <a:pathLst>
                <a:path w="2203" h="1279" extrusionOk="0">
                  <a:moveTo>
                    <a:pt x="2108" y="1"/>
                  </a:moveTo>
                  <a:cubicBezTo>
                    <a:pt x="1930" y="1"/>
                    <a:pt x="1753" y="24"/>
                    <a:pt x="1575" y="60"/>
                  </a:cubicBezTo>
                  <a:cubicBezTo>
                    <a:pt x="1486" y="83"/>
                    <a:pt x="1397" y="113"/>
                    <a:pt x="1309" y="143"/>
                  </a:cubicBezTo>
                  <a:cubicBezTo>
                    <a:pt x="1208" y="178"/>
                    <a:pt x="1113" y="225"/>
                    <a:pt x="1019" y="267"/>
                  </a:cubicBezTo>
                  <a:cubicBezTo>
                    <a:pt x="835" y="356"/>
                    <a:pt x="670" y="474"/>
                    <a:pt x="510" y="598"/>
                  </a:cubicBezTo>
                  <a:cubicBezTo>
                    <a:pt x="350" y="723"/>
                    <a:pt x="202" y="853"/>
                    <a:pt x="66" y="1007"/>
                  </a:cubicBezTo>
                  <a:cubicBezTo>
                    <a:pt x="7" y="1072"/>
                    <a:pt x="1" y="1166"/>
                    <a:pt x="66" y="1231"/>
                  </a:cubicBezTo>
                  <a:cubicBezTo>
                    <a:pt x="96" y="1262"/>
                    <a:pt x="139" y="1278"/>
                    <a:pt x="181" y="1278"/>
                  </a:cubicBezTo>
                  <a:cubicBezTo>
                    <a:pt x="222" y="1278"/>
                    <a:pt x="262" y="1263"/>
                    <a:pt x="291" y="1231"/>
                  </a:cubicBezTo>
                  <a:cubicBezTo>
                    <a:pt x="374" y="1137"/>
                    <a:pt x="451" y="1048"/>
                    <a:pt x="539" y="959"/>
                  </a:cubicBezTo>
                  <a:cubicBezTo>
                    <a:pt x="640" y="859"/>
                    <a:pt x="746" y="770"/>
                    <a:pt x="859" y="681"/>
                  </a:cubicBezTo>
                  <a:lnTo>
                    <a:pt x="859" y="681"/>
                  </a:lnTo>
                  <a:cubicBezTo>
                    <a:pt x="853" y="693"/>
                    <a:pt x="841" y="699"/>
                    <a:pt x="835" y="705"/>
                  </a:cubicBezTo>
                  <a:cubicBezTo>
                    <a:pt x="1031" y="557"/>
                    <a:pt x="1238" y="427"/>
                    <a:pt x="1463" y="326"/>
                  </a:cubicBezTo>
                  <a:cubicBezTo>
                    <a:pt x="1605" y="267"/>
                    <a:pt x="1747" y="225"/>
                    <a:pt x="1901" y="196"/>
                  </a:cubicBezTo>
                  <a:cubicBezTo>
                    <a:pt x="1972" y="190"/>
                    <a:pt x="2043" y="184"/>
                    <a:pt x="2108" y="184"/>
                  </a:cubicBezTo>
                  <a:cubicBezTo>
                    <a:pt x="2161" y="184"/>
                    <a:pt x="2202" y="143"/>
                    <a:pt x="2202" y="95"/>
                  </a:cubicBezTo>
                  <a:cubicBezTo>
                    <a:pt x="2202" y="42"/>
                    <a:pt x="2161" y="1"/>
                    <a:pt x="2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4605525" y="1487875"/>
              <a:ext cx="48250" cy="32700"/>
            </a:xfrm>
            <a:custGeom>
              <a:avLst/>
              <a:gdLst/>
              <a:ahLst/>
              <a:cxnLst/>
              <a:rect l="l" t="t" r="r" b="b"/>
              <a:pathLst>
                <a:path w="1930" h="1308" extrusionOk="0">
                  <a:moveTo>
                    <a:pt x="1800" y="1"/>
                  </a:moveTo>
                  <a:cubicBezTo>
                    <a:pt x="1628" y="18"/>
                    <a:pt x="1457" y="54"/>
                    <a:pt x="1291" y="107"/>
                  </a:cubicBezTo>
                  <a:cubicBezTo>
                    <a:pt x="1125" y="154"/>
                    <a:pt x="965" y="231"/>
                    <a:pt x="817" y="320"/>
                  </a:cubicBezTo>
                  <a:cubicBezTo>
                    <a:pt x="516" y="498"/>
                    <a:pt x="255" y="746"/>
                    <a:pt x="54" y="1036"/>
                  </a:cubicBezTo>
                  <a:cubicBezTo>
                    <a:pt x="1" y="1113"/>
                    <a:pt x="42" y="1232"/>
                    <a:pt x="119" y="1285"/>
                  </a:cubicBezTo>
                  <a:cubicBezTo>
                    <a:pt x="147" y="1300"/>
                    <a:pt x="178" y="1307"/>
                    <a:pt x="207" y="1307"/>
                  </a:cubicBezTo>
                  <a:cubicBezTo>
                    <a:pt x="270" y="1307"/>
                    <a:pt x="331" y="1274"/>
                    <a:pt x="368" y="1214"/>
                  </a:cubicBezTo>
                  <a:cubicBezTo>
                    <a:pt x="403" y="1155"/>
                    <a:pt x="445" y="1095"/>
                    <a:pt x="492" y="1036"/>
                  </a:cubicBezTo>
                  <a:cubicBezTo>
                    <a:pt x="598" y="894"/>
                    <a:pt x="723" y="776"/>
                    <a:pt x="859" y="663"/>
                  </a:cubicBezTo>
                  <a:cubicBezTo>
                    <a:pt x="1007" y="557"/>
                    <a:pt x="1161" y="468"/>
                    <a:pt x="1332" y="391"/>
                  </a:cubicBezTo>
                  <a:cubicBezTo>
                    <a:pt x="1462" y="338"/>
                    <a:pt x="1599" y="302"/>
                    <a:pt x="1747" y="279"/>
                  </a:cubicBezTo>
                  <a:lnTo>
                    <a:pt x="1729" y="279"/>
                  </a:lnTo>
                  <a:cubicBezTo>
                    <a:pt x="1752" y="279"/>
                    <a:pt x="1770" y="279"/>
                    <a:pt x="1794" y="273"/>
                  </a:cubicBezTo>
                  <a:cubicBezTo>
                    <a:pt x="1835" y="273"/>
                    <a:pt x="1865" y="261"/>
                    <a:pt x="1894" y="237"/>
                  </a:cubicBezTo>
                  <a:cubicBezTo>
                    <a:pt x="1918" y="208"/>
                    <a:pt x="1930" y="172"/>
                    <a:pt x="1930" y="137"/>
                  </a:cubicBezTo>
                  <a:cubicBezTo>
                    <a:pt x="1930" y="72"/>
                    <a:pt x="1877" y="1"/>
                    <a:pt x="1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4717975" y="1446600"/>
              <a:ext cx="61425" cy="30800"/>
            </a:xfrm>
            <a:custGeom>
              <a:avLst/>
              <a:gdLst/>
              <a:ahLst/>
              <a:cxnLst/>
              <a:rect l="l" t="t" r="r" b="b"/>
              <a:pathLst>
                <a:path w="2457" h="1232" extrusionOk="0">
                  <a:moveTo>
                    <a:pt x="2246" y="0"/>
                  </a:moveTo>
                  <a:cubicBezTo>
                    <a:pt x="1847" y="0"/>
                    <a:pt x="1448" y="77"/>
                    <a:pt x="1078" y="213"/>
                  </a:cubicBezTo>
                  <a:cubicBezTo>
                    <a:pt x="882" y="284"/>
                    <a:pt x="693" y="379"/>
                    <a:pt x="515" y="492"/>
                  </a:cubicBezTo>
                  <a:cubicBezTo>
                    <a:pt x="427" y="545"/>
                    <a:pt x="344" y="610"/>
                    <a:pt x="261" y="681"/>
                  </a:cubicBezTo>
                  <a:cubicBezTo>
                    <a:pt x="172" y="758"/>
                    <a:pt x="101" y="841"/>
                    <a:pt x="30" y="935"/>
                  </a:cubicBezTo>
                  <a:cubicBezTo>
                    <a:pt x="12" y="965"/>
                    <a:pt x="0" y="1001"/>
                    <a:pt x="0" y="1030"/>
                  </a:cubicBezTo>
                  <a:cubicBezTo>
                    <a:pt x="0" y="1083"/>
                    <a:pt x="24" y="1137"/>
                    <a:pt x="60" y="1172"/>
                  </a:cubicBezTo>
                  <a:cubicBezTo>
                    <a:pt x="101" y="1208"/>
                    <a:pt x="148" y="1231"/>
                    <a:pt x="202" y="1231"/>
                  </a:cubicBezTo>
                  <a:cubicBezTo>
                    <a:pt x="255" y="1231"/>
                    <a:pt x="296" y="1208"/>
                    <a:pt x="338" y="1172"/>
                  </a:cubicBezTo>
                  <a:cubicBezTo>
                    <a:pt x="430" y="1097"/>
                    <a:pt x="517" y="1021"/>
                    <a:pt x="608" y="950"/>
                  </a:cubicBezTo>
                  <a:lnTo>
                    <a:pt x="608" y="950"/>
                  </a:lnTo>
                  <a:cubicBezTo>
                    <a:pt x="606" y="951"/>
                    <a:pt x="605" y="952"/>
                    <a:pt x="604" y="953"/>
                  </a:cubicBezTo>
                  <a:cubicBezTo>
                    <a:pt x="847" y="770"/>
                    <a:pt x="1107" y="604"/>
                    <a:pt x="1385" y="480"/>
                  </a:cubicBezTo>
                  <a:cubicBezTo>
                    <a:pt x="1604" y="391"/>
                    <a:pt x="1823" y="326"/>
                    <a:pt x="2054" y="296"/>
                  </a:cubicBezTo>
                  <a:cubicBezTo>
                    <a:pt x="2137" y="284"/>
                    <a:pt x="2226" y="279"/>
                    <a:pt x="2314" y="279"/>
                  </a:cubicBezTo>
                  <a:cubicBezTo>
                    <a:pt x="2391" y="279"/>
                    <a:pt x="2456" y="213"/>
                    <a:pt x="2456" y="142"/>
                  </a:cubicBezTo>
                  <a:cubicBezTo>
                    <a:pt x="2456" y="60"/>
                    <a:pt x="2391" y="0"/>
                    <a:pt x="2314" y="0"/>
                  </a:cubicBezTo>
                  <a:lnTo>
                    <a:pt x="2291" y="0"/>
                  </a:lnTo>
                  <a:cubicBezTo>
                    <a:pt x="2276" y="0"/>
                    <a:pt x="2261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4852325" y="1415375"/>
              <a:ext cx="56675" cy="27850"/>
            </a:xfrm>
            <a:custGeom>
              <a:avLst/>
              <a:gdLst/>
              <a:ahLst/>
              <a:cxnLst/>
              <a:rect l="l" t="t" r="r" b="b"/>
              <a:pathLst>
                <a:path w="2267" h="1114" extrusionOk="0">
                  <a:moveTo>
                    <a:pt x="2131" y="1"/>
                  </a:moveTo>
                  <a:cubicBezTo>
                    <a:pt x="1758" y="7"/>
                    <a:pt x="1397" y="72"/>
                    <a:pt x="1054" y="208"/>
                  </a:cubicBezTo>
                  <a:cubicBezTo>
                    <a:pt x="687" y="344"/>
                    <a:pt x="355" y="545"/>
                    <a:pt x="53" y="794"/>
                  </a:cubicBezTo>
                  <a:cubicBezTo>
                    <a:pt x="24" y="823"/>
                    <a:pt x="0" y="883"/>
                    <a:pt x="0" y="930"/>
                  </a:cubicBezTo>
                  <a:cubicBezTo>
                    <a:pt x="0" y="977"/>
                    <a:pt x="24" y="1025"/>
                    <a:pt x="53" y="1060"/>
                  </a:cubicBezTo>
                  <a:cubicBezTo>
                    <a:pt x="89" y="1096"/>
                    <a:pt x="136" y="1113"/>
                    <a:pt x="189" y="1113"/>
                  </a:cubicBezTo>
                  <a:cubicBezTo>
                    <a:pt x="243" y="1113"/>
                    <a:pt x="278" y="1090"/>
                    <a:pt x="320" y="1060"/>
                  </a:cubicBezTo>
                  <a:cubicBezTo>
                    <a:pt x="367" y="1019"/>
                    <a:pt x="414" y="983"/>
                    <a:pt x="462" y="948"/>
                  </a:cubicBezTo>
                  <a:cubicBezTo>
                    <a:pt x="580" y="853"/>
                    <a:pt x="704" y="770"/>
                    <a:pt x="835" y="693"/>
                  </a:cubicBezTo>
                  <a:cubicBezTo>
                    <a:pt x="988" y="598"/>
                    <a:pt x="1142" y="521"/>
                    <a:pt x="1308" y="450"/>
                  </a:cubicBezTo>
                  <a:cubicBezTo>
                    <a:pt x="1503" y="368"/>
                    <a:pt x="1705" y="308"/>
                    <a:pt x="1912" y="279"/>
                  </a:cubicBezTo>
                  <a:cubicBezTo>
                    <a:pt x="1983" y="273"/>
                    <a:pt x="2054" y="267"/>
                    <a:pt x="2131" y="267"/>
                  </a:cubicBezTo>
                  <a:cubicBezTo>
                    <a:pt x="2202" y="267"/>
                    <a:pt x="2267" y="208"/>
                    <a:pt x="2267" y="137"/>
                  </a:cubicBezTo>
                  <a:cubicBezTo>
                    <a:pt x="2267" y="60"/>
                    <a:pt x="2208" y="1"/>
                    <a:pt x="2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4691050" y="1303675"/>
              <a:ext cx="51500" cy="29300"/>
            </a:xfrm>
            <a:custGeom>
              <a:avLst/>
              <a:gdLst/>
              <a:ahLst/>
              <a:cxnLst/>
              <a:rect l="l" t="t" r="r" b="b"/>
              <a:pathLst>
                <a:path w="2060" h="1172" extrusionOk="0">
                  <a:moveTo>
                    <a:pt x="1977" y="1"/>
                  </a:moveTo>
                  <a:cubicBezTo>
                    <a:pt x="1811" y="12"/>
                    <a:pt x="1652" y="42"/>
                    <a:pt x="1492" y="77"/>
                  </a:cubicBezTo>
                  <a:cubicBezTo>
                    <a:pt x="1314" y="113"/>
                    <a:pt x="1143" y="184"/>
                    <a:pt x="977" y="255"/>
                  </a:cubicBezTo>
                  <a:cubicBezTo>
                    <a:pt x="640" y="409"/>
                    <a:pt x="320" y="622"/>
                    <a:pt x="65" y="894"/>
                  </a:cubicBezTo>
                  <a:cubicBezTo>
                    <a:pt x="6" y="959"/>
                    <a:pt x="0" y="1060"/>
                    <a:pt x="65" y="1125"/>
                  </a:cubicBezTo>
                  <a:cubicBezTo>
                    <a:pt x="97" y="1157"/>
                    <a:pt x="139" y="1172"/>
                    <a:pt x="180" y="1172"/>
                  </a:cubicBezTo>
                  <a:cubicBezTo>
                    <a:pt x="223" y="1172"/>
                    <a:pt x="266" y="1155"/>
                    <a:pt x="296" y="1125"/>
                  </a:cubicBezTo>
                  <a:cubicBezTo>
                    <a:pt x="462" y="965"/>
                    <a:pt x="628" y="805"/>
                    <a:pt x="811" y="663"/>
                  </a:cubicBezTo>
                  <a:cubicBezTo>
                    <a:pt x="888" y="598"/>
                    <a:pt x="971" y="539"/>
                    <a:pt x="1060" y="492"/>
                  </a:cubicBezTo>
                  <a:cubicBezTo>
                    <a:pt x="1166" y="427"/>
                    <a:pt x="1273" y="373"/>
                    <a:pt x="1385" y="326"/>
                  </a:cubicBezTo>
                  <a:cubicBezTo>
                    <a:pt x="1384" y="326"/>
                    <a:pt x="1383" y="326"/>
                    <a:pt x="1382" y="326"/>
                  </a:cubicBezTo>
                  <a:lnTo>
                    <a:pt x="1382" y="326"/>
                  </a:lnTo>
                  <a:cubicBezTo>
                    <a:pt x="1537" y="264"/>
                    <a:pt x="1686" y="213"/>
                    <a:pt x="1853" y="184"/>
                  </a:cubicBezTo>
                  <a:cubicBezTo>
                    <a:pt x="1894" y="184"/>
                    <a:pt x="1936" y="178"/>
                    <a:pt x="1977" y="172"/>
                  </a:cubicBezTo>
                  <a:cubicBezTo>
                    <a:pt x="2024" y="166"/>
                    <a:pt x="2060" y="137"/>
                    <a:pt x="2060" y="89"/>
                  </a:cubicBezTo>
                  <a:cubicBezTo>
                    <a:pt x="2060" y="48"/>
                    <a:pt x="2024" y="6"/>
                    <a:pt x="1983" y="6"/>
                  </a:cubicBezTo>
                  <a:cubicBezTo>
                    <a:pt x="1977" y="1"/>
                    <a:pt x="1977" y="1"/>
                    <a:pt x="1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4840025" y="1283550"/>
              <a:ext cx="46650" cy="19525"/>
            </a:xfrm>
            <a:custGeom>
              <a:avLst/>
              <a:gdLst/>
              <a:ahLst/>
              <a:cxnLst/>
              <a:rect l="l" t="t" r="r" b="b"/>
              <a:pathLst>
                <a:path w="1866" h="781" extrusionOk="0">
                  <a:moveTo>
                    <a:pt x="769" y="490"/>
                  </a:moveTo>
                  <a:cubicBezTo>
                    <a:pt x="768" y="490"/>
                    <a:pt x="766" y="491"/>
                    <a:pt x="764" y="492"/>
                  </a:cubicBezTo>
                  <a:cubicBezTo>
                    <a:pt x="767" y="492"/>
                    <a:pt x="768" y="491"/>
                    <a:pt x="769" y="490"/>
                  </a:cubicBezTo>
                  <a:close/>
                  <a:moveTo>
                    <a:pt x="1546" y="1"/>
                  </a:moveTo>
                  <a:cubicBezTo>
                    <a:pt x="1031" y="1"/>
                    <a:pt x="534" y="214"/>
                    <a:pt x="101" y="480"/>
                  </a:cubicBezTo>
                  <a:cubicBezTo>
                    <a:pt x="25" y="521"/>
                    <a:pt x="1" y="622"/>
                    <a:pt x="42" y="699"/>
                  </a:cubicBezTo>
                  <a:cubicBezTo>
                    <a:pt x="70" y="751"/>
                    <a:pt x="125" y="781"/>
                    <a:pt x="181" y="781"/>
                  </a:cubicBezTo>
                  <a:cubicBezTo>
                    <a:pt x="208" y="781"/>
                    <a:pt x="236" y="774"/>
                    <a:pt x="261" y="758"/>
                  </a:cubicBezTo>
                  <a:cubicBezTo>
                    <a:pt x="425" y="659"/>
                    <a:pt x="595" y="565"/>
                    <a:pt x="771" y="488"/>
                  </a:cubicBezTo>
                  <a:lnTo>
                    <a:pt x="771" y="488"/>
                  </a:lnTo>
                  <a:cubicBezTo>
                    <a:pt x="770" y="489"/>
                    <a:pt x="770" y="489"/>
                    <a:pt x="769" y="490"/>
                  </a:cubicBezTo>
                  <a:lnTo>
                    <a:pt x="769" y="490"/>
                  </a:lnTo>
                  <a:cubicBezTo>
                    <a:pt x="951" y="414"/>
                    <a:pt x="1139" y="361"/>
                    <a:pt x="1338" y="326"/>
                  </a:cubicBezTo>
                  <a:cubicBezTo>
                    <a:pt x="1401" y="320"/>
                    <a:pt x="1461" y="317"/>
                    <a:pt x="1522" y="317"/>
                  </a:cubicBezTo>
                  <a:cubicBezTo>
                    <a:pt x="1583" y="317"/>
                    <a:pt x="1643" y="320"/>
                    <a:pt x="1705" y="326"/>
                  </a:cubicBezTo>
                  <a:cubicBezTo>
                    <a:pt x="1708" y="326"/>
                    <a:pt x="1711" y="326"/>
                    <a:pt x="1714" y="326"/>
                  </a:cubicBezTo>
                  <a:cubicBezTo>
                    <a:pt x="1799" y="326"/>
                    <a:pt x="1865" y="246"/>
                    <a:pt x="1865" y="166"/>
                  </a:cubicBezTo>
                  <a:cubicBezTo>
                    <a:pt x="1865" y="125"/>
                    <a:pt x="1847" y="84"/>
                    <a:pt x="1818" y="54"/>
                  </a:cubicBezTo>
                  <a:cubicBezTo>
                    <a:pt x="1788" y="18"/>
                    <a:pt x="1753" y="13"/>
                    <a:pt x="1705" y="7"/>
                  </a:cubicBezTo>
                  <a:cubicBezTo>
                    <a:pt x="1652" y="1"/>
                    <a:pt x="1599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4583925" y="1350425"/>
              <a:ext cx="36425" cy="22825"/>
            </a:xfrm>
            <a:custGeom>
              <a:avLst/>
              <a:gdLst/>
              <a:ahLst/>
              <a:cxnLst/>
              <a:rect l="l" t="t" r="r" b="b"/>
              <a:pathLst>
                <a:path w="1457" h="913" extrusionOk="0">
                  <a:moveTo>
                    <a:pt x="1314" y="1"/>
                  </a:moveTo>
                  <a:cubicBezTo>
                    <a:pt x="1196" y="12"/>
                    <a:pt x="1078" y="30"/>
                    <a:pt x="965" y="60"/>
                  </a:cubicBezTo>
                  <a:cubicBezTo>
                    <a:pt x="841" y="89"/>
                    <a:pt x="717" y="143"/>
                    <a:pt x="604" y="202"/>
                  </a:cubicBezTo>
                  <a:cubicBezTo>
                    <a:pt x="498" y="255"/>
                    <a:pt x="403" y="320"/>
                    <a:pt x="314" y="397"/>
                  </a:cubicBezTo>
                  <a:cubicBezTo>
                    <a:pt x="208" y="480"/>
                    <a:pt x="119" y="575"/>
                    <a:pt x="42" y="681"/>
                  </a:cubicBezTo>
                  <a:cubicBezTo>
                    <a:pt x="1" y="735"/>
                    <a:pt x="24" y="823"/>
                    <a:pt x="66" y="871"/>
                  </a:cubicBezTo>
                  <a:cubicBezTo>
                    <a:pt x="93" y="898"/>
                    <a:pt x="134" y="913"/>
                    <a:pt x="175" y="913"/>
                  </a:cubicBezTo>
                  <a:cubicBezTo>
                    <a:pt x="214" y="913"/>
                    <a:pt x="253" y="899"/>
                    <a:pt x="279" y="871"/>
                  </a:cubicBezTo>
                  <a:cubicBezTo>
                    <a:pt x="368" y="770"/>
                    <a:pt x="456" y="681"/>
                    <a:pt x="557" y="598"/>
                  </a:cubicBezTo>
                  <a:cubicBezTo>
                    <a:pt x="663" y="516"/>
                    <a:pt x="782" y="450"/>
                    <a:pt x="906" y="391"/>
                  </a:cubicBezTo>
                  <a:cubicBezTo>
                    <a:pt x="1019" y="350"/>
                    <a:pt x="1137" y="314"/>
                    <a:pt x="1261" y="297"/>
                  </a:cubicBezTo>
                  <a:lnTo>
                    <a:pt x="1220" y="297"/>
                  </a:lnTo>
                  <a:cubicBezTo>
                    <a:pt x="1249" y="297"/>
                    <a:pt x="1279" y="291"/>
                    <a:pt x="1309" y="291"/>
                  </a:cubicBezTo>
                  <a:cubicBezTo>
                    <a:pt x="1350" y="285"/>
                    <a:pt x="1385" y="273"/>
                    <a:pt x="1415" y="249"/>
                  </a:cubicBezTo>
                  <a:cubicBezTo>
                    <a:pt x="1439" y="220"/>
                    <a:pt x="1456" y="184"/>
                    <a:pt x="1456" y="143"/>
                  </a:cubicBezTo>
                  <a:cubicBezTo>
                    <a:pt x="1456" y="78"/>
                    <a:pt x="1397" y="1"/>
                    <a:pt x="1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4680975" y="1866650"/>
              <a:ext cx="296225" cy="156450"/>
            </a:xfrm>
            <a:custGeom>
              <a:avLst/>
              <a:gdLst/>
              <a:ahLst/>
              <a:cxnLst/>
              <a:rect l="l" t="t" r="r" b="b"/>
              <a:pathLst>
                <a:path w="11849" h="6258" extrusionOk="0">
                  <a:moveTo>
                    <a:pt x="7636" y="1"/>
                  </a:moveTo>
                  <a:cubicBezTo>
                    <a:pt x="7447" y="1"/>
                    <a:pt x="7268" y="9"/>
                    <a:pt x="7103" y="18"/>
                  </a:cubicBezTo>
                  <a:lnTo>
                    <a:pt x="7061" y="24"/>
                  </a:lnTo>
                  <a:cubicBezTo>
                    <a:pt x="6245" y="71"/>
                    <a:pt x="5434" y="225"/>
                    <a:pt x="4641" y="479"/>
                  </a:cubicBezTo>
                  <a:cubicBezTo>
                    <a:pt x="3842" y="734"/>
                    <a:pt x="3126" y="1071"/>
                    <a:pt x="2498" y="1479"/>
                  </a:cubicBezTo>
                  <a:cubicBezTo>
                    <a:pt x="1995" y="1811"/>
                    <a:pt x="1528" y="2178"/>
                    <a:pt x="1108" y="2586"/>
                  </a:cubicBezTo>
                  <a:cubicBezTo>
                    <a:pt x="859" y="2823"/>
                    <a:pt x="640" y="3071"/>
                    <a:pt x="451" y="3332"/>
                  </a:cubicBezTo>
                  <a:cubicBezTo>
                    <a:pt x="261" y="3592"/>
                    <a:pt x="125" y="3853"/>
                    <a:pt x="54" y="4113"/>
                  </a:cubicBezTo>
                  <a:cubicBezTo>
                    <a:pt x="19" y="4243"/>
                    <a:pt x="1" y="4373"/>
                    <a:pt x="7" y="4498"/>
                  </a:cubicBezTo>
                  <a:cubicBezTo>
                    <a:pt x="7" y="4640"/>
                    <a:pt x="48" y="4782"/>
                    <a:pt x="119" y="4912"/>
                  </a:cubicBezTo>
                  <a:cubicBezTo>
                    <a:pt x="232" y="5113"/>
                    <a:pt x="427" y="5285"/>
                    <a:pt x="717" y="5439"/>
                  </a:cubicBezTo>
                  <a:cubicBezTo>
                    <a:pt x="1114" y="5652"/>
                    <a:pt x="1551" y="5764"/>
                    <a:pt x="1978" y="5871"/>
                  </a:cubicBezTo>
                  <a:cubicBezTo>
                    <a:pt x="2078" y="5894"/>
                    <a:pt x="2173" y="5924"/>
                    <a:pt x="2273" y="5948"/>
                  </a:cubicBezTo>
                  <a:lnTo>
                    <a:pt x="2427" y="5989"/>
                  </a:lnTo>
                  <a:cubicBezTo>
                    <a:pt x="2504" y="6007"/>
                    <a:pt x="2581" y="6030"/>
                    <a:pt x="2664" y="6054"/>
                  </a:cubicBezTo>
                  <a:cubicBezTo>
                    <a:pt x="2818" y="6090"/>
                    <a:pt x="2984" y="6125"/>
                    <a:pt x="3155" y="6155"/>
                  </a:cubicBezTo>
                  <a:cubicBezTo>
                    <a:pt x="3504" y="6208"/>
                    <a:pt x="3830" y="6244"/>
                    <a:pt x="4155" y="6255"/>
                  </a:cubicBezTo>
                  <a:cubicBezTo>
                    <a:pt x="4219" y="6257"/>
                    <a:pt x="4282" y="6258"/>
                    <a:pt x="4346" y="6258"/>
                  </a:cubicBezTo>
                  <a:cubicBezTo>
                    <a:pt x="4519" y="6258"/>
                    <a:pt x="4692" y="6252"/>
                    <a:pt x="4866" y="6244"/>
                  </a:cubicBezTo>
                  <a:cubicBezTo>
                    <a:pt x="5286" y="6220"/>
                    <a:pt x="5718" y="6155"/>
                    <a:pt x="6150" y="6066"/>
                  </a:cubicBezTo>
                  <a:cubicBezTo>
                    <a:pt x="7470" y="5776"/>
                    <a:pt x="8706" y="5161"/>
                    <a:pt x="9718" y="4291"/>
                  </a:cubicBezTo>
                  <a:cubicBezTo>
                    <a:pt x="10074" y="3983"/>
                    <a:pt x="10411" y="3616"/>
                    <a:pt x="10725" y="3208"/>
                  </a:cubicBezTo>
                  <a:cubicBezTo>
                    <a:pt x="10861" y="3030"/>
                    <a:pt x="10991" y="2835"/>
                    <a:pt x="11121" y="2622"/>
                  </a:cubicBezTo>
                  <a:cubicBezTo>
                    <a:pt x="11251" y="2397"/>
                    <a:pt x="11358" y="2166"/>
                    <a:pt x="11452" y="1906"/>
                  </a:cubicBezTo>
                  <a:cubicBezTo>
                    <a:pt x="11479" y="1919"/>
                    <a:pt x="11509" y="1926"/>
                    <a:pt x="11540" y="1926"/>
                  </a:cubicBezTo>
                  <a:cubicBezTo>
                    <a:pt x="11550" y="1926"/>
                    <a:pt x="11560" y="1925"/>
                    <a:pt x="11571" y="1923"/>
                  </a:cubicBezTo>
                  <a:cubicBezTo>
                    <a:pt x="11666" y="1917"/>
                    <a:pt x="11748" y="1870"/>
                    <a:pt x="11796" y="1787"/>
                  </a:cubicBezTo>
                  <a:cubicBezTo>
                    <a:pt x="11837" y="1722"/>
                    <a:pt x="11849" y="1633"/>
                    <a:pt x="11825" y="1550"/>
                  </a:cubicBezTo>
                  <a:cubicBezTo>
                    <a:pt x="11808" y="1479"/>
                    <a:pt x="11760" y="1420"/>
                    <a:pt x="11701" y="1385"/>
                  </a:cubicBezTo>
                  <a:lnTo>
                    <a:pt x="11482" y="1272"/>
                  </a:lnTo>
                  <a:cubicBezTo>
                    <a:pt x="10837" y="929"/>
                    <a:pt x="10174" y="580"/>
                    <a:pt x="9470" y="331"/>
                  </a:cubicBezTo>
                  <a:cubicBezTo>
                    <a:pt x="9091" y="195"/>
                    <a:pt x="8683" y="95"/>
                    <a:pt x="8269" y="41"/>
                  </a:cubicBezTo>
                  <a:cubicBezTo>
                    <a:pt x="8053" y="11"/>
                    <a:pt x="7840" y="1"/>
                    <a:pt x="76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4725225" y="1859900"/>
              <a:ext cx="178150" cy="141400"/>
            </a:xfrm>
            <a:custGeom>
              <a:avLst/>
              <a:gdLst/>
              <a:ahLst/>
              <a:cxnLst/>
              <a:rect l="l" t="t" r="r" b="b"/>
              <a:pathLst>
                <a:path w="7126" h="5656" extrusionOk="0">
                  <a:moveTo>
                    <a:pt x="5098" y="1"/>
                  </a:moveTo>
                  <a:cubicBezTo>
                    <a:pt x="4983" y="1"/>
                    <a:pt x="4866" y="4"/>
                    <a:pt x="4747" y="10"/>
                  </a:cubicBezTo>
                  <a:lnTo>
                    <a:pt x="4688" y="10"/>
                  </a:lnTo>
                  <a:cubicBezTo>
                    <a:pt x="4137" y="45"/>
                    <a:pt x="3581" y="134"/>
                    <a:pt x="3036" y="282"/>
                  </a:cubicBezTo>
                  <a:cubicBezTo>
                    <a:pt x="2462" y="442"/>
                    <a:pt x="1918" y="655"/>
                    <a:pt x="1415" y="915"/>
                  </a:cubicBezTo>
                  <a:cubicBezTo>
                    <a:pt x="977" y="1146"/>
                    <a:pt x="586" y="1412"/>
                    <a:pt x="261" y="1702"/>
                  </a:cubicBezTo>
                  <a:cubicBezTo>
                    <a:pt x="154" y="1714"/>
                    <a:pt x="60" y="1809"/>
                    <a:pt x="54" y="1915"/>
                  </a:cubicBezTo>
                  <a:cubicBezTo>
                    <a:pt x="0" y="2016"/>
                    <a:pt x="0" y="2128"/>
                    <a:pt x="54" y="2217"/>
                  </a:cubicBezTo>
                  <a:cubicBezTo>
                    <a:pt x="60" y="2507"/>
                    <a:pt x="101" y="2791"/>
                    <a:pt x="172" y="3057"/>
                  </a:cubicBezTo>
                  <a:cubicBezTo>
                    <a:pt x="273" y="3418"/>
                    <a:pt x="427" y="3762"/>
                    <a:pt x="634" y="4069"/>
                  </a:cubicBezTo>
                  <a:cubicBezTo>
                    <a:pt x="1054" y="4703"/>
                    <a:pt x="1681" y="5194"/>
                    <a:pt x="2403" y="5454"/>
                  </a:cubicBezTo>
                  <a:cubicBezTo>
                    <a:pt x="2782" y="5590"/>
                    <a:pt x="3208" y="5655"/>
                    <a:pt x="3628" y="5655"/>
                  </a:cubicBezTo>
                  <a:cubicBezTo>
                    <a:pt x="3676" y="5649"/>
                    <a:pt x="3729" y="5649"/>
                    <a:pt x="3776" y="5644"/>
                  </a:cubicBezTo>
                  <a:cubicBezTo>
                    <a:pt x="4125" y="5626"/>
                    <a:pt x="4475" y="5549"/>
                    <a:pt x="4818" y="5425"/>
                  </a:cubicBezTo>
                  <a:cubicBezTo>
                    <a:pt x="5173" y="5300"/>
                    <a:pt x="5522" y="5093"/>
                    <a:pt x="5853" y="4821"/>
                  </a:cubicBezTo>
                  <a:cubicBezTo>
                    <a:pt x="6138" y="4578"/>
                    <a:pt x="6398" y="4271"/>
                    <a:pt x="6599" y="3939"/>
                  </a:cubicBezTo>
                  <a:cubicBezTo>
                    <a:pt x="6895" y="3442"/>
                    <a:pt x="7067" y="2874"/>
                    <a:pt x="7096" y="2294"/>
                  </a:cubicBezTo>
                  <a:cubicBezTo>
                    <a:pt x="7126" y="1755"/>
                    <a:pt x="7019" y="1199"/>
                    <a:pt x="6794" y="684"/>
                  </a:cubicBezTo>
                  <a:cubicBezTo>
                    <a:pt x="6753" y="590"/>
                    <a:pt x="6712" y="513"/>
                    <a:pt x="6670" y="436"/>
                  </a:cubicBezTo>
                  <a:lnTo>
                    <a:pt x="6652" y="400"/>
                  </a:lnTo>
                  <a:lnTo>
                    <a:pt x="6635" y="376"/>
                  </a:lnTo>
                  <a:lnTo>
                    <a:pt x="6617" y="347"/>
                  </a:lnTo>
                  <a:cubicBezTo>
                    <a:pt x="6593" y="300"/>
                    <a:pt x="6564" y="252"/>
                    <a:pt x="6528" y="205"/>
                  </a:cubicBezTo>
                  <a:lnTo>
                    <a:pt x="6510" y="175"/>
                  </a:lnTo>
                  <a:lnTo>
                    <a:pt x="6487" y="140"/>
                  </a:lnTo>
                  <a:cubicBezTo>
                    <a:pt x="6439" y="69"/>
                    <a:pt x="6362" y="45"/>
                    <a:pt x="6321" y="39"/>
                  </a:cubicBezTo>
                  <a:lnTo>
                    <a:pt x="6285" y="39"/>
                  </a:lnTo>
                  <a:cubicBezTo>
                    <a:pt x="6238" y="39"/>
                    <a:pt x="6191" y="63"/>
                    <a:pt x="6149" y="98"/>
                  </a:cubicBezTo>
                  <a:cubicBezTo>
                    <a:pt x="5812" y="31"/>
                    <a:pt x="5464" y="1"/>
                    <a:pt x="5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4753775" y="1861900"/>
              <a:ext cx="122375" cy="113450"/>
            </a:xfrm>
            <a:custGeom>
              <a:avLst/>
              <a:gdLst/>
              <a:ahLst/>
              <a:cxnLst/>
              <a:rect l="l" t="t" r="r" b="b"/>
              <a:pathLst>
                <a:path w="4895" h="4538" extrusionOk="0">
                  <a:moveTo>
                    <a:pt x="3551" y="1"/>
                  </a:moveTo>
                  <a:cubicBezTo>
                    <a:pt x="3486" y="6"/>
                    <a:pt x="3433" y="36"/>
                    <a:pt x="3392" y="89"/>
                  </a:cubicBezTo>
                  <a:cubicBezTo>
                    <a:pt x="3350" y="89"/>
                    <a:pt x="3309" y="89"/>
                    <a:pt x="3262" y="95"/>
                  </a:cubicBezTo>
                  <a:cubicBezTo>
                    <a:pt x="3090" y="101"/>
                    <a:pt x="2912" y="125"/>
                    <a:pt x="2747" y="160"/>
                  </a:cubicBezTo>
                  <a:cubicBezTo>
                    <a:pt x="2474" y="214"/>
                    <a:pt x="2214" y="296"/>
                    <a:pt x="1965" y="385"/>
                  </a:cubicBezTo>
                  <a:cubicBezTo>
                    <a:pt x="1711" y="474"/>
                    <a:pt x="1456" y="581"/>
                    <a:pt x="1208" y="687"/>
                  </a:cubicBezTo>
                  <a:cubicBezTo>
                    <a:pt x="1036" y="758"/>
                    <a:pt x="871" y="829"/>
                    <a:pt x="699" y="894"/>
                  </a:cubicBezTo>
                  <a:cubicBezTo>
                    <a:pt x="687" y="876"/>
                    <a:pt x="669" y="859"/>
                    <a:pt x="646" y="841"/>
                  </a:cubicBezTo>
                  <a:cubicBezTo>
                    <a:pt x="611" y="816"/>
                    <a:pt x="573" y="804"/>
                    <a:pt x="533" y="804"/>
                  </a:cubicBezTo>
                  <a:cubicBezTo>
                    <a:pt x="525" y="804"/>
                    <a:pt x="517" y="804"/>
                    <a:pt x="510" y="805"/>
                  </a:cubicBezTo>
                  <a:cubicBezTo>
                    <a:pt x="433" y="811"/>
                    <a:pt x="368" y="847"/>
                    <a:pt x="338" y="894"/>
                  </a:cubicBezTo>
                  <a:cubicBezTo>
                    <a:pt x="237" y="1078"/>
                    <a:pt x="166" y="1243"/>
                    <a:pt x="119" y="1409"/>
                  </a:cubicBezTo>
                  <a:cubicBezTo>
                    <a:pt x="60" y="1598"/>
                    <a:pt x="24" y="1800"/>
                    <a:pt x="12" y="2013"/>
                  </a:cubicBezTo>
                  <a:cubicBezTo>
                    <a:pt x="1" y="2391"/>
                    <a:pt x="78" y="2782"/>
                    <a:pt x="249" y="3149"/>
                  </a:cubicBezTo>
                  <a:cubicBezTo>
                    <a:pt x="391" y="3457"/>
                    <a:pt x="610" y="3735"/>
                    <a:pt x="906" y="3983"/>
                  </a:cubicBezTo>
                  <a:cubicBezTo>
                    <a:pt x="1042" y="4102"/>
                    <a:pt x="1202" y="4202"/>
                    <a:pt x="1409" y="4303"/>
                  </a:cubicBezTo>
                  <a:cubicBezTo>
                    <a:pt x="1569" y="4380"/>
                    <a:pt x="1752" y="4439"/>
                    <a:pt x="1983" y="4492"/>
                  </a:cubicBezTo>
                  <a:cubicBezTo>
                    <a:pt x="2128" y="4520"/>
                    <a:pt x="2285" y="4537"/>
                    <a:pt x="2443" y="4537"/>
                  </a:cubicBezTo>
                  <a:cubicBezTo>
                    <a:pt x="2485" y="4537"/>
                    <a:pt x="2527" y="4536"/>
                    <a:pt x="2569" y="4534"/>
                  </a:cubicBezTo>
                  <a:cubicBezTo>
                    <a:pt x="2747" y="4522"/>
                    <a:pt x="2930" y="4492"/>
                    <a:pt x="3102" y="4439"/>
                  </a:cubicBezTo>
                  <a:cubicBezTo>
                    <a:pt x="3480" y="4333"/>
                    <a:pt x="3836" y="4131"/>
                    <a:pt x="4126" y="3853"/>
                  </a:cubicBezTo>
                  <a:cubicBezTo>
                    <a:pt x="4421" y="3569"/>
                    <a:pt x="4640" y="3208"/>
                    <a:pt x="4765" y="2806"/>
                  </a:cubicBezTo>
                  <a:cubicBezTo>
                    <a:pt x="4877" y="2445"/>
                    <a:pt x="4895" y="2048"/>
                    <a:pt x="4824" y="1664"/>
                  </a:cubicBezTo>
                  <a:cubicBezTo>
                    <a:pt x="4711" y="1048"/>
                    <a:pt x="4350" y="486"/>
                    <a:pt x="3830" y="125"/>
                  </a:cubicBezTo>
                  <a:lnTo>
                    <a:pt x="3806" y="107"/>
                  </a:lnTo>
                  <a:lnTo>
                    <a:pt x="3800" y="101"/>
                  </a:lnTo>
                  <a:lnTo>
                    <a:pt x="3729" y="54"/>
                  </a:lnTo>
                  <a:lnTo>
                    <a:pt x="3694" y="42"/>
                  </a:lnTo>
                  <a:lnTo>
                    <a:pt x="3699" y="36"/>
                  </a:lnTo>
                  <a:cubicBezTo>
                    <a:pt x="3652" y="12"/>
                    <a:pt x="3605" y="1"/>
                    <a:pt x="3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4675075" y="1856700"/>
              <a:ext cx="305675" cy="138450"/>
            </a:xfrm>
            <a:custGeom>
              <a:avLst/>
              <a:gdLst/>
              <a:ahLst/>
              <a:cxnLst/>
              <a:rect l="l" t="t" r="r" b="b"/>
              <a:pathLst>
                <a:path w="12227" h="5538" extrusionOk="0">
                  <a:moveTo>
                    <a:pt x="10665" y="1256"/>
                  </a:moveTo>
                  <a:cubicBezTo>
                    <a:pt x="10665" y="1256"/>
                    <a:pt x="10671" y="1262"/>
                    <a:pt x="10676" y="1262"/>
                  </a:cubicBezTo>
                  <a:cubicBezTo>
                    <a:pt x="10671" y="1256"/>
                    <a:pt x="10671" y="1256"/>
                    <a:pt x="10665" y="1256"/>
                  </a:cubicBezTo>
                  <a:close/>
                  <a:moveTo>
                    <a:pt x="10682" y="1268"/>
                  </a:moveTo>
                  <a:cubicBezTo>
                    <a:pt x="10685" y="1268"/>
                    <a:pt x="10688" y="1269"/>
                    <a:pt x="10692" y="1271"/>
                  </a:cubicBezTo>
                  <a:lnTo>
                    <a:pt x="10692" y="1271"/>
                  </a:lnTo>
                  <a:cubicBezTo>
                    <a:pt x="10689" y="1269"/>
                    <a:pt x="10686" y="1268"/>
                    <a:pt x="10682" y="1268"/>
                  </a:cubicBezTo>
                  <a:close/>
                  <a:moveTo>
                    <a:pt x="10692" y="1271"/>
                  </a:moveTo>
                  <a:cubicBezTo>
                    <a:pt x="10698" y="1275"/>
                    <a:pt x="10704" y="1282"/>
                    <a:pt x="10712" y="1286"/>
                  </a:cubicBezTo>
                  <a:cubicBezTo>
                    <a:pt x="10705" y="1279"/>
                    <a:pt x="10698" y="1274"/>
                    <a:pt x="10692" y="1271"/>
                  </a:cubicBezTo>
                  <a:close/>
                  <a:moveTo>
                    <a:pt x="7453" y="1"/>
                  </a:moveTo>
                  <a:cubicBezTo>
                    <a:pt x="7282" y="1"/>
                    <a:pt x="7112" y="7"/>
                    <a:pt x="6942" y="19"/>
                  </a:cubicBezTo>
                  <a:cubicBezTo>
                    <a:pt x="6563" y="37"/>
                    <a:pt x="6191" y="84"/>
                    <a:pt x="5824" y="155"/>
                  </a:cubicBezTo>
                  <a:cubicBezTo>
                    <a:pt x="5007" y="309"/>
                    <a:pt x="4220" y="581"/>
                    <a:pt x="3480" y="954"/>
                  </a:cubicBezTo>
                  <a:cubicBezTo>
                    <a:pt x="3042" y="1179"/>
                    <a:pt x="2622" y="1440"/>
                    <a:pt x="2231" y="1741"/>
                  </a:cubicBezTo>
                  <a:cubicBezTo>
                    <a:pt x="1858" y="2031"/>
                    <a:pt x="1521" y="2369"/>
                    <a:pt x="1213" y="2724"/>
                  </a:cubicBezTo>
                  <a:cubicBezTo>
                    <a:pt x="894" y="3103"/>
                    <a:pt x="610" y="3517"/>
                    <a:pt x="385" y="3961"/>
                  </a:cubicBezTo>
                  <a:cubicBezTo>
                    <a:pt x="178" y="4375"/>
                    <a:pt x="30" y="4831"/>
                    <a:pt x="6" y="5292"/>
                  </a:cubicBezTo>
                  <a:cubicBezTo>
                    <a:pt x="0" y="5351"/>
                    <a:pt x="6" y="5405"/>
                    <a:pt x="48" y="5452"/>
                  </a:cubicBezTo>
                  <a:cubicBezTo>
                    <a:pt x="83" y="5499"/>
                    <a:pt x="136" y="5529"/>
                    <a:pt x="190" y="5535"/>
                  </a:cubicBezTo>
                  <a:cubicBezTo>
                    <a:pt x="200" y="5536"/>
                    <a:pt x="210" y="5537"/>
                    <a:pt x="220" y="5537"/>
                  </a:cubicBezTo>
                  <a:cubicBezTo>
                    <a:pt x="324" y="5537"/>
                    <a:pt x="427" y="5459"/>
                    <a:pt x="432" y="5351"/>
                  </a:cubicBezTo>
                  <a:cubicBezTo>
                    <a:pt x="444" y="5162"/>
                    <a:pt x="480" y="4973"/>
                    <a:pt x="527" y="4783"/>
                  </a:cubicBezTo>
                  <a:cubicBezTo>
                    <a:pt x="622" y="4470"/>
                    <a:pt x="758" y="4168"/>
                    <a:pt x="918" y="3884"/>
                  </a:cubicBezTo>
                  <a:cubicBezTo>
                    <a:pt x="1196" y="3416"/>
                    <a:pt x="1533" y="2990"/>
                    <a:pt x="1912" y="2605"/>
                  </a:cubicBezTo>
                  <a:cubicBezTo>
                    <a:pt x="2107" y="2410"/>
                    <a:pt x="2314" y="2233"/>
                    <a:pt x="2527" y="2061"/>
                  </a:cubicBezTo>
                  <a:cubicBezTo>
                    <a:pt x="2776" y="1866"/>
                    <a:pt x="3042" y="1694"/>
                    <a:pt x="3320" y="1534"/>
                  </a:cubicBezTo>
                  <a:cubicBezTo>
                    <a:pt x="3944" y="1179"/>
                    <a:pt x="4614" y="909"/>
                    <a:pt x="5307" y="715"/>
                  </a:cubicBezTo>
                  <a:lnTo>
                    <a:pt x="5307" y="715"/>
                  </a:lnTo>
                  <a:cubicBezTo>
                    <a:pt x="5309" y="713"/>
                    <a:pt x="5312" y="712"/>
                    <a:pt x="5316" y="712"/>
                  </a:cubicBezTo>
                  <a:lnTo>
                    <a:pt x="5316" y="712"/>
                  </a:lnTo>
                  <a:cubicBezTo>
                    <a:pt x="5313" y="713"/>
                    <a:pt x="5310" y="714"/>
                    <a:pt x="5307" y="715"/>
                  </a:cubicBezTo>
                  <a:lnTo>
                    <a:pt x="5307" y="715"/>
                  </a:lnTo>
                  <a:cubicBezTo>
                    <a:pt x="5303" y="716"/>
                    <a:pt x="5300" y="718"/>
                    <a:pt x="5297" y="718"/>
                  </a:cubicBezTo>
                  <a:cubicBezTo>
                    <a:pt x="5303" y="718"/>
                    <a:pt x="5315" y="718"/>
                    <a:pt x="5321" y="712"/>
                  </a:cubicBezTo>
                  <a:cubicBezTo>
                    <a:pt x="5319" y="712"/>
                    <a:pt x="5317" y="712"/>
                    <a:pt x="5316" y="712"/>
                  </a:cubicBezTo>
                  <a:lnTo>
                    <a:pt x="5316" y="712"/>
                  </a:lnTo>
                  <a:cubicBezTo>
                    <a:pt x="5323" y="710"/>
                    <a:pt x="5331" y="708"/>
                    <a:pt x="5338" y="706"/>
                  </a:cubicBezTo>
                  <a:cubicBezTo>
                    <a:pt x="6031" y="528"/>
                    <a:pt x="6741" y="433"/>
                    <a:pt x="7451" y="433"/>
                  </a:cubicBezTo>
                  <a:cubicBezTo>
                    <a:pt x="8072" y="439"/>
                    <a:pt x="8688" y="522"/>
                    <a:pt x="9286" y="688"/>
                  </a:cubicBezTo>
                  <a:cubicBezTo>
                    <a:pt x="9280" y="682"/>
                    <a:pt x="9268" y="682"/>
                    <a:pt x="9256" y="676"/>
                  </a:cubicBezTo>
                  <a:lnTo>
                    <a:pt x="9256" y="676"/>
                  </a:lnTo>
                  <a:cubicBezTo>
                    <a:pt x="9753" y="818"/>
                    <a:pt x="10233" y="1008"/>
                    <a:pt x="10682" y="1262"/>
                  </a:cubicBezTo>
                  <a:cubicBezTo>
                    <a:pt x="11055" y="1481"/>
                    <a:pt x="11398" y="1741"/>
                    <a:pt x="11712" y="2043"/>
                  </a:cubicBezTo>
                  <a:cubicBezTo>
                    <a:pt x="11742" y="2079"/>
                    <a:pt x="11771" y="2114"/>
                    <a:pt x="11807" y="2144"/>
                  </a:cubicBezTo>
                  <a:cubicBezTo>
                    <a:pt x="11848" y="2191"/>
                    <a:pt x="11890" y="2221"/>
                    <a:pt x="11949" y="2227"/>
                  </a:cubicBezTo>
                  <a:cubicBezTo>
                    <a:pt x="11961" y="2229"/>
                    <a:pt x="11973" y="2230"/>
                    <a:pt x="11985" y="2230"/>
                  </a:cubicBezTo>
                  <a:cubicBezTo>
                    <a:pt x="12030" y="2230"/>
                    <a:pt x="12071" y="2213"/>
                    <a:pt x="12109" y="2185"/>
                  </a:cubicBezTo>
                  <a:cubicBezTo>
                    <a:pt x="12197" y="2120"/>
                    <a:pt x="12227" y="1966"/>
                    <a:pt x="12150" y="1883"/>
                  </a:cubicBezTo>
                  <a:cubicBezTo>
                    <a:pt x="11890" y="1605"/>
                    <a:pt x="11612" y="1363"/>
                    <a:pt x="11304" y="1150"/>
                  </a:cubicBezTo>
                  <a:cubicBezTo>
                    <a:pt x="11002" y="931"/>
                    <a:pt x="10671" y="753"/>
                    <a:pt x="10327" y="599"/>
                  </a:cubicBezTo>
                  <a:cubicBezTo>
                    <a:pt x="9647" y="297"/>
                    <a:pt x="8913" y="114"/>
                    <a:pt x="8167" y="37"/>
                  </a:cubicBezTo>
                  <a:cubicBezTo>
                    <a:pt x="7929" y="13"/>
                    <a:pt x="7691" y="1"/>
                    <a:pt x="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4676550" y="1902000"/>
              <a:ext cx="304200" cy="127775"/>
            </a:xfrm>
            <a:custGeom>
              <a:avLst/>
              <a:gdLst/>
              <a:ahLst/>
              <a:cxnLst/>
              <a:rect l="l" t="t" r="r" b="b"/>
              <a:pathLst>
                <a:path w="12168" h="5111" extrusionOk="0">
                  <a:moveTo>
                    <a:pt x="9668" y="2909"/>
                  </a:moveTo>
                  <a:lnTo>
                    <a:pt x="9668" y="2909"/>
                  </a:lnTo>
                  <a:cubicBezTo>
                    <a:pt x="9667" y="2910"/>
                    <a:pt x="9666" y="2911"/>
                    <a:pt x="9665" y="2912"/>
                  </a:cubicBezTo>
                  <a:cubicBezTo>
                    <a:pt x="9666" y="2911"/>
                    <a:pt x="9667" y="2910"/>
                    <a:pt x="9668" y="2909"/>
                  </a:cubicBezTo>
                  <a:close/>
                  <a:moveTo>
                    <a:pt x="1693" y="4184"/>
                  </a:moveTo>
                  <a:lnTo>
                    <a:pt x="1693" y="4184"/>
                  </a:lnTo>
                  <a:cubicBezTo>
                    <a:pt x="1704" y="4189"/>
                    <a:pt x="1715" y="4193"/>
                    <a:pt x="1727" y="4197"/>
                  </a:cubicBezTo>
                  <a:lnTo>
                    <a:pt x="1727" y="4197"/>
                  </a:lnTo>
                  <a:cubicBezTo>
                    <a:pt x="1715" y="4192"/>
                    <a:pt x="1704" y="4188"/>
                    <a:pt x="1693" y="4184"/>
                  </a:cubicBezTo>
                  <a:close/>
                  <a:moveTo>
                    <a:pt x="11925" y="0"/>
                  </a:moveTo>
                  <a:cubicBezTo>
                    <a:pt x="11848" y="0"/>
                    <a:pt x="11777" y="42"/>
                    <a:pt x="11748" y="113"/>
                  </a:cubicBezTo>
                  <a:cubicBezTo>
                    <a:pt x="11541" y="604"/>
                    <a:pt x="11268" y="1060"/>
                    <a:pt x="10961" y="1498"/>
                  </a:cubicBezTo>
                  <a:cubicBezTo>
                    <a:pt x="10967" y="1492"/>
                    <a:pt x="10973" y="1486"/>
                    <a:pt x="10978" y="1480"/>
                  </a:cubicBezTo>
                  <a:lnTo>
                    <a:pt x="10978" y="1480"/>
                  </a:lnTo>
                  <a:cubicBezTo>
                    <a:pt x="10783" y="1752"/>
                    <a:pt x="10576" y="2018"/>
                    <a:pt x="10345" y="2261"/>
                  </a:cubicBezTo>
                  <a:cubicBezTo>
                    <a:pt x="10136" y="2494"/>
                    <a:pt x="9914" y="2704"/>
                    <a:pt x="9676" y="2903"/>
                  </a:cubicBezTo>
                  <a:lnTo>
                    <a:pt x="9676" y="2903"/>
                  </a:lnTo>
                  <a:cubicBezTo>
                    <a:pt x="9676" y="2902"/>
                    <a:pt x="9676" y="2901"/>
                    <a:pt x="9676" y="2900"/>
                  </a:cubicBezTo>
                  <a:lnTo>
                    <a:pt x="9676" y="2900"/>
                  </a:lnTo>
                  <a:cubicBezTo>
                    <a:pt x="9132" y="3356"/>
                    <a:pt x="8522" y="3735"/>
                    <a:pt x="7877" y="4037"/>
                  </a:cubicBezTo>
                  <a:cubicBezTo>
                    <a:pt x="7889" y="4031"/>
                    <a:pt x="7901" y="4025"/>
                    <a:pt x="7913" y="4019"/>
                  </a:cubicBezTo>
                  <a:lnTo>
                    <a:pt x="7913" y="4019"/>
                  </a:lnTo>
                  <a:cubicBezTo>
                    <a:pt x="7333" y="4279"/>
                    <a:pt x="6729" y="4463"/>
                    <a:pt x="6108" y="4569"/>
                  </a:cubicBezTo>
                  <a:cubicBezTo>
                    <a:pt x="6126" y="4563"/>
                    <a:pt x="6143" y="4563"/>
                    <a:pt x="6167" y="4557"/>
                  </a:cubicBezTo>
                  <a:lnTo>
                    <a:pt x="6167" y="4557"/>
                  </a:lnTo>
                  <a:cubicBezTo>
                    <a:pt x="5661" y="4639"/>
                    <a:pt x="5148" y="4678"/>
                    <a:pt x="4637" y="4678"/>
                  </a:cubicBezTo>
                  <a:cubicBezTo>
                    <a:pt x="4300" y="4678"/>
                    <a:pt x="3962" y="4661"/>
                    <a:pt x="3628" y="4628"/>
                  </a:cubicBezTo>
                  <a:cubicBezTo>
                    <a:pt x="2977" y="4559"/>
                    <a:pt x="2338" y="4426"/>
                    <a:pt x="1727" y="4197"/>
                  </a:cubicBezTo>
                  <a:lnTo>
                    <a:pt x="1727" y="4197"/>
                  </a:lnTo>
                  <a:cubicBezTo>
                    <a:pt x="1733" y="4200"/>
                    <a:pt x="1740" y="4204"/>
                    <a:pt x="1746" y="4208"/>
                  </a:cubicBezTo>
                  <a:cubicBezTo>
                    <a:pt x="1367" y="4060"/>
                    <a:pt x="1006" y="3877"/>
                    <a:pt x="675" y="3646"/>
                  </a:cubicBezTo>
                  <a:cubicBezTo>
                    <a:pt x="574" y="3569"/>
                    <a:pt x="480" y="3492"/>
                    <a:pt x="385" y="3409"/>
                  </a:cubicBezTo>
                  <a:cubicBezTo>
                    <a:pt x="342" y="3372"/>
                    <a:pt x="288" y="3353"/>
                    <a:pt x="235" y="3353"/>
                  </a:cubicBezTo>
                  <a:cubicBezTo>
                    <a:pt x="177" y="3353"/>
                    <a:pt x="120" y="3375"/>
                    <a:pt x="77" y="3421"/>
                  </a:cubicBezTo>
                  <a:cubicBezTo>
                    <a:pt x="0" y="3510"/>
                    <a:pt x="0" y="3652"/>
                    <a:pt x="89" y="3729"/>
                  </a:cubicBezTo>
                  <a:cubicBezTo>
                    <a:pt x="580" y="4167"/>
                    <a:pt x="1166" y="4463"/>
                    <a:pt x="1782" y="4676"/>
                  </a:cubicBezTo>
                  <a:cubicBezTo>
                    <a:pt x="2439" y="4906"/>
                    <a:pt x="3125" y="5019"/>
                    <a:pt x="3818" y="5078"/>
                  </a:cubicBezTo>
                  <a:cubicBezTo>
                    <a:pt x="4089" y="5100"/>
                    <a:pt x="4361" y="5111"/>
                    <a:pt x="4633" y="5111"/>
                  </a:cubicBezTo>
                  <a:cubicBezTo>
                    <a:pt x="5027" y="5111"/>
                    <a:pt x="5420" y="5088"/>
                    <a:pt x="5812" y="5043"/>
                  </a:cubicBezTo>
                  <a:cubicBezTo>
                    <a:pt x="6137" y="5007"/>
                    <a:pt x="6469" y="4948"/>
                    <a:pt x="6788" y="4871"/>
                  </a:cubicBezTo>
                  <a:cubicBezTo>
                    <a:pt x="7161" y="4782"/>
                    <a:pt x="7528" y="4652"/>
                    <a:pt x="7883" y="4504"/>
                  </a:cubicBezTo>
                  <a:cubicBezTo>
                    <a:pt x="8795" y="4113"/>
                    <a:pt x="9623" y="3569"/>
                    <a:pt x="10339" y="2888"/>
                  </a:cubicBezTo>
                  <a:cubicBezTo>
                    <a:pt x="10700" y="2551"/>
                    <a:pt x="11014" y="2172"/>
                    <a:pt x="11298" y="1770"/>
                  </a:cubicBezTo>
                  <a:cubicBezTo>
                    <a:pt x="11624" y="1314"/>
                    <a:pt x="11919" y="835"/>
                    <a:pt x="12132" y="320"/>
                  </a:cubicBezTo>
                  <a:cubicBezTo>
                    <a:pt x="12156" y="261"/>
                    <a:pt x="12168" y="213"/>
                    <a:pt x="12144" y="154"/>
                  </a:cubicBezTo>
                  <a:cubicBezTo>
                    <a:pt x="12132" y="101"/>
                    <a:pt x="12091" y="54"/>
                    <a:pt x="12044" y="24"/>
                  </a:cubicBezTo>
                  <a:cubicBezTo>
                    <a:pt x="12008" y="6"/>
                    <a:pt x="11967" y="0"/>
                    <a:pt x="11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4638225" y="1810050"/>
              <a:ext cx="360450" cy="140100"/>
            </a:xfrm>
            <a:custGeom>
              <a:avLst/>
              <a:gdLst/>
              <a:ahLst/>
              <a:cxnLst/>
              <a:rect l="l" t="t" r="r" b="b"/>
              <a:pathLst>
                <a:path w="14418" h="5604" extrusionOk="0">
                  <a:moveTo>
                    <a:pt x="4729" y="1548"/>
                  </a:moveTo>
                  <a:cubicBezTo>
                    <a:pt x="4717" y="1554"/>
                    <a:pt x="4704" y="1559"/>
                    <a:pt x="4692" y="1565"/>
                  </a:cubicBezTo>
                  <a:lnTo>
                    <a:pt x="4692" y="1565"/>
                  </a:lnTo>
                  <a:cubicBezTo>
                    <a:pt x="4706" y="1560"/>
                    <a:pt x="4718" y="1555"/>
                    <a:pt x="4729" y="1548"/>
                  </a:cubicBezTo>
                  <a:close/>
                  <a:moveTo>
                    <a:pt x="2598" y="2899"/>
                  </a:moveTo>
                  <a:cubicBezTo>
                    <a:pt x="2598" y="2901"/>
                    <a:pt x="2597" y="2903"/>
                    <a:pt x="2593" y="2903"/>
                  </a:cubicBezTo>
                  <a:cubicBezTo>
                    <a:pt x="2595" y="2901"/>
                    <a:pt x="2596" y="2900"/>
                    <a:pt x="2598" y="2899"/>
                  </a:cubicBezTo>
                  <a:close/>
                  <a:moveTo>
                    <a:pt x="9191" y="1"/>
                  </a:moveTo>
                  <a:cubicBezTo>
                    <a:pt x="8966" y="1"/>
                    <a:pt x="8741" y="8"/>
                    <a:pt x="8517" y="21"/>
                  </a:cubicBezTo>
                  <a:cubicBezTo>
                    <a:pt x="7860" y="56"/>
                    <a:pt x="7203" y="157"/>
                    <a:pt x="6564" y="305"/>
                  </a:cubicBezTo>
                  <a:cubicBezTo>
                    <a:pt x="5285" y="607"/>
                    <a:pt x="4049" y="1145"/>
                    <a:pt x="2966" y="1891"/>
                  </a:cubicBezTo>
                  <a:cubicBezTo>
                    <a:pt x="2427" y="2264"/>
                    <a:pt x="1930" y="2696"/>
                    <a:pt x="1480" y="3175"/>
                  </a:cubicBezTo>
                  <a:cubicBezTo>
                    <a:pt x="942" y="3749"/>
                    <a:pt x="504" y="4400"/>
                    <a:pt x="125" y="5093"/>
                  </a:cubicBezTo>
                  <a:cubicBezTo>
                    <a:pt x="107" y="5122"/>
                    <a:pt x="95" y="5152"/>
                    <a:pt x="72" y="5182"/>
                  </a:cubicBezTo>
                  <a:cubicBezTo>
                    <a:pt x="1" y="5324"/>
                    <a:pt x="60" y="5501"/>
                    <a:pt x="196" y="5572"/>
                  </a:cubicBezTo>
                  <a:cubicBezTo>
                    <a:pt x="238" y="5593"/>
                    <a:pt x="283" y="5603"/>
                    <a:pt x="328" y="5603"/>
                  </a:cubicBezTo>
                  <a:cubicBezTo>
                    <a:pt x="432" y="5603"/>
                    <a:pt x="533" y="5548"/>
                    <a:pt x="586" y="5448"/>
                  </a:cubicBezTo>
                  <a:cubicBezTo>
                    <a:pt x="788" y="5081"/>
                    <a:pt x="1001" y="4720"/>
                    <a:pt x="1243" y="4371"/>
                  </a:cubicBezTo>
                  <a:lnTo>
                    <a:pt x="1243" y="4371"/>
                  </a:lnTo>
                  <a:cubicBezTo>
                    <a:pt x="1232" y="4394"/>
                    <a:pt x="1214" y="4412"/>
                    <a:pt x="1202" y="4436"/>
                  </a:cubicBezTo>
                  <a:cubicBezTo>
                    <a:pt x="1598" y="3868"/>
                    <a:pt x="2072" y="3359"/>
                    <a:pt x="2593" y="2903"/>
                  </a:cubicBezTo>
                  <a:lnTo>
                    <a:pt x="2593" y="2903"/>
                  </a:lnTo>
                  <a:cubicBezTo>
                    <a:pt x="2587" y="2909"/>
                    <a:pt x="2581" y="2915"/>
                    <a:pt x="2581" y="2921"/>
                  </a:cubicBezTo>
                  <a:cubicBezTo>
                    <a:pt x="2587" y="2915"/>
                    <a:pt x="2593" y="2909"/>
                    <a:pt x="2599" y="2903"/>
                  </a:cubicBezTo>
                  <a:cubicBezTo>
                    <a:pt x="2602" y="2899"/>
                    <a:pt x="2606" y="2895"/>
                    <a:pt x="2610" y="2892"/>
                  </a:cubicBezTo>
                  <a:lnTo>
                    <a:pt x="2610" y="2892"/>
                  </a:lnTo>
                  <a:cubicBezTo>
                    <a:pt x="2606" y="2896"/>
                    <a:pt x="2605" y="2897"/>
                    <a:pt x="2602" y="2897"/>
                  </a:cubicBezTo>
                  <a:lnTo>
                    <a:pt x="2602" y="2897"/>
                  </a:lnTo>
                  <a:cubicBezTo>
                    <a:pt x="2605" y="2896"/>
                    <a:pt x="2608" y="2894"/>
                    <a:pt x="2610" y="2891"/>
                  </a:cubicBezTo>
                  <a:lnTo>
                    <a:pt x="2610" y="2891"/>
                  </a:lnTo>
                  <a:cubicBezTo>
                    <a:pt x="2618" y="2883"/>
                    <a:pt x="2626" y="2875"/>
                    <a:pt x="2634" y="2868"/>
                  </a:cubicBezTo>
                  <a:lnTo>
                    <a:pt x="2634" y="2868"/>
                  </a:lnTo>
                  <a:cubicBezTo>
                    <a:pt x="2628" y="2879"/>
                    <a:pt x="2616" y="2885"/>
                    <a:pt x="2610" y="2897"/>
                  </a:cubicBezTo>
                  <a:cubicBezTo>
                    <a:pt x="3239" y="2362"/>
                    <a:pt x="3948" y="1918"/>
                    <a:pt x="4692" y="1565"/>
                  </a:cubicBezTo>
                  <a:lnTo>
                    <a:pt x="4692" y="1565"/>
                  </a:lnTo>
                  <a:cubicBezTo>
                    <a:pt x="4687" y="1567"/>
                    <a:pt x="4682" y="1569"/>
                    <a:pt x="4677" y="1571"/>
                  </a:cubicBezTo>
                  <a:lnTo>
                    <a:pt x="4677" y="1571"/>
                  </a:lnTo>
                  <a:cubicBezTo>
                    <a:pt x="5520" y="1184"/>
                    <a:pt x="6403" y="902"/>
                    <a:pt x="7321" y="737"/>
                  </a:cubicBezTo>
                  <a:cubicBezTo>
                    <a:pt x="7942" y="631"/>
                    <a:pt x="8573" y="577"/>
                    <a:pt x="9205" y="577"/>
                  </a:cubicBezTo>
                  <a:cubicBezTo>
                    <a:pt x="9524" y="577"/>
                    <a:pt x="9844" y="591"/>
                    <a:pt x="10162" y="619"/>
                  </a:cubicBezTo>
                  <a:cubicBezTo>
                    <a:pt x="10961" y="702"/>
                    <a:pt x="11754" y="873"/>
                    <a:pt x="12511" y="1145"/>
                  </a:cubicBezTo>
                  <a:cubicBezTo>
                    <a:pt x="12529" y="1151"/>
                    <a:pt x="12547" y="1157"/>
                    <a:pt x="12565" y="1163"/>
                  </a:cubicBezTo>
                  <a:cubicBezTo>
                    <a:pt x="12554" y="1160"/>
                    <a:pt x="12546" y="1156"/>
                    <a:pt x="12537" y="1153"/>
                  </a:cubicBezTo>
                  <a:lnTo>
                    <a:pt x="12537" y="1153"/>
                  </a:lnTo>
                  <a:cubicBezTo>
                    <a:pt x="13027" y="1335"/>
                    <a:pt x="13500" y="1563"/>
                    <a:pt x="13955" y="1832"/>
                  </a:cubicBezTo>
                  <a:cubicBezTo>
                    <a:pt x="13994" y="1856"/>
                    <a:pt x="14037" y="1867"/>
                    <a:pt x="14081" y="1867"/>
                  </a:cubicBezTo>
                  <a:cubicBezTo>
                    <a:pt x="14186" y="1867"/>
                    <a:pt x="14294" y="1804"/>
                    <a:pt x="14340" y="1708"/>
                  </a:cubicBezTo>
                  <a:cubicBezTo>
                    <a:pt x="14417" y="1566"/>
                    <a:pt x="14352" y="1400"/>
                    <a:pt x="14222" y="1317"/>
                  </a:cubicBezTo>
                  <a:cubicBezTo>
                    <a:pt x="12701" y="415"/>
                    <a:pt x="10947" y="1"/>
                    <a:pt x="9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4608625" y="1906725"/>
              <a:ext cx="52400" cy="25200"/>
            </a:xfrm>
            <a:custGeom>
              <a:avLst/>
              <a:gdLst/>
              <a:ahLst/>
              <a:cxnLst/>
              <a:rect l="l" t="t" r="r" b="b"/>
              <a:pathLst>
                <a:path w="2096" h="1008" extrusionOk="0">
                  <a:moveTo>
                    <a:pt x="303" y="1"/>
                  </a:moveTo>
                  <a:cubicBezTo>
                    <a:pt x="179" y="7"/>
                    <a:pt x="66" y="101"/>
                    <a:pt x="36" y="226"/>
                  </a:cubicBezTo>
                  <a:cubicBezTo>
                    <a:pt x="1" y="385"/>
                    <a:pt x="102" y="539"/>
                    <a:pt x="255" y="569"/>
                  </a:cubicBezTo>
                  <a:cubicBezTo>
                    <a:pt x="640" y="664"/>
                    <a:pt x="1031" y="752"/>
                    <a:pt x="1409" y="883"/>
                  </a:cubicBezTo>
                  <a:cubicBezTo>
                    <a:pt x="1486" y="912"/>
                    <a:pt x="1563" y="942"/>
                    <a:pt x="1640" y="977"/>
                  </a:cubicBezTo>
                  <a:cubicBezTo>
                    <a:pt x="1685" y="996"/>
                    <a:pt x="1730" y="1008"/>
                    <a:pt x="1777" y="1008"/>
                  </a:cubicBezTo>
                  <a:cubicBezTo>
                    <a:pt x="1804" y="1008"/>
                    <a:pt x="1831" y="1004"/>
                    <a:pt x="1859" y="995"/>
                  </a:cubicBezTo>
                  <a:cubicBezTo>
                    <a:pt x="1930" y="971"/>
                    <a:pt x="1995" y="918"/>
                    <a:pt x="2031" y="853"/>
                  </a:cubicBezTo>
                  <a:cubicBezTo>
                    <a:pt x="2096" y="717"/>
                    <a:pt x="2049" y="522"/>
                    <a:pt x="1901" y="462"/>
                  </a:cubicBezTo>
                  <a:cubicBezTo>
                    <a:pt x="1409" y="249"/>
                    <a:pt x="895" y="131"/>
                    <a:pt x="380" y="7"/>
                  </a:cubicBezTo>
                  <a:cubicBezTo>
                    <a:pt x="356" y="1"/>
                    <a:pt x="326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4631425" y="1872225"/>
              <a:ext cx="46625" cy="34375"/>
            </a:xfrm>
            <a:custGeom>
              <a:avLst/>
              <a:gdLst/>
              <a:ahLst/>
              <a:cxnLst/>
              <a:rect l="l" t="t" r="r" b="b"/>
              <a:pathLst>
                <a:path w="1865" h="1375" extrusionOk="0">
                  <a:moveTo>
                    <a:pt x="1303" y="1245"/>
                  </a:moveTo>
                  <a:lnTo>
                    <a:pt x="1303" y="1245"/>
                  </a:lnTo>
                  <a:cubicBezTo>
                    <a:pt x="1305" y="1247"/>
                    <a:pt x="1308" y="1249"/>
                    <a:pt x="1310" y="1250"/>
                  </a:cubicBezTo>
                  <a:lnTo>
                    <a:pt x="1310" y="1250"/>
                  </a:lnTo>
                  <a:cubicBezTo>
                    <a:pt x="1308" y="1248"/>
                    <a:pt x="1305" y="1246"/>
                    <a:pt x="1303" y="1245"/>
                  </a:cubicBezTo>
                  <a:close/>
                  <a:moveTo>
                    <a:pt x="1344" y="1274"/>
                  </a:moveTo>
                  <a:lnTo>
                    <a:pt x="1344" y="1274"/>
                  </a:lnTo>
                  <a:cubicBezTo>
                    <a:pt x="1346" y="1275"/>
                    <a:pt x="1348" y="1276"/>
                    <a:pt x="1350" y="1278"/>
                  </a:cubicBezTo>
                  <a:lnTo>
                    <a:pt x="1350" y="1278"/>
                  </a:lnTo>
                  <a:cubicBezTo>
                    <a:pt x="1348" y="1276"/>
                    <a:pt x="1347" y="1274"/>
                    <a:pt x="1344" y="1274"/>
                  </a:cubicBezTo>
                  <a:close/>
                  <a:moveTo>
                    <a:pt x="1350" y="1278"/>
                  </a:moveTo>
                  <a:cubicBezTo>
                    <a:pt x="1351" y="1279"/>
                    <a:pt x="1352" y="1280"/>
                    <a:pt x="1354" y="1280"/>
                  </a:cubicBezTo>
                  <a:lnTo>
                    <a:pt x="1354" y="1280"/>
                  </a:lnTo>
                  <a:cubicBezTo>
                    <a:pt x="1353" y="1279"/>
                    <a:pt x="1351" y="1278"/>
                    <a:pt x="1350" y="1278"/>
                  </a:cubicBezTo>
                  <a:close/>
                  <a:moveTo>
                    <a:pt x="345" y="0"/>
                  </a:moveTo>
                  <a:cubicBezTo>
                    <a:pt x="336" y="0"/>
                    <a:pt x="328" y="1"/>
                    <a:pt x="320" y="2"/>
                  </a:cubicBezTo>
                  <a:cubicBezTo>
                    <a:pt x="225" y="8"/>
                    <a:pt x="125" y="67"/>
                    <a:pt x="77" y="162"/>
                  </a:cubicBezTo>
                  <a:cubicBezTo>
                    <a:pt x="0" y="304"/>
                    <a:pt x="65" y="469"/>
                    <a:pt x="202" y="546"/>
                  </a:cubicBezTo>
                  <a:cubicBezTo>
                    <a:pt x="574" y="772"/>
                    <a:pt x="941" y="1003"/>
                    <a:pt x="1303" y="1245"/>
                  </a:cubicBezTo>
                  <a:lnTo>
                    <a:pt x="1303" y="1245"/>
                  </a:lnTo>
                  <a:cubicBezTo>
                    <a:pt x="1301" y="1243"/>
                    <a:pt x="1298" y="1241"/>
                    <a:pt x="1296" y="1239"/>
                  </a:cubicBezTo>
                  <a:lnTo>
                    <a:pt x="1296" y="1239"/>
                  </a:lnTo>
                  <a:cubicBezTo>
                    <a:pt x="1302" y="1245"/>
                    <a:pt x="1308" y="1245"/>
                    <a:pt x="1314" y="1251"/>
                  </a:cubicBezTo>
                  <a:cubicBezTo>
                    <a:pt x="1313" y="1251"/>
                    <a:pt x="1312" y="1250"/>
                    <a:pt x="1310" y="1250"/>
                  </a:cubicBezTo>
                  <a:lnTo>
                    <a:pt x="1310" y="1250"/>
                  </a:lnTo>
                  <a:cubicBezTo>
                    <a:pt x="1325" y="1260"/>
                    <a:pt x="1340" y="1270"/>
                    <a:pt x="1356" y="1280"/>
                  </a:cubicBezTo>
                  <a:cubicBezTo>
                    <a:pt x="1355" y="1280"/>
                    <a:pt x="1355" y="1280"/>
                    <a:pt x="1354" y="1280"/>
                  </a:cubicBezTo>
                  <a:lnTo>
                    <a:pt x="1354" y="1280"/>
                  </a:lnTo>
                  <a:cubicBezTo>
                    <a:pt x="1365" y="1286"/>
                    <a:pt x="1377" y="1294"/>
                    <a:pt x="1385" y="1298"/>
                  </a:cubicBezTo>
                  <a:cubicBezTo>
                    <a:pt x="1450" y="1345"/>
                    <a:pt x="1504" y="1375"/>
                    <a:pt x="1586" y="1375"/>
                  </a:cubicBezTo>
                  <a:cubicBezTo>
                    <a:pt x="1663" y="1369"/>
                    <a:pt x="1740" y="1333"/>
                    <a:pt x="1794" y="1280"/>
                  </a:cubicBezTo>
                  <a:cubicBezTo>
                    <a:pt x="1841" y="1221"/>
                    <a:pt x="1865" y="1150"/>
                    <a:pt x="1865" y="1073"/>
                  </a:cubicBezTo>
                  <a:cubicBezTo>
                    <a:pt x="1859" y="1002"/>
                    <a:pt x="1829" y="913"/>
                    <a:pt x="1770" y="872"/>
                  </a:cubicBezTo>
                  <a:cubicBezTo>
                    <a:pt x="1344" y="576"/>
                    <a:pt x="906" y="298"/>
                    <a:pt x="462" y="31"/>
                  </a:cubicBezTo>
                  <a:cubicBezTo>
                    <a:pt x="428" y="12"/>
                    <a:pt x="385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4664425" y="1838500"/>
              <a:ext cx="43500" cy="40725"/>
            </a:xfrm>
            <a:custGeom>
              <a:avLst/>
              <a:gdLst/>
              <a:ahLst/>
              <a:cxnLst/>
              <a:rect l="l" t="t" r="r" b="b"/>
              <a:pathLst>
                <a:path w="1740" h="1629" extrusionOk="0">
                  <a:moveTo>
                    <a:pt x="311" y="1"/>
                  </a:moveTo>
                  <a:cubicBezTo>
                    <a:pt x="304" y="1"/>
                    <a:pt x="297" y="1"/>
                    <a:pt x="290" y="1"/>
                  </a:cubicBezTo>
                  <a:cubicBezTo>
                    <a:pt x="207" y="7"/>
                    <a:pt x="130" y="43"/>
                    <a:pt x="77" y="96"/>
                  </a:cubicBezTo>
                  <a:cubicBezTo>
                    <a:pt x="30" y="155"/>
                    <a:pt x="0" y="226"/>
                    <a:pt x="6" y="303"/>
                  </a:cubicBezTo>
                  <a:cubicBezTo>
                    <a:pt x="12" y="386"/>
                    <a:pt x="47" y="445"/>
                    <a:pt x="101" y="505"/>
                  </a:cubicBezTo>
                  <a:cubicBezTo>
                    <a:pt x="450" y="883"/>
                    <a:pt x="858" y="1197"/>
                    <a:pt x="1225" y="1552"/>
                  </a:cubicBezTo>
                  <a:cubicBezTo>
                    <a:pt x="1277" y="1604"/>
                    <a:pt x="1346" y="1628"/>
                    <a:pt x="1416" y="1628"/>
                  </a:cubicBezTo>
                  <a:cubicBezTo>
                    <a:pt x="1497" y="1628"/>
                    <a:pt x="1579" y="1595"/>
                    <a:pt x="1633" y="1534"/>
                  </a:cubicBezTo>
                  <a:cubicBezTo>
                    <a:pt x="1740" y="1410"/>
                    <a:pt x="1722" y="1232"/>
                    <a:pt x="1610" y="1126"/>
                  </a:cubicBezTo>
                  <a:cubicBezTo>
                    <a:pt x="1243" y="765"/>
                    <a:pt x="835" y="451"/>
                    <a:pt x="485" y="78"/>
                  </a:cubicBezTo>
                  <a:cubicBezTo>
                    <a:pt x="443" y="25"/>
                    <a:pt x="376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4700525" y="1809225"/>
              <a:ext cx="39525" cy="48450"/>
            </a:xfrm>
            <a:custGeom>
              <a:avLst/>
              <a:gdLst/>
              <a:ahLst/>
              <a:cxnLst/>
              <a:rect l="l" t="t" r="r" b="b"/>
              <a:pathLst>
                <a:path w="1581" h="1938" extrusionOk="0">
                  <a:moveTo>
                    <a:pt x="319" y="0"/>
                  </a:moveTo>
                  <a:cubicBezTo>
                    <a:pt x="313" y="0"/>
                    <a:pt x="308" y="0"/>
                    <a:pt x="302" y="1"/>
                  </a:cubicBezTo>
                  <a:cubicBezTo>
                    <a:pt x="255" y="7"/>
                    <a:pt x="207" y="18"/>
                    <a:pt x="166" y="48"/>
                  </a:cubicBezTo>
                  <a:cubicBezTo>
                    <a:pt x="30" y="137"/>
                    <a:pt x="0" y="314"/>
                    <a:pt x="83" y="450"/>
                  </a:cubicBezTo>
                  <a:cubicBezTo>
                    <a:pt x="367" y="918"/>
                    <a:pt x="710" y="1350"/>
                    <a:pt x="1006" y="1806"/>
                  </a:cubicBezTo>
                  <a:cubicBezTo>
                    <a:pt x="1062" y="1891"/>
                    <a:pt x="1156" y="1937"/>
                    <a:pt x="1250" y="1937"/>
                  </a:cubicBezTo>
                  <a:cubicBezTo>
                    <a:pt x="1305" y="1937"/>
                    <a:pt x="1360" y="1921"/>
                    <a:pt x="1409" y="1889"/>
                  </a:cubicBezTo>
                  <a:cubicBezTo>
                    <a:pt x="1539" y="1806"/>
                    <a:pt x="1580" y="1622"/>
                    <a:pt x="1491" y="1492"/>
                  </a:cubicBezTo>
                  <a:cubicBezTo>
                    <a:pt x="1190" y="1030"/>
                    <a:pt x="852" y="598"/>
                    <a:pt x="562" y="131"/>
                  </a:cubicBezTo>
                  <a:cubicBezTo>
                    <a:pt x="512" y="47"/>
                    <a:pt x="414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4737350" y="1787175"/>
              <a:ext cx="31850" cy="53050"/>
            </a:xfrm>
            <a:custGeom>
              <a:avLst/>
              <a:gdLst/>
              <a:ahLst/>
              <a:cxnLst/>
              <a:rect l="l" t="t" r="r" b="b"/>
              <a:pathLst>
                <a:path w="1274" h="2122" extrusionOk="0">
                  <a:moveTo>
                    <a:pt x="332" y="1"/>
                  </a:moveTo>
                  <a:cubicBezTo>
                    <a:pt x="328" y="1"/>
                    <a:pt x="324" y="1"/>
                    <a:pt x="320" y="1"/>
                  </a:cubicBezTo>
                  <a:cubicBezTo>
                    <a:pt x="291" y="7"/>
                    <a:pt x="267" y="13"/>
                    <a:pt x="243" y="19"/>
                  </a:cubicBezTo>
                  <a:cubicBezTo>
                    <a:pt x="101" y="66"/>
                    <a:pt x="1" y="238"/>
                    <a:pt x="60" y="380"/>
                  </a:cubicBezTo>
                  <a:cubicBezTo>
                    <a:pt x="267" y="895"/>
                    <a:pt x="492" y="1398"/>
                    <a:pt x="675" y="1924"/>
                  </a:cubicBezTo>
                  <a:cubicBezTo>
                    <a:pt x="718" y="2044"/>
                    <a:pt x="831" y="2121"/>
                    <a:pt x="951" y="2121"/>
                  </a:cubicBezTo>
                  <a:cubicBezTo>
                    <a:pt x="979" y="2121"/>
                    <a:pt x="1008" y="2117"/>
                    <a:pt x="1036" y="2108"/>
                  </a:cubicBezTo>
                  <a:cubicBezTo>
                    <a:pt x="1184" y="2060"/>
                    <a:pt x="1273" y="1895"/>
                    <a:pt x="1226" y="1747"/>
                  </a:cubicBezTo>
                  <a:cubicBezTo>
                    <a:pt x="1042" y="1220"/>
                    <a:pt x="817" y="717"/>
                    <a:pt x="610" y="202"/>
                  </a:cubicBezTo>
                  <a:cubicBezTo>
                    <a:pt x="559" y="88"/>
                    <a:pt x="452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4783525" y="1771650"/>
              <a:ext cx="25025" cy="54950"/>
            </a:xfrm>
            <a:custGeom>
              <a:avLst/>
              <a:gdLst/>
              <a:ahLst/>
              <a:cxnLst/>
              <a:rect l="l" t="t" r="r" b="b"/>
              <a:pathLst>
                <a:path w="1001" h="2198" extrusionOk="0">
                  <a:moveTo>
                    <a:pt x="286" y="0"/>
                  </a:moveTo>
                  <a:cubicBezTo>
                    <a:pt x="282" y="0"/>
                    <a:pt x="277" y="0"/>
                    <a:pt x="272" y="1"/>
                  </a:cubicBezTo>
                  <a:cubicBezTo>
                    <a:pt x="249" y="1"/>
                    <a:pt x="225" y="6"/>
                    <a:pt x="207" y="12"/>
                  </a:cubicBezTo>
                  <a:cubicBezTo>
                    <a:pt x="130" y="36"/>
                    <a:pt x="71" y="89"/>
                    <a:pt x="36" y="154"/>
                  </a:cubicBezTo>
                  <a:cubicBezTo>
                    <a:pt x="0" y="231"/>
                    <a:pt x="0" y="302"/>
                    <a:pt x="18" y="379"/>
                  </a:cubicBezTo>
                  <a:cubicBezTo>
                    <a:pt x="148" y="918"/>
                    <a:pt x="272" y="1456"/>
                    <a:pt x="414" y="1995"/>
                  </a:cubicBezTo>
                  <a:cubicBezTo>
                    <a:pt x="443" y="2120"/>
                    <a:pt x="569" y="2198"/>
                    <a:pt x="691" y="2198"/>
                  </a:cubicBezTo>
                  <a:cubicBezTo>
                    <a:pt x="720" y="2198"/>
                    <a:pt x="748" y="2193"/>
                    <a:pt x="775" y="2184"/>
                  </a:cubicBezTo>
                  <a:cubicBezTo>
                    <a:pt x="935" y="2131"/>
                    <a:pt x="1000" y="1971"/>
                    <a:pt x="965" y="1817"/>
                  </a:cubicBezTo>
                  <a:cubicBezTo>
                    <a:pt x="823" y="1279"/>
                    <a:pt x="699" y="740"/>
                    <a:pt x="568" y="202"/>
                  </a:cubicBezTo>
                  <a:cubicBezTo>
                    <a:pt x="540" y="76"/>
                    <a:pt x="412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4836200" y="1763950"/>
              <a:ext cx="19100" cy="55825"/>
            </a:xfrm>
            <a:custGeom>
              <a:avLst/>
              <a:gdLst/>
              <a:ahLst/>
              <a:cxnLst/>
              <a:rect l="l" t="t" r="r" b="b"/>
              <a:pathLst>
                <a:path w="764" h="2233" extrusionOk="0">
                  <a:moveTo>
                    <a:pt x="310" y="0"/>
                  </a:moveTo>
                  <a:cubicBezTo>
                    <a:pt x="304" y="0"/>
                    <a:pt x="297" y="0"/>
                    <a:pt x="290" y="1"/>
                  </a:cubicBezTo>
                  <a:lnTo>
                    <a:pt x="284" y="1"/>
                  </a:lnTo>
                  <a:cubicBezTo>
                    <a:pt x="130" y="7"/>
                    <a:pt x="0" y="143"/>
                    <a:pt x="12" y="297"/>
                  </a:cubicBezTo>
                  <a:cubicBezTo>
                    <a:pt x="53" y="853"/>
                    <a:pt x="89" y="1409"/>
                    <a:pt x="160" y="1954"/>
                  </a:cubicBezTo>
                  <a:cubicBezTo>
                    <a:pt x="172" y="2037"/>
                    <a:pt x="195" y="2102"/>
                    <a:pt x="260" y="2161"/>
                  </a:cubicBezTo>
                  <a:cubicBezTo>
                    <a:pt x="309" y="2204"/>
                    <a:pt x="378" y="2233"/>
                    <a:pt x="443" y="2233"/>
                  </a:cubicBezTo>
                  <a:cubicBezTo>
                    <a:pt x="449" y="2233"/>
                    <a:pt x="456" y="2232"/>
                    <a:pt x="462" y="2232"/>
                  </a:cubicBezTo>
                  <a:cubicBezTo>
                    <a:pt x="610" y="2226"/>
                    <a:pt x="763" y="2090"/>
                    <a:pt x="740" y="1930"/>
                  </a:cubicBezTo>
                  <a:cubicBezTo>
                    <a:pt x="663" y="1380"/>
                    <a:pt x="627" y="829"/>
                    <a:pt x="592" y="273"/>
                  </a:cubicBezTo>
                  <a:cubicBezTo>
                    <a:pt x="580" y="126"/>
                    <a:pt x="461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4887975" y="1763950"/>
              <a:ext cx="20150" cy="56575"/>
            </a:xfrm>
            <a:custGeom>
              <a:avLst/>
              <a:gdLst/>
              <a:ahLst/>
              <a:cxnLst/>
              <a:rect l="l" t="t" r="r" b="b"/>
              <a:pathLst>
                <a:path w="806" h="2263" extrusionOk="0">
                  <a:moveTo>
                    <a:pt x="517" y="0"/>
                  </a:moveTo>
                  <a:cubicBezTo>
                    <a:pt x="511" y="0"/>
                    <a:pt x="504" y="0"/>
                    <a:pt x="497" y="1"/>
                  </a:cubicBezTo>
                  <a:cubicBezTo>
                    <a:pt x="421" y="7"/>
                    <a:pt x="350" y="36"/>
                    <a:pt x="296" y="95"/>
                  </a:cubicBezTo>
                  <a:cubicBezTo>
                    <a:pt x="243" y="155"/>
                    <a:pt x="231" y="220"/>
                    <a:pt x="225" y="303"/>
                  </a:cubicBezTo>
                  <a:cubicBezTo>
                    <a:pt x="220" y="376"/>
                    <a:pt x="215" y="454"/>
                    <a:pt x="207" y="530"/>
                  </a:cubicBezTo>
                  <a:lnTo>
                    <a:pt x="207" y="530"/>
                  </a:lnTo>
                  <a:cubicBezTo>
                    <a:pt x="207" y="519"/>
                    <a:pt x="207" y="508"/>
                    <a:pt x="207" y="498"/>
                  </a:cubicBezTo>
                  <a:lnTo>
                    <a:pt x="207" y="498"/>
                  </a:lnTo>
                  <a:cubicBezTo>
                    <a:pt x="166" y="971"/>
                    <a:pt x="101" y="1445"/>
                    <a:pt x="24" y="1912"/>
                  </a:cubicBezTo>
                  <a:cubicBezTo>
                    <a:pt x="0" y="2066"/>
                    <a:pt x="83" y="2226"/>
                    <a:pt x="243" y="2256"/>
                  </a:cubicBezTo>
                  <a:cubicBezTo>
                    <a:pt x="264" y="2261"/>
                    <a:pt x="285" y="2263"/>
                    <a:pt x="307" y="2263"/>
                  </a:cubicBezTo>
                  <a:cubicBezTo>
                    <a:pt x="437" y="2263"/>
                    <a:pt x="566" y="2174"/>
                    <a:pt x="586" y="2037"/>
                  </a:cubicBezTo>
                  <a:cubicBezTo>
                    <a:pt x="687" y="1457"/>
                    <a:pt x="758" y="865"/>
                    <a:pt x="799" y="273"/>
                  </a:cubicBezTo>
                  <a:cubicBezTo>
                    <a:pt x="805" y="202"/>
                    <a:pt x="758" y="119"/>
                    <a:pt x="705" y="72"/>
                  </a:cubicBezTo>
                  <a:cubicBezTo>
                    <a:pt x="656" y="28"/>
                    <a:pt x="587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4927325" y="1780225"/>
              <a:ext cx="26650" cy="47700"/>
            </a:xfrm>
            <a:custGeom>
              <a:avLst/>
              <a:gdLst/>
              <a:ahLst/>
              <a:cxnLst/>
              <a:rect l="l" t="t" r="r" b="b"/>
              <a:pathLst>
                <a:path w="1066" h="1908" extrusionOk="0">
                  <a:moveTo>
                    <a:pt x="723" y="1"/>
                  </a:moveTo>
                  <a:cubicBezTo>
                    <a:pt x="675" y="7"/>
                    <a:pt x="622" y="19"/>
                    <a:pt x="581" y="48"/>
                  </a:cubicBezTo>
                  <a:cubicBezTo>
                    <a:pt x="515" y="90"/>
                    <a:pt x="480" y="155"/>
                    <a:pt x="456" y="226"/>
                  </a:cubicBezTo>
                  <a:cubicBezTo>
                    <a:pt x="320" y="670"/>
                    <a:pt x="160" y="1107"/>
                    <a:pt x="36" y="1557"/>
                  </a:cubicBezTo>
                  <a:cubicBezTo>
                    <a:pt x="1" y="1705"/>
                    <a:pt x="107" y="1865"/>
                    <a:pt x="261" y="1900"/>
                  </a:cubicBezTo>
                  <a:cubicBezTo>
                    <a:pt x="281" y="1905"/>
                    <a:pt x="301" y="1907"/>
                    <a:pt x="321" y="1907"/>
                  </a:cubicBezTo>
                  <a:cubicBezTo>
                    <a:pt x="452" y="1907"/>
                    <a:pt x="568" y="1810"/>
                    <a:pt x="604" y="1682"/>
                  </a:cubicBezTo>
                  <a:cubicBezTo>
                    <a:pt x="723" y="1232"/>
                    <a:pt x="882" y="794"/>
                    <a:pt x="1018" y="350"/>
                  </a:cubicBezTo>
                  <a:cubicBezTo>
                    <a:pt x="1066" y="202"/>
                    <a:pt x="947" y="36"/>
                    <a:pt x="800" y="7"/>
                  </a:cubicBezTo>
                  <a:cubicBezTo>
                    <a:pt x="776" y="1"/>
                    <a:pt x="752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4964600" y="1797400"/>
              <a:ext cx="37025" cy="46550"/>
            </a:xfrm>
            <a:custGeom>
              <a:avLst/>
              <a:gdLst/>
              <a:ahLst/>
              <a:cxnLst/>
              <a:rect l="l" t="t" r="r" b="b"/>
              <a:pathLst>
                <a:path w="1481" h="1862" extrusionOk="0">
                  <a:moveTo>
                    <a:pt x="1131" y="0"/>
                  </a:moveTo>
                  <a:cubicBezTo>
                    <a:pt x="1043" y="6"/>
                    <a:pt x="960" y="59"/>
                    <a:pt x="900" y="136"/>
                  </a:cubicBezTo>
                  <a:cubicBezTo>
                    <a:pt x="599" y="545"/>
                    <a:pt x="338" y="977"/>
                    <a:pt x="78" y="1415"/>
                  </a:cubicBezTo>
                  <a:cubicBezTo>
                    <a:pt x="1" y="1551"/>
                    <a:pt x="31" y="1728"/>
                    <a:pt x="167" y="1817"/>
                  </a:cubicBezTo>
                  <a:cubicBezTo>
                    <a:pt x="213" y="1847"/>
                    <a:pt x="268" y="1861"/>
                    <a:pt x="322" y="1861"/>
                  </a:cubicBezTo>
                  <a:cubicBezTo>
                    <a:pt x="419" y="1861"/>
                    <a:pt x="516" y="1816"/>
                    <a:pt x="569" y="1728"/>
                  </a:cubicBezTo>
                  <a:cubicBezTo>
                    <a:pt x="824" y="1290"/>
                    <a:pt x="1084" y="852"/>
                    <a:pt x="1386" y="450"/>
                  </a:cubicBezTo>
                  <a:cubicBezTo>
                    <a:pt x="1480" y="320"/>
                    <a:pt x="1427" y="130"/>
                    <a:pt x="1303" y="48"/>
                  </a:cubicBezTo>
                  <a:cubicBezTo>
                    <a:pt x="1250" y="12"/>
                    <a:pt x="1190" y="0"/>
                    <a:pt x="1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4723000" y="1636525"/>
              <a:ext cx="73275" cy="85550"/>
            </a:xfrm>
            <a:custGeom>
              <a:avLst/>
              <a:gdLst/>
              <a:ahLst/>
              <a:cxnLst/>
              <a:rect l="l" t="t" r="r" b="b"/>
              <a:pathLst>
                <a:path w="2931" h="3422" extrusionOk="0">
                  <a:moveTo>
                    <a:pt x="1163" y="0"/>
                  </a:moveTo>
                  <a:cubicBezTo>
                    <a:pt x="1152" y="0"/>
                    <a:pt x="1142" y="1"/>
                    <a:pt x="1131" y="2"/>
                  </a:cubicBezTo>
                  <a:lnTo>
                    <a:pt x="1119" y="8"/>
                  </a:lnTo>
                  <a:cubicBezTo>
                    <a:pt x="1030" y="38"/>
                    <a:pt x="977" y="127"/>
                    <a:pt x="1001" y="221"/>
                  </a:cubicBezTo>
                  <a:cubicBezTo>
                    <a:pt x="1090" y="630"/>
                    <a:pt x="1190" y="1026"/>
                    <a:pt x="1273" y="1328"/>
                  </a:cubicBezTo>
                  <a:cubicBezTo>
                    <a:pt x="1137" y="1239"/>
                    <a:pt x="1007" y="1168"/>
                    <a:pt x="871" y="1103"/>
                  </a:cubicBezTo>
                  <a:cubicBezTo>
                    <a:pt x="843" y="1087"/>
                    <a:pt x="813" y="1082"/>
                    <a:pt x="783" y="1082"/>
                  </a:cubicBezTo>
                  <a:cubicBezTo>
                    <a:pt x="769" y="1082"/>
                    <a:pt x="754" y="1083"/>
                    <a:pt x="740" y="1085"/>
                  </a:cubicBezTo>
                  <a:cubicBezTo>
                    <a:pt x="687" y="1103"/>
                    <a:pt x="652" y="1133"/>
                    <a:pt x="628" y="1174"/>
                  </a:cubicBezTo>
                  <a:cubicBezTo>
                    <a:pt x="604" y="1215"/>
                    <a:pt x="598" y="1269"/>
                    <a:pt x="616" y="1316"/>
                  </a:cubicBezTo>
                  <a:cubicBezTo>
                    <a:pt x="634" y="1363"/>
                    <a:pt x="663" y="1399"/>
                    <a:pt x="699" y="1417"/>
                  </a:cubicBezTo>
                  <a:cubicBezTo>
                    <a:pt x="829" y="1482"/>
                    <a:pt x="971" y="1553"/>
                    <a:pt x="1119" y="1642"/>
                  </a:cubicBezTo>
                  <a:cubicBezTo>
                    <a:pt x="894" y="1695"/>
                    <a:pt x="663" y="1748"/>
                    <a:pt x="439" y="1807"/>
                  </a:cubicBezTo>
                  <a:cubicBezTo>
                    <a:pt x="338" y="1831"/>
                    <a:pt x="231" y="1861"/>
                    <a:pt x="125" y="1890"/>
                  </a:cubicBezTo>
                  <a:cubicBezTo>
                    <a:pt x="84" y="1902"/>
                    <a:pt x="48" y="1932"/>
                    <a:pt x="24" y="1973"/>
                  </a:cubicBezTo>
                  <a:cubicBezTo>
                    <a:pt x="1" y="2014"/>
                    <a:pt x="1" y="2068"/>
                    <a:pt x="12" y="2109"/>
                  </a:cubicBezTo>
                  <a:cubicBezTo>
                    <a:pt x="37" y="2188"/>
                    <a:pt x="106" y="2234"/>
                    <a:pt x="183" y="2234"/>
                  </a:cubicBezTo>
                  <a:cubicBezTo>
                    <a:pt x="199" y="2234"/>
                    <a:pt x="215" y="2232"/>
                    <a:pt x="231" y="2227"/>
                  </a:cubicBezTo>
                  <a:cubicBezTo>
                    <a:pt x="338" y="2198"/>
                    <a:pt x="439" y="2174"/>
                    <a:pt x="545" y="2145"/>
                  </a:cubicBezTo>
                  <a:cubicBezTo>
                    <a:pt x="770" y="2085"/>
                    <a:pt x="1001" y="2032"/>
                    <a:pt x="1226" y="1979"/>
                  </a:cubicBezTo>
                  <a:lnTo>
                    <a:pt x="1226" y="1979"/>
                  </a:lnTo>
                  <a:cubicBezTo>
                    <a:pt x="1143" y="2139"/>
                    <a:pt x="1066" y="2287"/>
                    <a:pt x="995" y="2423"/>
                  </a:cubicBezTo>
                  <a:cubicBezTo>
                    <a:pt x="948" y="2512"/>
                    <a:pt x="977" y="2618"/>
                    <a:pt x="1060" y="2665"/>
                  </a:cubicBezTo>
                  <a:cubicBezTo>
                    <a:pt x="1088" y="2681"/>
                    <a:pt x="1118" y="2689"/>
                    <a:pt x="1149" y="2689"/>
                  </a:cubicBezTo>
                  <a:cubicBezTo>
                    <a:pt x="1165" y="2689"/>
                    <a:pt x="1180" y="2687"/>
                    <a:pt x="1196" y="2683"/>
                  </a:cubicBezTo>
                  <a:cubicBezTo>
                    <a:pt x="1243" y="2671"/>
                    <a:pt x="1285" y="2642"/>
                    <a:pt x="1303" y="2600"/>
                  </a:cubicBezTo>
                  <a:cubicBezTo>
                    <a:pt x="1380" y="2464"/>
                    <a:pt x="1445" y="2322"/>
                    <a:pt x="1516" y="2186"/>
                  </a:cubicBezTo>
                  <a:cubicBezTo>
                    <a:pt x="1599" y="2523"/>
                    <a:pt x="1699" y="2890"/>
                    <a:pt x="1788" y="3281"/>
                  </a:cubicBezTo>
                  <a:cubicBezTo>
                    <a:pt x="1808" y="3362"/>
                    <a:pt x="1881" y="3422"/>
                    <a:pt x="1961" y="3422"/>
                  </a:cubicBezTo>
                  <a:cubicBezTo>
                    <a:pt x="1974" y="3422"/>
                    <a:pt x="1988" y="3420"/>
                    <a:pt x="2001" y="3417"/>
                  </a:cubicBezTo>
                  <a:cubicBezTo>
                    <a:pt x="2096" y="3393"/>
                    <a:pt x="2155" y="3299"/>
                    <a:pt x="2137" y="3204"/>
                  </a:cubicBezTo>
                  <a:cubicBezTo>
                    <a:pt x="2048" y="2807"/>
                    <a:pt x="1948" y="2429"/>
                    <a:pt x="1859" y="2109"/>
                  </a:cubicBezTo>
                  <a:lnTo>
                    <a:pt x="1859" y="2109"/>
                  </a:lnTo>
                  <a:cubicBezTo>
                    <a:pt x="2013" y="2210"/>
                    <a:pt x="2131" y="2281"/>
                    <a:pt x="2261" y="2358"/>
                  </a:cubicBezTo>
                  <a:cubicBezTo>
                    <a:pt x="2288" y="2369"/>
                    <a:pt x="2315" y="2376"/>
                    <a:pt x="2342" y="2376"/>
                  </a:cubicBezTo>
                  <a:cubicBezTo>
                    <a:pt x="2356" y="2376"/>
                    <a:pt x="2371" y="2374"/>
                    <a:pt x="2386" y="2370"/>
                  </a:cubicBezTo>
                  <a:cubicBezTo>
                    <a:pt x="2439" y="2358"/>
                    <a:pt x="2480" y="2328"/>
                    <a:pt x="2504" y="2281"/>
                  </a:cubicBezTo>
                  <a:cubicBezTo>
                    <a:pt x="2551" y="2198"/>
                    <a:pt x="2516" y="2091"/>
                    <a:pt x="2433" y="2038"/>
                  </a:cubicBezTo>
                  <a:cubicBezTo>
                    <a:pt x="2309" y="1973"/>
                    <a:pt x="2184" y="1896"/>
                    <a:pt x="2007" y="1784"/>
                  </a:cubicBezTo>
                  <a:lnTo>
                    <a:pt x="2143" y="1754"/>
                  </a:lnTo>
                  <a:cubicBezTo>
                    <a:pt x="2374" y="1695"/>
                    <a:pt x="2593" y="1630"/>
                    <a:pt x="2800" y="1571"/>
                  </a:cubicBezTo>
                  <a:cubicBezTo>
                    <a:pt x="2847" y="1559"/>
                    <a:pt x="2883" y="1529"/>
                    <a:pt x="2906" y="1488"/>
                  </a:cubicBezTo>
                  <a:cubicBezTo>
                    <a:pt x="2930" y="1440"/>
                    <a:pt x="2930" y="1393"/>
                    <a:pt x="2918" y="1346"/>
                  </a:cubicBezTo>
                  <a:cubicBezTo>
                    <a:pt x="2893" y="1271"/>
                    <a:pt x="2823" y="1222"/>
                    <a:pt x="2748" y="1222"/>
                  </a:cubicBezTo>
                  <a:cubicBezTo>
                    <a:pt x="2734" y="1222"/>
                    <a:pt x="2720" y="1224"/>
                    <a:pt x="2705" y="1227"/>
                  </a:cubicBezTo>
                  <a:cubicBezTo>
                    <a:pt x="2492" y="1292"/>
                    <a:pt x="2273" y="1352"/>
                    <a:pt x="2042" y="1411"/>
                  </a:cubicBezTo>
                  <a:cubicBezTo>
                    <a:pt x="1983" y="1429"/>
                    <a:pt x="1918" y="1446"/>
                    <a:pt x="1853" y="1464"/>
                  </a:cubicBezTo>
                  <a:cubicBezTo>
                    <a:pt x="1889" y="1387"/>
                    <a:pt x="1930" y="1310"/>
                    <a:pt x="1960" y="1233"/>
                  </a:cubicBezTo>
                  <a:cubicBezTo>
                    <a:pt x="1995" y="1162"/>
                    <a:pt x="2031" y="1097"/>
                    <a:pt x="2060" y="1026"/>
                  </a:cubicBezTo>
                  <a:cubicBezTo>
                    <a:pt x="2084" y="973"/>
                    <a:pt x="2090" y="931"/>
                    <a:pt x="2078" y="890"/>
                  </a:cubicBezTo>
                  <a:cubicBezTo>
                    <a:pt x="2066" y="843"/>
                    <a:pt x="2031" y="807"/>
                    <a:pt x="1995" y="783"/>
                  </a:cubicBezTo>
                  <a:cubicBezTo>
                    <a:pt x="1967" y="768"/>
                    <a:pt x="1935" y="760"/>
                    <a:pt x="1903" y="760"/>
                  </a:cubicBezTo>
                  <a:cubicBezTo>
                    <a:pt x="1888" y="760"/>
                    <a:pt x="1873" y="762"/>
                    <a:pt x="1859" y="766"/>
                  </a:cubicBezTo>
                  <a:cubicBezTo>
                    <a:pt x="1806" y="783"/>
                    <a:pt x="1770" y="807"/>
                    <a:pt x="1747" y="849"/>
                  </a:cubicBezTo>
                  <a:cubicBezTo>
                    <a:pt x="1699" y="955"/>
                    <a:pt x="1646" y="1062"/>
                    <a:pt x="1599" y="1174"/>
                  </a:cubicBezTo>
                  <a:cubicBezTo>
                    <a:pt x="1486" y="730"/>
                    <a:pt x="1409" y="422"/>
                    <a:pt x="1350" y="138"/>
                  </a:cubicBezTo>
                  <a:cubicBezTo>
                    <a:pt x="1338" y="97"/>
                    <a:pt x="1309" y="56"/>
                    <a:pt x="1267" y="32"/>
                  </a:cubicBezTo>
                  <a:cubicBezTo>
                    <a:pt x="1235" y="9"/>
                    <a:pt x="1199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4792975" y="2220700"/>
              <a:ext cx="79050" cy="92300"/>
            </a:xfrm>
            <a:custGeom>
              <a:avLst/>
              <a:gdLst/>
              <a:ahLst/>
              <a:cxnLst/>
              <a:rect l="l" t="t" r="r" b="b"/>
              <a:pathLst>
                <a:path w="3162" h="3692" extrusionOk="0">
                  <a:moveTo>
                    <a:pt x="1272" y="0"/>
                  </a:moveTo>
                  <a:cubicBezTo>
                    <a:pt x="1257" y="0"/>
                    <a:pt x="1241" y="2"/>
                    <a:pt x="1226" y="6"/>
                  </a:cubicBezTo>
                  <a:lnTo>
                    <a:pt x="1214" y="6"/>
                  </a:lnTo>
                  <a:cubicBezTo>
                    <a:pt x="1119" y="35"/>
                    <a:pt x="1060" y="136"/>
                    <a:pt x="1084" y="237"/>
                  </a:cubicBezTo>
                  <a:cubicBezTo>
                    <a:pt x="1179" y="675"/>
                    <a:pt x="1291" y="1107"/>
                    <a:pt x="1380" y="1426"/>
                  </a:cubicBezTo>
                  <a:cubicBezTo>
                    <a:pt x="1232" y="1332"/>
                    <a:pt x="1090" y="1255"/>
                    <a:pt x="942" y="1184"/>
                  </a:cubicBezTo>
                  <a:cubicBezTo>
                    <a:pt x="911" y="1172"/>
                    <a:pt x="881" y="1166"/>
                    <a:pt x="850" y="1166"/>
                  </a:cubicBezTo>
                  <a:cubicBezTo>
                    <a:pt x="833" y="1166"/>
                    <a:pt x="817" y="1168"/>
                    <a:pt x="800" y="1172"/>
                  </a:cubicBezTo>
                  <a:cubicBezTo>
                    <a:pt x="747" y="1190"/>
                    <a:pt x="705" y="1219"/>
                    <a:pt x="682" y="1266"/>
                  </a:cubicBezTo>
                  <a:cubicBezTo>
                    <a:pt x="658" y="1314"/>
                    <a:pt x="652" y="1367"/>
                    <a:pt x="670" y="1420"/>
                  </a:cubicBezTo>
                  <a:cubicBezTo>
                    <a:pt x="687" y="1468"/>
                    <a:pt x="717" y="1503"/>
                    <a:pt x="758" y="1527"/>
                  </a:cubicBezTo>
                  <a:cubicBezTo>
                    <a:pt x="900" y="1592"/>
                    <a:pt x="1048" y="1675"/>
                    <a:pt x="1208" y="1769"/>
                  </a:cubicBezTo>
                  <a:cubicBezTo>
                    <a:pt x="966" y="1823"/>
                    <a:pt x="723" y="1882"/>
                    <a:pt x="480" y="1947"/>
                  </a:cubicBezTo>
                  <a:cubicBezTo>
                    <a:pt x="368" y="1977"/>
                    <a:pt x="255" y="2006"/>
                    <a:pt x="143" y="2036"/>
                  </a:cubicBezTo>
                  <a:cubicBezTo>
                    <a:pt x="96" y="2048"/>
                    <a:pt x="54" y="2083"/>
                    <a:pt x="31" y="2125"/>
                  </a:cubicBezTo>
                  <a:cubicBezTo>
                    <a:pt x="7" y="2172"/>
                    <a:pt x="1" y="2231"/>
                    <a:pt x="13" y="2278"/>
                  </a:cubicBezTo>
                  <a:cubicBezTo>
                    <a:pt x="42" y="2356"/>
                    <a:pt x="115" y="2410"/>
                    <a:pt x="200" y="2410"/>
                  </a:cubicBezTo>
                  <a:cubicBezTo>
                    <a:pt x="218" y="2410"/>
                    <a:pt x="237" y="2408"/>
                    <a:pt x="255" y="2403"/>
                  </a:cubicBezTo>
                  <a:cubicBezTo>
                    <a:pt x="368" y="2373"/>
                    <a:pt x="480" y="2344"/>
                    <a:pt x="587" y="2314"/>
                  </a:cubicBezTo>
                  <a:cubicBezTo>
                    <a:pt x="835" y="2249"/>
                    <a:pt x="1078" y="2190"/>
                    <a:pt x="1327" y="2130"/>
                  </a:cubicBezTo>
                  <a:lnTo>
                    <a:pt x="1327" y="2130"/>
                  </a:lnTo>
                  <a:cubicBezTo>
                    <a:pt x="1232" y="2308"/>
                    <a:pt x="1155" y="2468"/>
                    <a:pt x="1072" y="2610"/>
                  </a:cubicBezTo>
                  <a:cubicBezTo>
                    <a:pt x="1025" y="2705"/>
                    <a:pt x="1060" y="2823"/>
                    <a:pt x="1149" y="2876"/>
                  </a:cubicBezTo>
                  <a:cubicBezTo>
                    <a:pt x="1177" y="2892"/>
                    <a:pt x="1210" y="2900"/>
                    <a:pt x="1242" y="2900"/>
                  </a:cubicBezTo>
                  <a:cubicBezTo>
                    <a:pt x="1259" y="2900"/>
                    <a:pt x="1275" y="2898"/>
                    <a:pt x="1291" y="2894"/>
                  </a:cubicBezTo>
                  <a:cubicBezTo>
                    <a:pt x="1344" y="2882"/>
                    <a:pt x="1386" y="2847"/>
                    <a:pt x="1409" y="2805"/>
                  </a:cubicBezTo>
                  <a:cubicBezTo>
                    <a:pt x="1486" y="2657"/>
                    <a:pt x="1563" y="2509"/>
                    <a:pt x="1634" y="2355"/>
                  </a:cubicBezTo>
                  <a:cubicBezTo>
                    <a:pt x="1729" y="2716"/>
                    <a:pt x="1836" y="3119"/>
                    <a:pt x="1930" y="3539"/>
                  </a:cubicBezTo>
                  <a:cubicBezTo>
                    <a:pt x="1951" y="3626"/>
                    <a:pt x="2034" y="3692"/>
                    <a:pt x="2121" y="3692"/>
                  </a:cubicBezTo>
                  <a:cubicBezTo>
                    <a:pt x="2135" y="3692"/>
                    <a:pt x="2148" y="3690"/>
                    <a:pt x="2161" y="3687"/>
                  </a:cubicBezTo>
                  <a:cubicBezTo>
                    <a:pt x="2262" y="3657"/>
                    <a:pt x="2327" y="3557"/>
                    <a:pt x="2303" y="3450"/>
                  </a:cubicBezTo>
                  <a:cubicBezTo>
                    <a:pt x="2208" y="3030"/>
                    <a:pt x="2102" y="2616"/>
                    <a:pt x="2007" y="2273"/>
                  </a:cubicBezTo>
                  <a:lnTo>
                    <a:pt x="2007" y="2273"/>
                  </a:lnTo>
                  <a:cubicBezTo>
                    <a:pt x="2167" y="2379"/>
                    <a:pt x="2303" y="2462"/>
                    <a:pt x="2439" y="2539"/>
                  </a:cubicBezTo>
                  <a:cubicBezTo>
                    <a:pt x="2467" y="2555"/>
                    <a:pt x="2497" y="2563"/>
                    <a:pt x="2528" y="2563"/>
                  </a:cubicBezTo>
                  <a:cubicBezTo>
                    <a:pt x="2544" y="2563"/>
                    <a:pt x="2560" y="2561"/>
                    <a:pt x="2575" y="2557"/>
                  </a:cubicBezTo>
                  <a:cubicBezTo>
                    <a:pt x="2629" y="2545"/>
                    <a:pt x="2676" y="2509"/>
                    <a:pt x="2700" y="2462"/>
                  </a:cubicBezTo>
                  <a:cubicBezTo>
                    <a:pt x="2753" y="2373"/>
                    <a:pt x="2717" y="2255"/>
                    <a:pt x="2623" y="2202"/>
                  </a:cubicBezTo>
                  <a:cubicBezTo>
                    <a:pt x="2492" y="2130"/>
                    <a:pt x="2356" y="2048"/>
                    <a:pt x="2167" y="1923"/>
                  </a:cubicBezTo>
                  <a:lnTo>
                    <a:pt x="2309" y="1894"/>
                  </a:lnTo>
                  <a:cubicBezTo>
                    <a:pt x="2563" y="1829"/>
                    <a:pt x="2794" y="1764"/>
                    <a:pt x="3019" y="1693"/>
                  </a:cubicBezTo>
                  <a:cubicBezTo>
                    <a:pt x="3067" y="1681"/>
                    <a:pt x="3108" y="1645"/>
                    <a:pt x="3132" y="1604"/>
                  </a:cubicBezTo>
                  <a:cubicBezTo>
                    <a:pt x="3155" y="1556"/>
                    <a:pt x="3161" y="1503"/>
                    <a:pt x="3143" y="1450"/>
                  </a:cubicBezTo>
                  <a:cubicBezTo>
                    <a:pt x="3119" y="1370"/>
                    <a:pt x="3044" y="1320"/>
                    <a:pt x="2961" y="1320"/>
                  </a:cubicBezTo>
                  <a:cubicBezTo>
                    <a:pt x="2945" y="1320"/>
                    <a:pt x="2929" y="1322"/>
                    <a:pt x="2913" y="1326"/>
                  </a:cubicBezTo>
                  <a:cubicBezTo>
                    <a:pt x="2682" y="1397"/>
                    <a:pt x="2451" y="1462"/>
                    <a:pt x="2202" y="1521"/>
                  </a:cubicBezTo>
                  <a:cubicBezTo>
                    <a:pt x="2131" y="1539"/>
                    <a:pt x="2066" y="1556"/>
                    <a:pt x="1995" y="1574"/>
                  </a:cubicBezTo>
                  <a:cubicBezTo>
                    <a:pt x="2037" y="1497"/>
                    <a:pt x="2078" y="1414"/>
                    <a:pt x="2114" y="1332"/>
                  </a:cubicBezTo>
                  <a:cubicBezTo>
                    <a:pt x="2149" y="1255"/>
                    <a:pt x="2185" y="1178"/>
                    <a:pt x="2220" y="1101"/>
                  </a:cubicBezTo>
                  <a:cubicBezTo>
                    <a:pt x="2244" y="1047"/>
                    <a:pt x="2250" y="1000"/>
                    <a:pt x="2238" y="953"/>
                  </a:cubicBezTo>
                  <a:cubicBezTo>
                    <a:pt x="2226" y="905"/>
                    <a:pt x="2191" y="864"/>
                    <a:pt x="2149" y="840"/>
                  </a:cubicBezTo>
                  <a:cubicBezTo>
                    <a:pt x="2118" y="825"/>
                    <a:pt x="2083" y="817"/>
                    <a:pt x="2050" y="817"/>
                  </a:cubicBezTo>
                  <a:cubicBezTo>
                    <a:pt x="2033" y="817"/>
                    <a:pt x="2017" y="819"/>
                    <a:pt x="2001" y="823"/>
                  </a:cubicBezTo>
                  <a:cubicBezTo>
                    <a:pt x="1942" y="840"/>
                    <a:pt x="1907" y="870"/>
                    <a:pt x="1883" y="911"/>
                  </a:cubicBezTo>
                  <a:cubicBezTo>
                    <a:pt x="1830" y="1030"/>
                    <a:pt x="1776" y="1142"/>
                    <a:pt x="1723" y="1261"/>
                  </a:cubicBezTo>
                  <a:cubicBezTo>
                    <a:pt x="1599" y="787"/>
                    <a:pt x="1522" y="450"/>
                    <a:pt x="1451" y="148"/>
                  </a:cubicBezTo>
                  <a:cubicBezTo>
                    <a:pt x="1445" y="101"/>
                    <a:pt x="1409" y="59"/>
                    <a:pt x="1368" y="30"/>
                  </a:cubicBezTo>
                  <a:cubicBezTo>
                    <a:pt x="1340" y="9"/>
                    <a:pt x="1306" y="0"/>
                    <a:pt x="1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4708950" y="2052300"/>
              <a:ext cx="53425" cy="62425"/>
            </a:xfrm>
            <a:custGeom>
              <a:avLst/>
              <a:gdLst/>
              <a:ahLst/>
              <a:cxnLst/>
              <a:rect l="l" t="t" r="r" b="b"/>
              <a:pathLst>
                <a:path w="2137" h="2497" extrusionOk="0">
                  <a:moveTo>
                    <a:pt x="862" y="1"/>
                  </a:moveTo>
                  <a:cubicBezTo>
                    <a:pt x="851" y="1"/>
                    <a:pt x="839" y="3"/>
                    <a:pt x="829" y="7"/>
                  </a:cubicBezTo>
                  <a:lnTo>
                    <a:pt x="817" y="7"/>
                  </a:lnTo>
                  <a:cubicBezTo>
                    <a:pt x="752" y="25"/>
                    <a:pt x="717" y="96"/>
                    <a:pt x="728" y="161"/>
                  </a:cubicBezTo>
                  <a:cubicBezTo>
                    <a:pt x="793" y="463"/>
                    <a:pt x="870" y="753"/>
                    <a:pt x="930" y="972"/>
                  </a:cubicBezTo>
                  <a:cubicBezTo>
                    <a:pt x="829" y="907"/>
                    <a:pt x="734" y="853"/>
                    <a:pt x="634" y="806"/>
                  </a:cubicBezTo>
                  <a:cubicBezTo>
                    <a:pt x="615" y="795"/>
                    <a:pt x="596" y="791"/>
                    <a:pt x="576" y="791"/>
                  </a:cubicBezTo>
                  <a:cubicBezTo>
                    <a:pt x="564" y="791"/>
                    <a:pt x="552" y="792"/>
                    <a:pt x="539" y="794"/>
                  </a:cubicBezTo>
                  <a:cubicBezTo>
                    <a:pt x="503" y="806"/>
                    <a:pt x="474" y="830"/>
                    <a:pt x="462" y="859"/>
                  </a:cubicBezTo>
                  <a:cubicBezTo>
                    <a:pt x="444" y="889"/>
                    <a:pt x="438" y="930"/>
                    <a:pt x="450" y="966"/>
                  </a:cubicBezTo>
                  <a:cubicBezTo>
                    <a:pt x="462" y="995"/>
                    <a:pt x="486" y="1025"/>
                    <a:pt x="515" y="1037"/>
                  </a:cubicBezTo>
                  <a:cubicBezTo>
                    <a:pt x="610" y="1084"/>
                    <a:pt x="711" y="1137"/>
                    <a:pt x="817" y="1203"/>
                  </a:cubicBezTo>
                  <a:cubicBezTo>
                    <a:pt x="651" y="1238"/>
                    <a:pt x="486" y="1274"/>
                    <a:pt x="320" y="1321"/>
                  </a:cubicBezTo>
                  <a:cubicBezTo>
                    <a:pt x="243" y="1339"/>
                    <a:pt x="166" y="1356"/>
                    <a:pt x="95" y="1380"/>
                  </a:cubicBezTo>
                  <a:cubicBezTo>
                    <a:pt x="60" y="1386"/>
                    <a:pt x="36" y="1410"/>
                    <a:pt x="18" y="1439"/>
                  </a:cubicBezTo>
                  <a:cubicBezTo>
                    <a:pt x="0" y="1475"/>
                    <a:pt x="0" y="1510"/>
                    <a:pt x="12" y="1540"/>
                  </a:cubicBezTo>
                  <a:cubicBezTo>
                    <a:pt x="27" y="1595"/>
                    <a:pt x="80" y="1633"/>
                    <a:pt x="139" y="1633"/>
                  </a:cubicBezTo>
                  <a:cubicBezTo>
                    <a:pt x="150" y="1633"/>
                    <a:pt x="161" y="1631"/>
                    <a:pt x="172" y="1629"/>
                  </a:cubicBezTo>
                  <a:cubicBezTo>
                    <a:pt x="249" y="1605"/>
                    <a:pt x="320" y="1587"/>
                    <a:pt x="397" y="1569"/>
                  </a:cubicBezTo>
                  <a:cubicBezTo>
                    <a:pt x="563" y="1522"/>
                    <a:pt x="728" y="1487"/>
                    <a:pt x="894" y="1445"/>
                  </a:cubicBezTo>
                  <a:lnTo>
                    <a:pt x="894" y="1445"/>
                  </a:lnTo>
                  <a:cubicBezTo>
                    <a:pt x="835" y="1564"/>
                    <a:pt x="782" y="1670"/>
                    <a:pt x="728" y="1771"/>
                  </a:cubicBezTo>
                  <a:cubicBezTo>
                    <a:pt x="693" y="1836"/>
                    <a:pt x="717" y="1913"/>
                    <a:pt x="776" y="1948"/>
                  </a:cubicBezTo>
                  <a:cubicBezTo>
                    <a:pt x="794" y="1959"/>
                    <a:pt x="816" y="1964"/>
                    <a:pt x="838" y="1964"/>
                  </a:cubicBezTo>
                  <a:cubicBezTo>
                    <a:pt x="850" y="1964"/>
                    <a:pt x="863" y="1962"/>
                    <a:pt x="876" y="1960"/>
                  </a:cubicBezTo>
                  <a:cubicBezTo>
                    <a:pt x="906" y="1948"/>
                    <a:pt x="936" y="1930"/>
                    <a:pt x="953" y="1895"/>
                  </a:cubicBezTo>
                  <a:cubicBezTo>
                    <a:pt x="1007" y="1794"/>
                    <a:pt x="1060" y="1694"/>
                    <a:pt x="1107" y="1593"/>
                  </a:cubicBezTo>
                  <a:cubicBezTo>
                    <a:pt x="1172" y="1842"/>
                    <a:pt x="1243" y="2108"/>
                    <a:pt x="1302" y="2398"/>
                  </a:cubicBezTo>
                  <a:cubicBezTo>
                    <a:pt x="1318" y="2454"/>
                    <a:pt x="1372" y="2496"/>
                    <a:pt x="1432" y="2496"/>
                  </a:cubicBezTo>
                  <a:cubicBezTo>
                    <a:pt x="1442" y="2496"/>
                    <a:pt x="1452" y="2495"/>
                    <a:pt x="1462" y="2493"/>
                  </a:cubicBezTo>
                  <a:cubicBezTo>
                    <a:pt x="1533" y="2475"/>
                    <a:pt x="1575" y="2404"/>
                    <a:pt x="1557" y="2339"/>
                  </a:cubicBezTo>
                  <a:cubicBezTo>
                    <a:pt x="1492" y="2049"/>
                    <a:pt x="1421" y="1771"/>
                    <a:pt x="1356" y="1540"/>
                  </a:cubicBezTo>
                  <a:lnTo>
                    <a:pt x="1356" y="1540"/>
                  </a:lnTo>
                  <a:cubicBezTo>
                    <a:pt x="1462" y="1611"/>
                    <a:pt x="1557" y="1670"/>
                    <a:pt x="1646" y="1723"/>
                  </a:cubicBezTo>
                  <a:cubicBezTo>
                    <a:pt x="1664" y="1731"/>
                    <a:pt x="1685" y="1736"/>
                    <a:pt x="1705" y="1736"/>
                  </a:cubicBezTo>
                  <a:cubicBezTo>
                    <a:pt x="1717" y="1736"/>
                    <a:pt x="1729" y="1734"/>
                    <a:pt x="1740" y="1729"/>
                  </a:cubicBezTo>
                  <a:cubicBezTo>
                    <a:pt x="1776" y="1723"/>
                    <a:pt x="1805" y="1700"/>
                    <a:pt x="1823" y="1664"/>
                  </a:cubicBezTo>
                  <a:cubicBezTo>
                    <a:pt x="1859" y="1605"/>
                    <a:pt x="1835" y="1528"/>
                    <a:pt x="1770" y="1493"/>
                  </a:cubicBezTo>
                  <a:cubicBezTo>
                    <a:pt x="1687" y="1439"/>
                    <a:pt x="1592" y="1386"/>
                    <a:pt x="1462" y="1303"/>
                  </a:cubicBezTo>
                  <a:lnTo>
                    <a:pt x="1563" y="1279"/>
                  </a:lnTo>
                  <a:cubicBezTo>
                    <a:pt x="1729" y="1238"/>
                    <a:pt x="1888" y="1191"/>
                    <a:pt x="2042" y="1149"/>
                  </a:cubicBezTo>
                  <a:cubicBezTo>
                    <a:pt x="2072" y="1137"/>
                    <a:pt x="2101" y="1114"/>
                    <a:pt x="2119" y="1084"/>
                  </a:cubicBezTo>
                  <a:cubicBezTo>
                    <a:pt x="2131" y="1055"/>
                    <a:pt x="2137" y="1013"/>
                    <a:pt x="2125" y="984"/>
                  </a:cubicBezTo>
                  <a:cubicBezTo>
                    <a:pt x="2110" y="929"/>
                    <a:pt x="2057" y="891"/>
                    <a:pt x="2002" y="891"/>
                  </a:cubicBezTo>
                  <a:cubicBezTo>
                    <a:pt x="1992" y="891"/>
                    <a:pt x="1981" y="892"/>
                    <a:pt x="1971" y="895"/>
                  </a:cubicBezTo>
                  <a:cubicBezTo>
                    <a:pt x="1817" y="942"/>
                    <a:pt x="1658" y="984"/>
                    <a:pt x="1486" y="1031"/>
                  </a:cubicBezTo>
                  <a:cubicBezTo>
                    <a:pt x="1444" y="1043"/>
                    <a:pt x="1397" y="1055"/>
                    <a:pt x="1350" y="1066"/>
                  </a:cubicBezTo>
                  <a:cubicBezTo>
                    <a:pt x="1379" y="1013"/>
                    <a:pt x="1403" y="954"/>
                    <a:pt x="1433" y="901"/>
                  </a:cubicBezTo>
                  <a:cubicBezTo>
                    <a:pt x="1456" y="847"/>
                    <a:pt x="1474" y="800"/>
                    <a:pt x="1504" y="747"/>
                  </a:cubicBezTo>
                  <a:cubicBezTo>
                    <a:pt x="1521" y="711"/>
                    <a:pt x="1521" y="682"/>
                    <a:pt x="1515" y="646"/>
                  </a:cubicBezTo>
                  <a:cubicBezTo>
                    <a:pt x="1504" y="617"/>
                    <a:pt x="1480" y="587"/>
                    <a:pt x="1450" y="569"/>
                  </a:cubicBezTo>
                  <a:cubicBezTo>
                    <a:pt x="1432" y="558"/>
                    <a:pt x="1410" y="554"/>
                    <a:pt x="1388" y="554"/>
                  </a:cubicBezTo>
                  <a:cubicBezTo>
                    <a:pt x="1376" y="554"/>
                    <a:pt x="1363" y="555"/>
                    <a:pt x="1350" y="557"/>
                  </a:cubicBezTo>
                  <a:cubicBezTo>
                    <a:pt x="1314" y="569"/>
                    <a:pt x="1291" y="587"/>
                    <a:pt x="1273" y="617"/>
                  </a:cubicBezTo>
                  <a:cubicBezTo>
                    <a:pt x="1237" y="694"/>
                    <a:pt x="1202" y="776"/>
                    <a:pt x="1166" y="853"/>
                  </a:cubicBezTo>
                  <a:cubicBezTo>
                    <a:pt x="1083" y="534"/>
                    <a:pt x="1024" y="309"/>
                    <a:pt x="983" y="102"/>
                  </a:cubicBezTo>
                  <a:cubicBezTo>
                    <a:pt x="977" y="66"/>
                    <a:pt x="953" y="43"/>
                    <a:pt x="924" y="19"/>
                  </a:cubicBezTo>
                  <a:cubicBezTo>
                    <a:pt x="905" y="7"/>
                    <a:pt x="88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4974075" y="2029675"/>
              <a:ext cx="21475" cy="21475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427" y="1"/>
                  </a:moveTo>
                  <a:cubicBezTo>
                    <a:pt x="196" y="1"/>
                    <a:pt x="1" y="196"/>
                    <a:pt x="1" y="427"/>
                  </a:cubicBezTo>
                  <a:cubicBezTo>
                    <a:pt x="1" y="664"/>
                    <a:pt x="196" y="859"/>
                    <a:pt x="427" y="859"/>
                  </a:cubicBezTo>
                  <a:cubicBezTo>
                    <a:pt x="664" y="859"/>
                    <a:pt x="859" y="664"/>
                    <a:pt x="859" y="427"/>
                  </a:cubicBezTo>
                  <a:cubicBezTo>
                    <a:pt x="859" y="196"/>
                    <a:pt x="664" y="1"/>
                    <a:pt x="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4980450" y="1950375"/>
              <a:ext cx="15700" cy="15550"/>
            </a:xfrm>
            <a:custGeom>
              <a:avLst/>
              <a:gdLst/>
              <a:ahLst/>
              <a:cxnLst/>
              <a:rect l="l" t="t" r="r" b="b"/>
              <a:pathLst>
                <a:path w="628" h="622" extrusionOk="0">
                  <a:moveTo>
                    <a:pt x="314" y="1"/>
                  </a:moveTo>
                  <a:cubicBezTo>
                    <a:pt x="142" y="1"/>
                    <a:pt x="0" y="143"/>
                    <a:pt x="0" y="308"/>
                  </a:cubicBezTo>
                  <a:cubicBezTo>
                    <a:pt x="0" y="480"/>
                    <a:pt x="142" y="622"/>
                    <a:pt x="314" y="622"/>
                  </a:cubicBezTo>
                  <a:cubicBezTo>
                    <a:pt x="485" y="622"/>
                    <a:pt x="627" y="480"/>
                    <a:pt x="627" y="308"/>
                  </a:cubicBezTo>
                  <a:cubicBezTo>
                    <a:pt x="627" y="143"/>
                    <a:pt x="48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5027650" y="1973900"/>
              <a:ext cx="13325" cy="13350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6" y="1"/>
                  </a:moveTo>
                  <a:cubicBezTo>
                    <a:pt x="118" y="1"/>
                    <a:pt x="0" y="125"/>
                    <a:pt x="0" y="267"/>
                  </a:cubicBezTo>
                  <a:cubicBezTo>
                    <a:pt x="0" y="409"/>
                    <a:pt x="118" y="533"/>
                    <a:pt x="266" y="533"/>
                  </a:cubicBezTo>
                  <a:cubicBezTo>
                    <a:pt x="408" y="533"/>
                    <a:pt x="533" y="409"/>
                    <a:pt x="533" y="267"/>
                  </a:cubicBezTo>
                  <a:cubicBezTo>
                    <a:pt x="533" y="125"/>
                    <a:pt x="408" y="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5055150" y="1828750"/>
              <a:ext cx="18675" cy="18525"/>
            </a:xfrm>
            <a:custGeom>
              <a:avLst/>
              <a:gdLst/>
              <a:ahLst/>
              <a:cxnLst/>
              <a:rect l="l" t="t" r="r" b="b"/>
              <a:pathLst>
                <a:path w="747" h="741" extrusionOk="0">
                  <a:moveTo>
                    <a:pt x="374" y="1"/>
                  </a:moveTo>
                  <a:cubicBezTo>
                    <a:pt x="167" y="1"/>
                    <a:pt x="1" y="167"/>
                    <a:pt x="1" y="374"/>
                  </a:cubicBezTo>
                  <a:cubicBezTo>
                    <a:pt x="1" y="575"/>
                    <a:pt x="172" y="741"/>
                    <a:pt x="374" y="741"/>
                  </a:cubicBezTo>
                  <a:cubicBezTo>
                    <a:pt x="575" y="741"/>
                    <a:pt x="746" y="575"/>
                    <a:pt x="746" y="374"/>
                  </a:cubicBezTo>
                  <a:cubicBezTo>
                    <a:pt x="746" y="167"/>
                    <a:pt x="575" y="1"/>
                    <a:pt x="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0"/>
            <p:cNvSpPr/>
            <p:nvPr/>
          </p:nvSpPr>
          <p:spPr>
            <a:xfrm>
              <a:off x="4951875" y="2270100"/>
              <a:ext cx="12900" cy="12900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1" y="1"/>
                  </a:moveTo>
                  <a:cubicBezTo>
                    <a:pt x="119" y="1"/>
                    <a:pt x="1" y="119"/>
                    <a:pt x="1" y="261"/>
                  </a:cubicBezTo>
                  <a:cubicBezTo>
                    <a:pt x="1" y="397"/>
                    <a:pt x="119" y="515"/>
                    <a:pt x="261" y="515"/>
                  </a:cubicBezTo>
                  <a:cubicBezTo>
                    <a:pt x="397" y="515"/>
                    <a:pt x="516" y="397"/>
                    <a:pt x="516" y="261"/>
                  </a:cubicBezTo>
                  <a:cubicBezTo>
                    <a:pt x="516" y="119"/>
                    <a:pt x="397" y="1"/>
                    <a:pt x="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4894625" y="2220550"/>
              <a:ext cx="9350" cy="9325"/>
            </a:xfrm>
            <a:custGeom>
              <a:avLst/>
              <a:gdLst/>
              <a:ahLst/>
              <a:cxnLst/>
              <a:rect l="l" t="t" r="r" b="b"/>
              <a:pathLst>
                <a:path w="374" h="373" extrusionOk="0">
                  <a:moveTo>
                    <a:pt x="184" y="0"/>
                  </a:moveTo>
                  <a:cubicBezTo>
                    <a:pt x="84" y="0"/>
                    <a:pt x="1" y="83"/>
                    <a:pt x="1" y="189"/>
                  </a:cubicBezTo>
                  <a:cubicBezTo>
                    <a:pt x="1" y="290"/>
                    <a:pt x="84" y="373"/>
                    <a:pt x="184" y="373"/>
                  </a:cubicBezTo>
                  <a:cubicBezTo>
                    <a:pt x="285" y="373"/>
                    <a:pt x="374" y="290"/>
                    <a:pt x="374" y="189"/>
                  </a:cubicBezTo>
                  <a:cubicBezTo>
                    <a:pt x="374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0"/>
            <p:cNvSpPr/>
            <p:nvPr/>
          </p:nvSpPr>
          <p:spPr>
            <a:xfrm>
              <a:off x="4646225" y="1692950"/>
              <a:ext cx="14075" cy="14075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284" y="0"/>
                  </a:moveTo>
                  <a:cubicBezTo>
                    <a:pt x="124" y="0"/>
                    <a:pt x="0" y="124"/>
                    <a:pt x="0" y="278"/>
                  </a:cubicBezTo>
                  <a:cubicBezTo>
                    <a:pt x="0" y="432"/>
                    <a:pt x="130" y="562"/>
                    <a:pt x="284" y="562"/>
                  </a:cubicBezTo>
                  <a:cubicBezTo>
                    <a:pt x="438" y="562"/>
                    <a:pt x="562" y="432"/>
                    <a:pt x="562" y="278"/>
                  </a:cubicBezTo>
                  <a:cubicBezTo>
                    <a:pt x="562" y="124"/>
                    <a:pt x="438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0"/>
            <p:cNvSpPr/>
            <p:nvPr/>
          </p:nvSpPr>
          <p:spPr>
            <a:xfrm>
              <a:off x="4622400" y="1572950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0" y="0"/>
                  </a:moveTo>
                  <a:cubicBezTo>
                    <a:pt x="89" y="0"/>
                    <a:pt x="0" y="89"/>
                    <a:pt x="0" y="190"/>
                  </a:cubicBezTo>
                  <a:cubicBezTo>
                    <a:pt x="0" y="290"/>
                    <a:pt x="89" y="373"/>
                    <a:pt x="190" y="373"/>
                  </a:cubicBezTo>
                  <a:cubicBezTo>
                    <a:pt x="290" y="373"/>
                    <a:pt x="373" y="290"/>
                    <a:pt x="373" y="190"/>
                  </a:cubicBezTo>
                  <a:cubicBezTo>
                    <a:pt x="373" y="89"/>
                    <a:pt x="290" y="0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0"/>
            <p:cNvSpPr/>
            <p:nvPr/>
          </p:nvSpPr>
          <p:spPr>
            <a:xfrm>
              <a:off x="4648300" y="1580500"/>
              <a:ext cx="9325" cy="9350"/>
            </a:xfrm>
            <a:custGeom>
              <a:avLst/>
              <a:gdLst/>
              <a:ahLst/>
              <a:cxnLst/>
              <a:rect l="l" t="t" r="r" b="b"/>
              <a:pathLst>
                <a:path w="373" h="374" extrusionOk="0">
                  <a:moveTo>
                    <a:pt x="189" y="0"/>
                  </a:moveTo>
                  <a:cubicBezTo>
                    <a:pt x="83" y="0"/>
                    <a:pt x="0" y="83"/>
                    <a:pt x="0" y="190"/>
                  </a:cubicBezTo>
                  <a:cubicBezTo>
                    <a:pt x="0" y="290"/>
                    <a:pt x="83" y="373"/>
                    <a:pt x="189" y="373"/>
                  </a:cubicBezTo>
                  <a:cubicBezTo>
                    <a:pt x="290" y="373"/>
                    <a:pt x="373" y="290"/>
                    <a:pt x="373" y="190"/>
                  </a:cubicBezTo>
                  <a:cubicBezTo>
                    <a:pt x="373" y="89"/>
                    <a:pt x="290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0"/>
            <p:cNvSpPr/>
            <p:nvPr/>
          </p:nvSpPr>
          <p:spPr>
            <a:xfrm>
              <a:off x="4705550" y="1745750"/>
              <a:ext cx="23250" cy="23125"/>
            </a:xfrm>
            <a:custGeom>
              <a:avLst/>
              <a:gdLst/>
              <a:ahLst/>
              <a:cxnLst/>
              <a:rect l="l" t="t" r="r" b="b"/>
              <a:pathLst>
                <a:path w="930" h="925" extrusionOk="0">
                  <a:moveTo>
                    <a:pt x="462" y="1"/>
                  </a:moveTo>
                  <a:cubicBezTo>
                    <a:pt x="207" y="1"/>
                    <a:pt x="0" y="208"/>
                    <a:pt x="0" y="462"/>
                  </a:cubicBezTo>
                  <a:cubicBezTo>
                    <a:pt x="0" y="717"/>
                    <a:pt x="213" y="924"/>
                    <a:pt x="462" y="924"/>
                  </a:cubicBezTo>
                  <a:cubicBezTo>
                    <a:pt x="716" y="924"/>
                    <a:pt x="929" y="717"/>
                    <a:pt x="929" y="462"/>
                  </a:cubicBezTo>
                  <a:cubicBezTo>
                    <a:pt x="929" y="208"/>
                    <a:pt x="716" y="1"/>
                    <a:pt x="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0"/>
            <p:cNvSpPr/>
            <p:nvPr/>
          </p:nvSpPr>
          <p:spPr>
            <a:xfrm>
              <a:off x="4629500" y="1967825"/>
              <a:ext cx="12150" cy="1217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13" y="1"/>
                    <a:pt x="0" y="113"/>
                    <a:pt x="0" y="244"/>
                  </a:cubicBezTo>
                  <a:cubicBezTo>
                    <a:pt x="0" y="374"/>
                    <a:pt x="113" y="486"/>
                    <a:pt x="243" y="486"/>
                  </a:cubicBezTo>
                  <a:cubicBezTo>
                    <a:pt x="373" y="486"/>
                    <a:pt x="486" y="374"/>
                    <a:pt x="486" y="244"/>
                  </a:cubicBezTo>
                  <a:cubicBezTo>
                    <a:pt x="486" y="113"/>
                    <a:pt x="373" y="1"/>
                    <a:pt x="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0"/>
            <p:cNvSpPr/>
            <p:nvPr/>
          </p:nvSpPr>
          <p:spPr>
            <a:xfrm>
              <a:off x="4897725" y="1708475"/>
              <a:ext cx="15725" cy="15700"/>
            </a:xfrm>
            <a:custGeom>
              <a:avLst/>
              <a:gdLst/>
              <a:ahLst/>
              <a:cxnLst/>
              <a:rect l="l" t="t" r="r" b="b"/>
              <a:pathLst>
                <a:path w="629" h="628" extrusionOk="0">
                  <a:moveTo>
                    <a:pt x="315" y="0"/>
                  </a:moveTo>
                  <a:cubicBezTo>
                    <a:pt x="143" y="0"/>
                    <a:pt x="1" y="143"/>
                    <a:pt x="1" y="314"/>
                  </a:cubicBezTo>
                  <a:cubicBezTo>
                    <a:pt x="1" y="486"/>
                    <a:pt x="143" y="628"/>
                    <a:pt x="315" y="628"/>
                  </a:cubicBezTo>
                  <a:cubicBezTo>
                    <a:pt x="486" y="628"/>
                    <a:pt x="628" y="486"/>
                    <a:pt x="628" y="314"/>
                  </a:cubicBezTo>
                  <a:cubicBezTo>
                    <a:pt x="628" y="143"/>
                    <a:pt x="486" y="0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0"/>
            <p:cNvSpPr/>
            <p:nvPr/>
          </p:nvSpPr>
          <p:spPr>
            <a:xfrm>
              <a:off x="4843000" y="1657125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0" y="1"/>
                  </a:moveTo>
                  <a:cubicBezTo>
                    <a:pt x="83" y="1"/>
                    <a:pt x="0" y="84"/>
                    <a:pt x="0" y="184"/>
                  </a:cubicBezTo>
                  <a:cubicBezTo>
                    <a:pt x="0" y="291"/>
                    <a:pt x="83" y="374"/>
                    <a:pt x="190" y="374"/>
                  </a:cubicBezTo>
                  <a:cubicBezTo>
                    <a:pt x="290" y="374"/>
                    <a:pt x="373" y="291"/>
                    <a:pt x="373" y="184"/>
                  </a:cubicBezTo>
                  <a:cubicBezTo>
                    <a:pt x="373" y="84"/>
                    <a:pt x="290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0"/>
            <p:cNvSpPr/>
            <p:nvPr/>
          </p:nvSpPr>
          <p:spPr>
            <a:xfrm>
              <a:off x="4900100" y="1494975"/>
              <a:ext cx="17200" cy="17200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"/>
                  </a:moveTo>
                  <a:cubicBezTo>
                    <a:pt x="155" y="1"/>
                    <a:pt x="1" y="160"/>
                    <a:pt x="1" y="344"/>
                  </a:cubicBezTo>
                  <a:cubicBezTo>
                    <a:pt x="1" y="527"/>
                    <a:pt x="155" y="687"/>
                    <a:pt x="344" y="687"/>
                  </a:cubicBezTo>
                  <a:cubicBezTo>
                    <a:pt x="527" y="687"/>
                    <a:pt x="687" y="533"/>
                    <a:pt x="687" y="344"/>
                  </a:cubicBezTo>
                  <a:cubicBezTo>
                    <a:pt x="687" y="160"/>
                    <a:pt x="527" y="1"/>
                    <a:pt x="3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0"/>
            <p:cNvSpPr/>
            <p:nvPr/>
          </p:nvSpPr>
          <p:spPr>
            <a:xfrm>
              <a:off x="4852475" y="1387575"/>
              <a:ext cx="9175" cy="9325"/>
            </a:xfrm>
            <a:custGeom>
              <a:avLst/>
              <a:gdLst/>
              <a:ahLst/>
              <a:cxnLst/>
              <a:rect l="l" t="t" r="r" b="b"/>
              <a:pathLst>
                <a:path w="367" h="373" extrusionOk="0">
                  <a:moveTo>
                    <a:pt x="183" y="0"/>
                  </a:moveTo>
                  <a:cubicBezTo>
                    <a:pt x="83" y="0"/>
                    <a:pt x="0" y="89"/>
                    <a:pt x="0" y="189"/>
                  </a:cubicBezTo>
                  <a:cubicBezTo>
                    <a:pt x="0" y="290"/>
                    <a:pt x="83" y="373"/>
                    <a:pt x="183" y="373"/>
                  </a:cubicBezTo>
                  <a:cubicBezTo>
                    <a:pt x="284" y="373"/>
                    <a:pt x="367" y="290"/>
                    <a:pt x="367" y="189"/>
                  </a:cubicBezTo>
                  <a:cubicBezTo>
                    <a:pt x="367" y="89"/>
                    <a:pt x="28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0"/>
            <p:cNvSpPr/>
            <p:nvPr/>
          </p:nvSpPr>
          <p:spPr>
            <a:xfrm>
              <a:off x="4874500" y="1339625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4" y="1"/>
                  </a:moveTo>
                  <a:cubicBezTo>
                    <a:pt x="84" y="1"/>
                    <a:pt x="1" y="89"/>
                    <a:pt x="1" y="190"/>
                  </a:cubicBezTo>
                  <a:cubicBezTo>
                    <a:pt x="1" y="291"/>
                    <a:pt x="84" y="373"/>
                    <a:pt x="184" y="373"/>
                  </a:cubicBezTo>
                  <a:cubicBezTo>
                    <a:pt x="285" y="373"/>
                    <a:pt x="374" y="291"/>
                    <a:pt x="374" y="190"/>
                  </a:cubicBezTo>
                  <a:cubicBezTo>
                    <a:pt x="374" y="89"/>
                    <a:pt x="285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0"/>
            <p:cNvSpPr/>
            <p:nvPr/>
          </p:nvSpPr>
          <p:spPr>
            <a:xfrm>
              <a:off x="5099400" y="1665725"/>
              <a:ext cx="12450" cy="12450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3" y="0"/>
                    <a:pt x="0" y="113"/>
                    <a:pt x="0" y="249"/>
                  </a:cubicBezTo>
                  <a:cubicBezTo>
                    <a:pt x="0" y="385"/>
                    <a:pt x="113" y="497"/>
                    <a:pt x="249" y="497"/>
                  </a:cubicBezTo>
                  <a:cubicBezTo>
                    <a:pt x="385" y="497"/>
                    <a:pt x="497" y="385"/>
                    <a:pt x="497" y="249"/>
                  </a:cubicBezTo>
                  <a:cubicBezTo>
                    <a:pt x="497" y="113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0"/>
            <p:cNvSpPr/>
            <p:nvPr/>
          </p:nvSpPr>
          <p:spPr>
            <a:xfrm>
              <a:off x="4617075" y="1419825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0" y="0"/>
                  </a:moveTo>
                  <a:cubicBezTo>
                    <a:pt x="89" y="0"/>
                    <a:pt x="0" y="83"/>
                    <a:pt x="0" y="184"/>
                  </a:cubicBezTo>
                  <a:cubicBezTo>
                    <a:pt x="0" y="284"/>
                    <a:pt x="89" y="373"/>
                    <a:pt x="190" y="373"/>
                  </a:cubicBezTo>
                  <a:cubicBezTo>
                    <a:pt x="290" y="373"/>
                    <a:pt x="373" y="284"/>
                    <a:pt x="373" y="184"/>
                  </a:cubicBezTo>
                  <a:cubicBezTo>
                    <a:pt x="373" y="83"/>
                    <a:pt x="290" y="0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0"/>
            <p:cNvSpPr/>
            <p:nvPr/>
          </p:nvSpPr>
          <p:spPr>
            <a:xfrm>
              <a:off x="4588225" y="1759625"/>
              <a:ext cx="15850" cy="18125"/>
            </a:xfrm>
            <a:custGeom>
              <a:avLst/>
              <a:gdLst/>
              <a:ahLst/>
              <a:cxnLst/>
              <a:rect l="l" t="t" r="r" b="b"/>
              <a:pathLst>
                <a:path w="634" h="725" extrusionOk="0">
                  <a:moveTo>
                    <a:pt x="158" y="1"/>
                  </a:moveTo>
                  <a:cubicBezTo>
                    <a:pt x="128" y="1"/>
                    <a:pt x="96" y="11"/>
                    <a:pt x="71" y="26"/>
                  </a:cubicBezTo>
                  <a:lnTo>
                    <a:pt x="65" y="32"/>
                  </a:lnTo>
                  <a:cubicBezTo>
                    <a:pt x="12" y="73"/>
                    <a:pt x="0" y="162"/>
                    <a:pt x="42" y="221"/>
                  </a:cubicBezTo>
                  <a:cubicBezTo>
                    <a:pt x="119" y="334"/>
                    <a:pt x="201" y="446"/>
                    <a:pt x="284" y="558"/>
                  </a:cubicBezTo>
                  <a:lnTo>
                    <a:pt x="367" y="671"/>
                  </a:lnTo>
                  <a:cubicBezTo>
                    <a:pt x="392" y="707"/>
                    <a:pt x="434" y="725"/>
                    <a:pt x="478" y="725"/>
                  </a:cubicBezTo>
                  <a:cubicBezTo>
                    <a:pt x="507" y="725"/>
                    <a:pt x="537" y="717"/>
                    <a:pt x="562" y="700"/>
                  </a:cubicBezTo>
                  <a:cubicBezTo>
                    <a:pt x="622" y="653"/>
                    <a:pt x="634" y="564"/>
                    <a:pt x="592" y="505"/>
                  </a:cubicBezTo>
                  <a:cubicBezTo>
                    <a:pt x="480" y="357"/>
                    <a:pt x="373" y="209"/>
                    <a:pt x="267" y="55"/>
                  </a:cubicBezTo>
                  <a:cubicBezTo>
                    <a:pt x="243" y="26"/>
                    <a:pt x="213" y="8"/>
                    <a:pt x="178" y="2"/>
                  </a:cubicBezTo>
                  <a:cubicBezTo>
                    <a:pt x="172" y="1"/>
                    <a:pt x="165" y="1"/>
                    <a:pt x="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0"/>
            <p:cNvSpPr/>
            <p:nvPr/>
          </p:nvSpPr>
          <p:spPr>
            <a:xfrm>
              <a:off x="4580825" y="1782100"/>
              <a:ext cx="18525" cy="13325"/>
            </a:xfrm>
            <a:custGeom>
              <a:avLst/>
              <a:gdLst/>
              <a:ahLst/>
              <a:cxnLst/>
              <a:rect l="l" t="t" r="r" b="b"/>
              <a:pathLst>
                <a:path w="741" h="533" extrusionOk="0">
                  <a:moveTo>
                    <a:pt x="589" y="0"/>
                  </a:moveTo>
                  <a:cubicBezTo>
                    <a:pt x="563" y="0"/>
                    <a:pt x="537" y="7"/>
                    <a:pt x="515" y="20"/>
                  </a:cubicBezTo>
                  <a:cubicBezTo>
                    <a:pt x="367" y="115"/>
                    <a:pt x="225" y="198"/>
                    <a:pt x="89" y="275"/>
                  </a:cubicBezTo>
                  <a:cubicBezTo>
                    <a:pt x="77" y="281"/>
                    <a:pt x="77" y="281"/>
                    <a:pt x="65" y="287"/>
                  </a:cubicBezTo>
                  <a:cubicBezTo>
                    <a:pt x="18" y="328"/>
                    <a:pt x="0" y="405"/>
                    <a:pt x="36" y="464"/>
                  </a:cubicBezTo>
                  <a:cubicBezTo>
                    <a:pt x="59" y="507"/>
                    <a:pt x="103" y="532"/>
                    <a:pt x="151" y="532"/>
                  </a:cubicBezTo>
                  <a:cubicBezTo>
                    <a:pt x="176" y="532"/>
                    <a:pt x="201" y="526"/>
                    <a:pt x="225" y="512"/>
                  </a:cubicBezTo>
                  <a:cubicBezTo>
                    <a:pt x="361" y="441"/>
                    <a:pt x="503" y="358"/>
                    <a:pt x="651" y="263"/>
                  </a:cubicBezTo>
                  <a:lnTo>
                    <a:pt x="663" y="251"/>
                  </a:lnTo>
                  <a:cubicBezTo>
                    <a:pt x="722" y="204"/>
                    <a:pt x="740" y="133"/>
                    <a:pt x="705" y="68"/>
                  </a:cubicBezTo>
                  <a:cubicBezTo>
                    <a:pt x="687" y="38"/>
                    <a:pt x="651" y="15"/>
                    <a:pt x="616" y="3"/>
                  </a:cubicBezTo>
                  <a:cubicBezTo>
                    <a:pt x="607" y="1"/>
                    <a:pt x="598" y="0"/>
                    <a:pt x="5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0"/>
            <p:cNvSpPr/>
            <p:nvPr/>
          </p:nvSpPr>
          <p:spPr>
            <a:xfrm>
              <a:off x="4603025" y="1783000"/>
              <a:ext cx="15550" cy="18600"/>
            </a:xfrm>
            <a:custGeom>
              <a:avLst/>
              <a:gdLst/>
              <a:ahLst/>
              <a:cxnLst/>
              <a:rect l="l" t="t" r="r" b="b"/>
              <a:pathLst>
                <a:path w="622" h="744" extrusionOk="0">
                  <a:moveTo>
                    <a:pt x="156" y="1"/>
                  </a:moveTo>
                  <a:cubicBezTo>
                    <a:pt x="124" y="1"/>
                    <a:pt x="95" y="11"/>
                    <a:pt x="71" y="26"/>
                  </a:cubicBezTo>
                  <a:lnTo>
                    <a:pt x="65" y="32"/>
                  </a:lnTo>
                  <a:cubicBezTo>
                    <a:pt x="6" y="79"/>
                    <a:pt x="0" y="162"/>
                    <a:pt x="42" y="221"/>
                  </a:cubicBezTo>
                  <a:cubicBezTo>
                    <a:pt x="95" y="298"/>
                    <a:pt x="148" y="375"/>
                    <a:pt x="195" y="452"/>
                  </a:cubicBezTo>
                  <a:cubicBezTo>
                    <a:pt x="249" y="535"/>
                    <a:pt x="302" y="612"/>
                    <a:pt x="355" y="689"/>
                  </a:cubicBezTo>
                  <a:cubicBezTo>
                    <a:pt x="379" y="718"/>
                    <a:pt x="408" y="736"/>
                    <a:pt x="444" y="742"/>
                  </a:cubicBezTo>
                  <a:cubicBezTo>
                    <a:pt x="451" y="743"/>
                    <a:pt x="458" y="744"/>
                    <a:pt x="465" y="744"/>
                  </a:cubicBezTo>
                  <a:cubicBezTo>
                    <a:pt x="498" y="744"/>
                    <a:pt x="526" y="733"/>
                    <a:pt x="550" y="718"/>
                  </a:cubicBezTo>
                  <a:cubicBezTo>
                    <a:pt x="610" y="671"/>
                    <a:pt x="621" y="588"/>
                    <a:pt x="580" y="523"/>
                  </a:cubicBezTo>
                  <a:cubicBezTo>
                    <a:pt x="527" y="446"/>
                    <a:pt x="474" y="369"/>
                    <a:pt x="426" y="292"/>
                  </a:cubicBezTo>
                  <a:cubicBezTo>
                    <a:pt x="373" y="215"/>
                    <a:pt x="320" y="132"/>
                    <a:pt x="266" y="61"/>
                  </a:cubicBezTo>
                  <a:cubicBezTo>
                    <a:pt x="243" y="32"/>
                    <a:pt x="213" y="8"/>
                    <a:pt x="178" y="2"/>
                  </a:cubicBezTo>
                  <a:cubicBezTo>
                    <a:pt x="170" y="1"/>
                    <a:pt x="163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0"/>
            <p:cNvSpPr/>
            <p:nvPr/>
          </p:nvSpPr>
          <p:spPr>
            <a:xfrm>
              <a:off x="4607000" y="1765875"/>
              <a:ext cx="16900" cy="13050"/>
            </a:xfrm>
            <a:custGeom>
              <a:avLst/>
              <a:gdLst/>
              <a:ahLst/>
              <a:cxnLst/>
              <a:rect l="l" t="t" r="r" b="b"/>
              <a:pathLst>
                <a:path w="676" h="522" extrusionOk="0">
                  <a:moveTo>
                    <a:pt x="514" y="0"/>
                  </a:moveTo>
                  <a:cubicBezTo>
                    <a:pt x="491" y="0"/>
                    <a:pt x="470" y="7"/>
                    <a:pt x="451" y="18"/>
                  </a:cubicBezTo>
                  <a:cubicBezTo>
                    <a:pt x="391" y="60"/>
                    <a:pt x="332" y="101"/>
                    <a:pt x="273" y="143"/>
                  </a:cubicBezTo>
                  <a:cubicBezTo>
                    <a:pt x="208" y="184"/>
                    <a:pt x="149" y="220"/>
                    <a:pt x="90" y="261"/>
                  </a:cubicBezTo>
                  <a:cubicBezTo>
                    <a:pt x="84" y="261"/>
                    <a:pt x="78" y="267"/>
                    <a:pt x="72" y="273"/>
                  </a:cubicBezTo>
                  <a:cubicBezTo>
                    <a:pt x="19" y="314"/>
                    <a:pt x="1" y="391"/>
                    <a:pt x="36" y="450"/>
                  </a:cubicBezTo>
                  <a:cubicBezTo>
                    <a:pt x="54" y="480"/>
                    <a:pt x="90" y="510"/>
                    <a:pt x="125" y="516"/>
                  </a:cubicBezTo>
                  <a:cubicBezTo>
                    <a:pt x="138" y="520"/>
                    <a:pt x="150" y="522"/>
                    <a:pt x="163" y="522"/>
                  </a:cubicBezTo>
                  <a:cubicBezTo>
                    <a:pt x="185" y="522"/>
                    <a:pt x="207" y="515"/>
                    <a:pt x="226" y="504"/>
                  </a:cubicBezTo>
                  <a:cubicBezTo>
                    <a:pt x="273" y="474"/>
                    <a:pt x="320" y="445"/>
                    <a:pt x="368" y="409"/>
                  </a:cubicBezTo>
                  <a:lnTo>
                    <a:pt x="403" y="385"/>
                  </a:lnTo>
                  <a:cubicBezTo>
                    <a:pt x="462" y="344"/>
                    <a:pt x="528" y="303"/>
                    <a:pt x="593" y="261"/>
                  </a:cubicBezTo>
                  <a:cubicBezTo>
                    <a:pt x="599" y="261"/>
                    <a:pt x="599" y="255"/>
                    <a:pt x="605" y="249"/>
                  </a:cubicBezTo>
                  <a:cubicBezTo>
                    <a:pt x="664" y="208"/>
                    <a:pt x="676" y="131"/>
                    <a:pt x="646" y="72"/>
                  </a:cubicBezTo>
                  <a:cubicBezTo>
                    <a:pt x="622" y="42"/>
                    <a:pt x="593" y="13"/>
                    <a:pt x="551" y="7"/>
                  </a:cubicBezTo>
                  <a:cubicBezTo>
                    <a:pt x="539" y="2"/>
                    <a:pt x="526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0"/>
            <p:cNvSpPr/>
            <p:nvPr/>
          </p:nvSpPr>
          <p:spPr>
            <a:xfrm>
              <a:off x="4894175" y="1604000"/>
              <a:ext cx="9950" cy="24625"/>
            </a:xfrm>
            <a:custGeom>
              <a:avLst/>
              <a:gdLst/>
              <a:ahLst/>
              <a:cxnLst/>
              <a:rect l="l" t="t" r="r" b="b"/>
              <a:pathLst>
                <a:path w="398" h="985" extrusionOk="0">
                  <a:moveTo>
                    <a:pt x="227" y="1"/>
                  </a:moveTo>
                  <a:cubicBezTo>
                    <a:pt x="143" y="1"/>
                    <a:pt x="77" y="70"/>
                    <a:pt x="66" y="155"/>
                  </a:cubicBezTo>
                  <a:cubicBezTo>
                    <a:pt x="54" y="315"/>
                    <a:pt x="36" y="481"/>
                    <a:pt x="25" y="646"/>
                  </a:cubicBezTo>
                  <a:lnTo>
                    <a:pt x="13" y="806"/>
                  </a:lnTo>
                  <a:cubicBezTo>
                    <a:pt x="1" y="895"/>
                    <a:pt x="72" y="978"/>
                    <a:pt x="161" y="984"/>
                  </a:cubicBezTo>
                  <a:cubicBezTo>
                    <a:pt x="165" y="984"/>
                    <a:pt x="169" y="984"/>
                    <a:pt x="173" y="984"/>
                  </a:cubicBezTo>
                  <a:cubicBezTo>
                    <a:pt x="262" y="984"/>
                    <a:pt x="333" y="921"/>
                    <a:pt x="338" y="836"/>
                  </a:cubicBezTo>
                  <a:cubicBezTo>
                    <a:pt x="356" y="617"/>
                    <a:pt x="374" y="398"/>
                    <a:pt x="397" y="179"/>
                  </a:cubicBezTo>
                  <a:cubicBezTo>
                    <a:pt x="397" y="137"/>
                    <a:pt x="386" y="96"/>
                    <a:pt x="356" y="60"/>
                  </a:cubicBezTo>
                  <a:cubicBezTo>
                    <a:pt x="326" y="25"/>
                    <a:pt x="285" y="7"/>
                    <a:pt x="244" y="1"/>
                  </a:cubicBezTo>
                  <a:lnTo>
                    <a:pt x="238" y="1"/>
                  </a:lnTo>
                  <a:cubicBezTo>
                    <a:pt x="234" y="1"/>
                    <a:pt x="231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0"/>
            <p:cNvSpPr/>
            <p:nvPr/>
          </p:nvSpPr>
          <p:spPr>
            <a:xfrm>
              <a:off x="4866375" y="1624150"/>
              <a:ext cx="23400" cy="10975"/>
            </a:xfrm>
            <a:custGeom>
              <a:avLst/>
              <a:gdLst/>
              <a:ahLst/>
              <a:cxnLst/>
              <a:rect l="l" t="t" r="r" b="b"/>
              <a:pathLst>
                <a:path w="936" h="439" extrusionOk="0">
                  <a:moveTo>
                    <a:pt x="190" y="0"/>
                  </a:moveTo>
                  <a:cubicBezTo>
                    <a:pt x="107" y="0"/>
                    <a:pt x="36" y="59"/>
                    <a:pt x="18" y="136"/>
                  </a:cubicBezTo>
                  <a:cubicBezTo>
                    <a:pt x="0" y="225"/>
                    <a:pt x="59" y="308"/>
                    <a:pt x="148" y="332"/>
                  </a:cubicBezTo>
                  <a:cubicBezTo>
                    <a:pt x="326" y="373"/>
                    <a:pt x="521" y="403"/>
                    <a:pt x="728" y="438"/>
                  </a:cubicBezTo>
                  <a:lnTo>
                    <a:pt x="746" y="438"/>
                  </a:lnTo>
                  <a:cubicBezTo>
                    <a:pt x="750" y="438"/>
                    <a:pt x="754" y="439"/>
                    <a:pt x="758" y="439"/>
                  </a:cubicBezTo>
                  <a:cubicBezTo>
                    <a:pt x="841" y="439"/>
                    <a:pt x="907" y="381"/>
                    <a:pt x="924" y="308"/>
                  </a:cubicBezTo>
                  <a:cubicBezTo>
                    <a:pt x="935" y="261"/>
                    <a:pt x="924" y="213"/>
                    <a:pt x="894" y="178"/>
                  </a:cubicBezTo>
                  <a:cubicBezTo>
                    <a:pt x="870" y="142"/>
                    <a:pt x="835" y="119"/>
                    <a:pt x="793" y="113"/>
                  </a:cubicBezTo>
                  <a:cubicBezTo>
                    <a:pt x="586" y="83"/>
                    <a:pt x="397" y="47"/>
                    <a:pt x="213" y="6"/>
                  </a:cubicBezTo>
                  <a:cubicBezTo>
                    <a:pt x="202" y="6"/>
                    <a:pt x="196" y="6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0"/>
            <p:cNvSpPr/>
            <p:nvPr/>
          </p:nvSpPr>
          <p:spPr>
            <a:xfrm>
              <a:off x="4888850" y="1636425"/>
              <a:ext cx="10400" cy="24875"/>
            </a:xfrm>
            <a:custGeom>
              <a:avLst/>
              <a:gdLst/>
              <a:ahLst/>
              <a:cxnLst/>
              <a:rect l="l" t="t" r="r" b="b"/>
              <a:pathLst>
                <a:path w="416" h="995" extrusionOk="0">
                  <a:moveTo>
                    <a:pt x="249" y="0"/>
                  </a:moveTo>
                  <a:cubicBezTo>
                    <a:pt x="167" y="0"/>
                    <a:pt x="90" y="65"/>
                    <a:pt x="84" y="154"/>
                  </a:cubicBezTo>
                  <a:cubicBezTo>
                    <a:pt x="72" y="267"/>
                    <a:pt x="54" y="373"/>
                    <a:pt x="42" y="486"/>
                  </a:cubicBezTo>
                  <a:cubicBezTo>
                    <a:pt x="30" y="592"/>
                    <a:pt x="19" y="705"/>
                    <a:pt x="7" y="817"/>
                  </a:cubicBezTo>
                  <a:cubicBezTo>
                    <a:pt x="1" y="858"/>
                    <a:pt x="13" y="900"/>
                    <a:pt x="42" y="935"/>
                  </a:cubicBezTo>
                  <a:cubicBezTo>
                    <a:pt x="72" y="971"/>
                    <a:pt x="113" y="989"/>
                    <a:pt x="155" y="995"/>
                  </a:cubicBezTo>
                  <a:cubicBezTo>
                    <a:pt x="249" y="995"/>
                    <a:pt x="326" y="930"/>
                    <a:pt x="332" y="841"/>
                  </a:cubicBezTo>
                  <a:cubicBezTo>
                    <a:pt x="344" y="734"/>
                    <a:pt x="362" y="622"/>
                    <a:pt x="374" y="509"/>
                  </a:cubicBezTo>
                  <a:cubicBezTo>
                    <a:pt x="386" y="403"/>
                    <a:pt x="397" y="290"/>
                    <a:pt x="409" y="184"/>
                  </a:cubicBezTo>
                  <a:cubicBezTo>
                    <a:pt x="415" y="136"/>
                    <a:pt x="403" y="95"/>
                    <a:pt x="374" y="65"/>
                  </a:cubicBezTo>
                  <a:cubicBezTo>
                    <a:pt x="344" y="30"/>
                    <a:pt x="303" y="6"/>
                    <a:pt x="261" y="6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0"/>
            <p:cNvSpPr/>
            <p:nvPr/>
          </p:nvSpPr>
          <p:spPr>
            <a:xfrm>
              <a:off x="4903075" y="1629750"/>
              <a:ext cx="21325" cy="9950"/>
            </a:xfrm>
            <a:custGeom>
              <a:avLst/>
              <a:gdLst/>
              <a:ahLst/>
              <a:cxnLst/>
              <a:rect l="l" t="t" r="r" b="b"/>
              <a:pathLst>
                <a:path w="853" h="398" extrusionOk="0">
                  <a:moveTo>
                    <a:pt x="171" y="1"/>
                  </a:moveTo>
                  <a:cubicBezTo>
                    <a:pt x="88" y="1"/>
                    <a:pt x="23" y="58"/>
                    <a:pt x="6" y="131"/>
                  </a:cubicBezTo>
                  <a:cubicBezTo>
                    <a:pt x="0" y="179"/>
                    <a:pt x="12" y="226"/>
                    <a:pt x="36" y="261"/>
                  </a:cubicBezTo>
                  <a:cubicBezTo>
                    <a:pt x="59" y="297"/>
                    <a:pt x="101" y="321"/>
                    <a:pt x="136" y="327"/>
                  </a:cubicBezTo>
                  <a:cubicBezTo>
                    <a:pt x="201" y="338"/>
                    <a:pt x="266" y="344"/>
                    <a:pt x="331" y="350"/>
                  </a:cubicBezTo>
                  <a:lnTo>
                    <a:pt x="385" y="362"/>
                  </a:lnTo>
                  <a:cubicBezTo>
                    <a:pt x="473" y="368"/>
                    <a:pt x="562" y="380"/>
                    <a:pt x="651" y="398"/>
                  </a:cubicBezTo>
                  <a:lnTo>
                    <a:pt x="675" y="398"/>
                  </a:lnTo>
                  <a:cubicBezTo>
                    <a:pt x="678" y="398"/>
                    <a:pt x="682" y="398"/>
                    <a:pt x="686" y="398"/>
                  </a:cubicBezTo>
                  <a:cubicBezTo>
                    <a:pt x="764" y="398"/>
                    <a:pt x="829" y="341"/>
                    <a:pt x="846" y="267"/>
                  </a:cubicBezTo>
                  <a:cubicBezTo>
                    <a:pt x="852" y="220"/>
                    <a:pt x="840" y="173"/>
                    <a:pt x="817" y="137"/>
                  </a:cubicBezTo>
                  <a:cubicBezTo>
                    <a:pt x="793" y="102"/>
                    <a:pt x="758" y="78"/>
                    <a:pt x="716" y="72"/>
                  </a:cubicBezTo>
                  <a:cubicBezTo>
                    <a:pt x="627" y="60"/>
                    <a:pt x="544" y="48"/>
                    <a:pt x="462" y="37"/>
                  </a:cubicBezTo>
                  <a:cubicBezTo>
                    <a:pt x="367" y="25"/>
                    <a:pt x="284" y="13"/>
                    <a:pt x="201" y="1"/>
                  </a:cubicBezTo>
                  <a:lnTo>
                    <a:pt x="183" y="1"/>
                  </a:lnTo>
                  <a:cubicBezTo>
                    <a:pt x="179" y="1"/>
                    <a:pt x="17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0"/>
            <p:cNvSpPr/>
            <p:nvPr/>
          </p:nvSpPr>
          <p:spPr>
            <a:xfrm>
              <a:off x="4899950" y="2099025"/>
              <a:ext cx="12300" cy="27500"/>
            </a:xfrm>
            <a:custGeom>
              <a:avLst/>
              <a:gdLst/>
              <a:ahLst/>
              <a:cxnLst/>
              <a:rect l="l" t="t" r="r" b="b"/>
              <a:pathLst>
                <a:path w="492" h="1100" extrusionOk="0">
                  <a:moveTo>
                    <a:pt x="195" y="1"/>
                  </a:moveTo>
                  <a:cubicBezTo>
                    <a:pt x="188" y="1"/>
                    <a:pt x="180" y="1"/>
                    <a:pt x="172" y="2"/>
                  </a:cubicBezTo>
                  <a:lnTo>
                    <a:pt x="161" y="8"/>
                  </a:lnTo>
                  <a:cubicBezTo>
                    <a:pt x="66" y="26"/>
                    <a:pt x="1" y="115"/>
                    <a:pt x="13" y="215"/>
                  </a:cubicBezTo>
                  <a:cubicBezTo>
                    <a:pt x="36" y="399"/>
                    <a:pt x="66" y="582"/>
                    <a:pt x="89" y="760"/>
                  </a:cubicBezTo>
                  <a:lnTo>
                    <a:pt x="113" y="943"/>
                  </a:lnTo>
                  <a:cubicBezTo>
                    <a:pt x="129" y="1033"/>
                    <a:pt x="207" y="1100"/>
                    <a:pt x="291" y="1100"/>
                  </a:cubicBezTo>
                  <a:cubicBezTo>
                    <a:pt x="301" y="1100"/>
                    <a:pt x="310" y="1099"/>
                    <a:pt x="320" y="1097"/>
                  </a:cubicBezTo>
                  <a:cubicBezTo>
                    <a:pt x="427" y="1079"/>
                    <a:pt x="492" y="991"/>
                    <a:pt x="480" y="890"/>
                  </a:cubicBezTo>
                  <a:cubicBezTo>
                    <a:pt x="445" y="647"/>
                    <a:pt x="409" y="405"/>
                    <a:pt x="379" y="162"/>
                  </a:cubicBezTo>
                  <a:cubicBezTo>
                    <a:pt x="374" y="115"/>
                    <a:pt x="344" y="73"/>
                    <a:pt x="308" y="44"/>
                  </a:cubicBezTo>
                  <a:cubicBezTo>
                    <a:pt x="274" y="14"/>
                    <a:pt x="235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0"/>
            <p:cNvSpPr/>
            <p:nvPr/>
          </p:nvSpPr>
          <p:spPr>
            <a:xfrm>
              <a:off x="4873475" y="2127475"/>
              <a:ext cx="25925" cy="10075"/>
            </a:xfrm>
            <a:custGeom>
              <a:avLst/>
              <a:gdLst/>
              <a:ahLst/>
              <a:cxnLst/>
              <a:rect l="l" t="t" r="r" b="b"/>
              <a:pathLst>
                <a:path w="1037" h="403" extrusionOk="0">
                  <a:moveTo>
                    <a:pt x="841" y="1"/>
                  </a:moveTo>
                  <a:cubicBezTo>
                    <a:pt x="610" y="24"/>
                    <a:pt x="391" y="30"/>
                    <a:pt x="184" y="36"/>
                  </a:cubicBezTo>
                  <a:lnTo>
                    <a:pt x="154" y="36"/>
                  </a:lnTo>
                  <a:cubicBezTo>
                    <a:pt x="65" y="54"/>
                    <a:pt x="0" y="137"/>
                    <a:pt x="0" y="225"/>
                  </a:cubicBezTo>
                  <a:cubicBezTo>
                    <a:pt x="6" y="326"/>
                    <a:pt x="89" y="403"/>
                    <a:pt x="196" y="403"/>
                  </a:cubicBezTo>
                  <a:cubicBezTo>
                    <a:pt x="397" y="403"/>
                    <a:pt x="622" y="391"/>
                    <a:pt x="853" y="373"/>
                  </a:cubicBezTo>
                  <a:lnTo>
                    <a:pt x="870" y="373"/>
                  </a:lnTo>
                  <a:cubicBezTo>
                    <a:pt x="971" y="356"/>
                    <a:pt x="1036" y="279"/>
                    <a:pt x="1030" y="184"/>
                  </a:cubicBezTo>
                  <a:cubicBezTo>
                    <a:pt x="1030" y="131"/>
                    <a:pt x="1006" y="83"/>
                    <a:pt x="965" y="48"/>
                  </a:cubicBezTo>
                  <a:cubicBezTo>
                    <a:pt x="930" y="18"/>
                    <a:pt x="888" y="1"/>
                    <a:pt x="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0"/>
            <p:cNvSpPr/>
            <p:nvPr/>
          </p:nvSpPr>
          <p:spPr>
            <a:xfrm>
              <a:off x="4902625" y="2135725"/>
              <a:ext cx="11850" cy="27775"/>
            </a:xfrm>
            <a:custGeom>
              <a:avLst/>
              <a:gdLst/>
              <a:ahLst/>
              <a:cxnLst/>
              <a:rect l="l" t="t" r="r" b="b"/>
              <a:pathLst>
                <a:path w="474" h="1111" extrusionOk="0">
                  <a:moveTo>
                    <a:pt x="185" y="1"/>
                  </a:moveTo>
                  <a:cubicBezTo>
                    <a:pt x="178" y="1"/>
                    <a:pt x="172" y="1"/>
                    <a:pt x="166" y="2"/>
                  </a:cubicBezTo>
                  <a:lnTo>
                    <a:pt x="160" y="2"/>
                  </a:lnTo>
                  <a:cubicBezTo>
                    <a:pt x="65" y="20"/>
                    <a:pt x="0" y="114"/>
                    <a:pt x="12" y="215"/>
                  </a:cubicBezTo>
                  <a:cubicBezTo>
                    <a:pt x="24" y="333"/>
                    <a:pt x="36" y="458"/>
                    <a:pt x="54" y="582"/>
                  </a:cubicBezTo>
                  <a:cubicBezTo>
                    <a:pt x="65" y="706"/>
                    <a:pt x="77" y="831"/>
                    <a:pt x="89" y="955"/>
                  </a:cubicBezTo>
                  <a:cubicBezTo>
                    <a:pt x="101" y="1002"/>
                    <a:pt x="125" y="1044"/>
                    <a:pt x="160" y="1073"/>
                  </a:cubicBezTo>
                  <a:cubicBezTo>
                    <a:pt x="195" y="1098"/>
                    <a:pt x="237" y="1110"/>
                    <a:pt x="278" y="1110"/>
                  </a:cubicBezTo>
                  <a:cubicBezTo>
                    <a:pt x="286" y="1110"/>
                    <a:pt x="294" y="1110"/>
                    <a:pt x="302" y="1109"/>
                  </a:cubicBezTo>
                  <a:cubicBezTo>
                    <a:pt x="403" y="1091"/>
                    <a:pt x="474" y="1002"/>
                    <a:pt x="456" y="902"/>
                  </a:cubicBezTo>
                  <a:cubicBezTo>
                    <a:pt x="444" y="777"/>
                    <a:pt x="432" y="653"/>
                    <a:pt x="420" y="529"/>
                  </a:cubicBezTo>
                  <a:cubicBezTo>
                    <a:pt x="409" y="410"/>
                    <a:pt x="391" y="286"/>
                    <a:pt x="379" y="162"/>
                  </a:cubicBezTo>
                  <a:cubicBezTo>
                    <a:pt x="373" y="114"/>
                    <a:pt x="343" y="73"/>
                    <a:pt x="308" y="43"/>
                  </a:cubicBezTo>
                  <a:cubicBezTo>
                    <a:pt x="272" y="18"/>
                    <a:pt x="227" y="1"/>
                    <a:pt x="1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0"/>
            <p:cNvSpPr/>
            <p:nvPr/>
          </p:nvSpPr>
          <p:spPr>
            <a:xfrm>
              <a:off x="4914600" y="2124050"/>
              <a:ext cx="23850" cy="10550"/>
            </a:xfrm>
            <a:custGeom>
              <a:avLst/>
              <a:gdLst/>
              <a:ahLst/>
              <a:cxnLst/>
              <a:rect l="l" t="t" r="r" b="b"/>
              <a:pathLst>
                <a:path w="954" h="422" extrusionOk="0">
                  <a:moveTo>
                    <a:pt x="780" y="0"/>
                  </a:moveTo>
                  <a:cubicBezTo>
                    <a:pt x="775" y="0"/>
                    <a:pt x="769" y="1"/>
                    <a:pt x="764" y="1"/>
                  </a:cubicBezTo>
                  <a:cubicBezTo>
                    <a:pt x="663" y="7"/>
                    <a:pt x="569" y="19"/>
                    <a:pt x="474" y="25"/>
                  </a:cubicBezTo>
                  <a:cubicBezTo>
                    <a:pt x="373" y="37"/>
                    <a:pt x="279" y="43"/>
                    <a:pt x="184" y="55"/>
                  </a:cubicBezTo>
                  <a:cubicBezTo>
                    <a:pt x="178" y="52"/>
                    <a:pt x="174" y="50"/>
                    <a:pt x="170" y="50"/>
                  </a:cubicBezTo>
                  <a:cubicBezTo>
                    <a:pt x="166" y="50"/>
                    <a:pt x="163" y="52"/>
                    <a:pt x="160" y="55"/>
                  </a:cubicBezTo>
                  <a:cubicBezTo>
                    <a:pt x="66" y="72"/>
                    <a:pt x="1" y="149"/>
                    <a:pt x="1" y="244"/>
                  </a:cubicBezTo>
                  <a:cubicBezTo>
                    <a:pt x="1" y="291"/>
                    <a:pt x="24" y="339"/>
                    <a:pt x="66" y="374"/>
                  </a:cubicBezTo>
                  <a:cubicBezTo>
                    <a:pt x="101" y="404"/>
                    <a:pt x="149" y="422"/>
                    <a:pt x="190" y="422"/>
                  </a:cubicBezTo>
                  <a:cubicBezTo>
                    <a:pt x="267" y="416"/>
                    <a:pt x="338" y="410"/>
                    <a:pt x="415" y="398"/>
                  </a:cubicBezTo>
                  <a:lnTo>
                    <a:pt x="474" y="392"/>
                  </a:lnTo>
                  <a:cubicBezTo>
                    <a:pt x="575" y="386"/>
                    <a:pt x="675" y="374"/>
                    <a:pt x="776" y="368"/>
                  </a:cubicBezTo>
                  <a:cubicBezTo>
                    <a:pt x="782" y="368"/>
                    <a:pt x="788" y="362"/>
                    <a:pt x="794" y="362"/>
                  </a:cubicBezTo>
                  <a:cubicBezTo>
                    <a:pt x="888" y="345"/>
                    <a:pt x="953" y="268"/>
                    <a:pt x="953" y="179"/>
                  </a:cubicBezTo>
                  <a:cubicBezTo>
                    <a:pt x="948" y="126"/>
                    <a:pt x="930" y="78"/>
                    <a:pt x="888" y="43"/>
                  </a:cubicBezTo>
                  <a:cubicBezTo>
                    <a:pt x="857" y="17"/>
                    <a:pt x="818" y="0"/>
                    <a:pt x="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60"/>
          <p:cNvGrpSpPr/>
          <p:nvPr/>
        </p:nvGrpSpPr>
        <p:grpSpPr>
          <a:xfrm rot="10800000">
            <a:off x="7135353" y="-714968"/>
            <a:ext cx="2648897" cy="4493568"/>
            <a:chOff x="4455200" y="1151125"/>
            <a:chExt cx="737875" cy="1251725"/>
          </a:xfrm>
        </p:grpSpPr>
        <p:sp>
          <p:nvSpPr>
            <p:cNvPr id="1191" name="Google Shape;1191;p60"/>
            <p:cNvSpPr/>
            <p:nvPr/>
          </p:nvSpPr>
          <p:spPr>
            <a:xfrm>
              <a:off x="4455200" y="1151125"/>
              <a:ext cx="737575" cy="1251725"/>
            </a:xfrm>
            <a:custGeom>
              <a:avLst/>
              <a:gdLst/>
              <a:ahLst/>
              <a:cxnLst/>
              <a:rect l="l" t="t" r="r" b="b"/>
              <a:pathLst>
                <a:path w="29503" h="50069" extrusionOk="0">
                  <a:moveTo>
                    <a:pt x="9813" y="1"/>
                  </a:moveTo>
                  <a:cubicBezTo>
                    <a:pt x="9695" y="1"/>
                    <a:pt x="9576" y="25"/>
                    <a:pt x="9458" y="66"/>
                  </a:cubicBezTo>
                  <a:cubicBezTo>
                    <a:pt x="9257" y="137"/>
                    <a:pt x="9073" y="267"/>
                    <a:pt x="8931" y="439"/>
                  </a:cubicBezTo>
                  <a:cubicBezTo>
                    <a:pt x="8783" y="616"/>
                    <a:pt x="8665" y="829"/>
                    <a:pt x="8558" y="1108"/>
                  </a:cubicBezTo>
                  <a:cubicBezTo>
                    <a:pt x="8476" y="1344"/>
                    <a:pt x="8405" y="1605"/>
                    <a:pt x="8345" y="1942"/>
                  </a:cubicBezTo>
                  <a:cubicBezTo>
                    <a:pt x="8292" y="2268"/>
                    <a:pt x="8251" y="2617"/>
                    <a:pt x="8227" y="3007"/>
                  </a:cubicBezTo>
                  <a:cubicBezTo>
                    <a:pt x="8180" y="3741"/>
                    <a:pt x="8192" y="4522"/>
                    <a:pt x="8257" y="5534"/>
                  </a:cubicBezTo>
                  <a:cubicBezTo>
                    <a:pt x="8310" y="6410"/>
                    <a:pt x="8405" y="7339"/>
                    <a:pt x="8547" y="8452"/>
                  </a:cubicBezTo>
                  <a:cubicBezTo>
                    <a:pt x="8777" y="10216"/>
                    <a:pt x="9097" y="12133"/>
                    <a:pt x="9523" y="14317"/>
                  </a:cubicBezTo>
                  <a:cubicBezTo>
                    <a:pt x="9807" y="15725"/>
                    <a:pt x="10079" y="17021"/>
                    <a:pt x="10375" y="18264"/>
                  </a:cubicBezTo>
                  <a:lnTo>
                    <a:pt x="10393" y="18335"/>
                  </a:lnTo>
                  <a:cubicBezTo>
                    <a:pt x="10174" y="18400"/>
                    <a:pt x="9967" y="18501"/>
                    <a:pt x="9784" y="18625"/>
                  </a:cubicBezTo>
                  <a:cubicBezTo>
                    <a:pt x="9523" y="17294"/>
                    <a:pt x="9292" y="15921"/>
                    <a:pt x="9067" y="14601"/>
                  </a:cubicBezTo>
                  <a:cubicBezTo>
                    <a:pt x="8996" y="14163"/>
                    <a:pt x="8919" y="13725"/>
                    <a:pt x="8843" y="13287"/>
                  </a:cubicBezTo>
                  <a:cubicBezTo>
                    <a:pt x="8659" y="12198"/>
                    <a:pt x="8493" y="11322"/>
                    <a:pt x="8334" y="10523"/>
                  </a:cubicBezTo>
                  <a:cubicBezTo>
                    <a:pt x="8245" y="10062"/>
                    <a:pt x="8144" y="9606"/>
                    <a:pt x="8044" y="9144"/>
                  </a:cubicBezTo>
                  <a:cubicBezTo>
                    <a:pt x="7984" y="8890"/>
                    <a:pt x="7925" y="8630"/>
                    <a:pt x="7860" y="8375"/>
                  </a:cubicBezTo>
                  <a:lnTo>
                    <a:pt x="7748" y="7913"/>
                  </a:lnTo>
                  <a:cubicBezTo>
                    <a:pt x="7718" y="7789"/>
                    <a:pt x="7694" y="7659"/>
                    <a:pt x="7665" y="7535"/>
                  </a:cubicBezTo>
                  <a:cubicBezTo>
                    <a:pt x="7647" y="7440"/>
                    <a:pt x="7623" y="7345"/>
                    <a:pt x="7606" y="7251"/>
                  </a:cubicBezTo>
                  <a:cubicBezTo>
                    <a:pt x="7535" y="6955"/>
                    <a:pt x="7470" y="6694"/>
                    <a:pt x="7393" y="6452"/>
                  </a:cubicBezTo>
                  <a:cubicBezTo>
                    <a:pt x="7298" y="6156"/>
                    <a:pt x="7197" y="5901"/>
                    <a:pt x="7073" y="5659"/>
                  </a:cubicBezTo>
                  <a:cubicBezTo>
                    <a:pt x="6943" y="5410"/>
                    <a:pt x="6789" y="5203"/>
                    <a:pt x="6617" y="5049"/>
                  </a:cubicBezTo>
                  <a:cubicBezTo>
                    <a:pt x="6529" y="4972"/>
                    <a:pt x="6434" y="4907"/>
                    <a:pt x="6327" y="4854"/>
                  </a:cubicBezTo>
                  <a:cubicBezTo>
                    <a:pt x="6209" y="4795"/>
                    <a:pt x="6079" y="4759"/>
                    <a:pt x="5919" y="4741"/>
                  </a:cubicBezTo>
                  <a:cubicBezTo>
                    <a:pt x="5860" y="4735"/>
                    <a:pt x="5795" y="4730"/>
                    <a:pt x="5730" y="4730"/>
                  </a:cubicBezTo>
                  <a:cubicBezTo>
                    <a:pt x="5517" y="4730"/>
                    <a:pt x="5321" y="4783"/>
                    <a:pt x="5156" y="4877"/>
                  </a:cubicBezTo>
                  <a:cubicBezTo>
                    <a:pt x="4925" y="5014"/>
                    <a:pt x="4789" y="5238"/>
                    <a:pt x="4712" y="5398"/>
                  </a:cubicBezTo>
                  <a:cubicBezTo>
                    <a:pt x="4623" y="5599"/>
                    <a:pt x="4564" y="5830"/>
                    <a:pt x="4522" y="6114"/>
                  </a:cubicBezTo>
                  <a:cubicBezTo>
                    <a:pt x="4487" y="6387"/>
                    <a:pt x="4475" y="6665"/>
                    <a:pt x="4463" y="6878"/>
                  </a:cubicBezTo>
                  <a:lnTo>
                    <a:pt x="4463" y="7002"/>
                  </a:lnTo>
                  <a:cubicBezTo>
                    <a:pt x="4451" y="7310"/>
                    <a:pt x="4439" y="7612"/>
                    <a:pt x="4439" y="7913"/>
                  </a:cubicBezTo>
                  <a:cubicBezTo>
                    <a:pt x="4428" y="8772"/>
                    <a:pt x="4469" y="9671"/>
                    <a:pt x="4552" y="10659"/>
                  </a:cubicBezTo>
                  <a:cubicBezTo>
                    <a:pt x="4712" y="12459"/>
                    <a:pt x="5014" y="14240"/>
                    <a:pt x="5339" y="16057"/>
                  </a:cubicBezTo>
                  <a:lnTo>
                    <a:pt x="5422" y="16542"/>
                  </a:lnTo>
                  <a:cubicBezTo>
                    <a:pt x="5659" y="17868"/>
                    <a:pt x="5901" y="19235"/>
                    <a:pt x="6085" y="20590"/>
                  </a:cubicBezTo>
                  <a:lnTo>
                    <a:pt x="6097" y="20691"/>
                  </a:lnTo>
                  <a:lnTo>
                    <a:pt x="6114" y="20803"/>
                  </a:lnTo>
                  <a:lnTo>
                    <a:pt x="6097" y="20803"/>
                  </a:lnTo>
                  <a:cubicBezTo>
                    <a:pt x="6079" y="20803"/>
                    <a:pt x="6061" y="20809"/>
                    <a:pt x="6049" y="20809"/>
                  </a:cubicBezTo>
                  <a:cubicBezTo>
                    <a:pt x="5966" y="20839"/>
                    <a:pt x="5883" y="20868"/>
                    <a:pt x="5807" y="20898"/>
                  </a:cubicBezTo>
                  <a:cubicBezTo>
                    <a:pt x="5469" y="19661"/>
                    <a:pt x="5161" y="18383"/>
                    <a:pt x="4889" y="17246"/>
                  </a:cubicBezTo>
                  <a:lnTo>
                    <a:pt x="4871" y="17163"/>
                  </a:lnTo>
                  <a:cubicBezTo>
                    <a:pt x="4724" y="16548"/>
                    <a:pt x="4576" y="15933"/>
                    <a:pt x="4422" y="15311"/>
                  </a:cubicBezTo>
                  <a:cubicBezTo>
                    <a:pt x="4315" y="14885"/>
                    <a:pt x="4203" y="14459"/>
                    <a:pt x="4090" y="14027"/>
                  </a:cubicBezTo>
                  <a:lnTo>
                    <a:pt x="4002" y="13690"/>
                  </a:lnTo>
                  <a:cubicBezTo>
                    <a:pt x="3871" y="13192"/>
                    <a:pt x="3741" y="12701"/>
                    <a:pt x="3587" y="12222"/>
                  </a:cubicBezTo>
                  <a:cubicBezTo>
                    <a:pt x="3481" y="11885"/>
                    <a:pt x="3368" y="11577"/>
                    <a:pt x="3244" y="11281"/>
                  </a:cubicBezTo>
                  <a:cubicBezTo>
                    <a:pt x="3102" y="10938"/>
                    <a:pt x="2954" y="10654"/>
                    <a:pt x="2806" y="10399"/>
                  </a:cubicBezTo>
                  <a:cubicBezTo>
                    <a:pt x="2634" y="10121"/>
                    <a:pt x="2463" y="9908"/>
                    <a:pt x="2273" y="9736"/>
                  </a:cubicBezTo>
                  <a:cubicBezTo>
                    <a:pt x="2179" y="9653"/>
                    <a:pt x="2078" y="9582"/>
                    <a:pt x="1978" y="9529"/>
                  </a:cubicBezTo>
                  <a:cubicBezTo>
                    <a:pt x="1853" y="9464"/>
                    <a:pt x="1729" y="9429"/>
                    <a:pt x="1593" y="9411"/>
                  </a:cubicBezTo>
                  <a:cubicBezTo>
                    <a:pt x="1557" y="9405"/>
                    <a:pt x="1516" y="9405"/>
                    <a:pt x="1480" y="9405"/>
                  </a:cubicBezTo>
                  <a:cubicBezTo>
                    <a:pt x="1279" y="9405"/>
                    <a:pt x="1066" y="9470"/>
                    <a:pt x="859" y="9594"/>
                  </a:cubicBezTo>
                  <a:cubicBezTo>
                    <a:pt x="741" y="9671"/>
                    <a:pt x="646" y="9748"/>
                    <a:pt x="569" y="9837"/>
                  </a:cubicBezTo>
                  <a:cubicBezTo>
                    <a:pt x="492" y="9920"/>
                    <a:pt x="427" y="10020"/>
                    <a:pt x="362" y="10145"/>
                  </a:cubicBezTo>
                  <a:cubicBezTo>
                    <a:pt x="255" y="10358"/>
                    <a:pt x="178" y="10612"/>
                    <a:pt x="119" y="10938"/>
                  </a:cubicBezTo>
                  <a:cubicBezTo>
                    <a:pt x="66" y="11239"/>
                    <a:pt x="36" y="11577"/>
                    <a:pt x="25" y="11967"/>
                  </a:cubicBezTo>
                  <a:cubicBezTo>
                    <a:pt x="1" y="12808"/>
                    <a:pt x="72" y="13630"/>
                    <a:pt x="149" y="14323"/>
                  </a:cubicBezTo>
                  <a:cubicBezTo>
                    <a:pt x="196" y="14820"/>
                    <a:pt x="261" y="15353"/>
                    <a:pt x="362" y="16045"/>
                  </a:cubicBezTo>
                  <a:cubicBezTo>
                    <a:pt x="386" y="16234"/>
                    <a:pt x="415" y="16424"/>
                    <a:pt x="445" y="16613"/>
                  </a:cubicBezTo>
                  <a:cubicBezTo>
                    <a:pt x="480" y="16844"/>
                    <a:pt x="510" y="17069"/>
                    <a:pt x="539" y="17294"/>
                  </a:cubicBezTo>
                  <a:lnTo>
                    <a:pt x="616" y="17838"/>
                  </a:lnTo>
                  <a:cubicBezTo>
                    <a:pt x="652" y="18122"/>
                    <a:pt x="687" y="18412"/>
                    <a:pt x="729" y="18696"/>
                  </a:cubicBezTo>
                  <a:cubicBezTo>
                    <a:pt x="812" y="19241"/>
                    <a:pt x="900" y="19803"/>
                    <a:pt x="1007" y="20424"/>
                  </a:cubicBezTo>
                  <a:cubicBezTo>
                    <a:pt x="1202" y="21561"/>
                    <a:pt x="1439" y="22738"/>
                    <a:pt x="1711" y="23928"/>
                  </a:cubicBezTo>
                  <a:cubicBezTo>
                    <a:pt x="2250" y="26295"/>
                    <a:pt x="2924" y="28645"/>
                    <a:pt x="3712" y="30911"/>
                  </a:cubicBezTo>
                  <a:cubicBezTo>
                    <a:pt x="4345" y="32728"/>
                    <a:pt x="5061" y="34492"/>
                    <a:pt x="5836" y="36149"/>
                  </a:cubicBezTo>
                  <a:cubicBezTo>
                    <a:pt x="6085" y="36687"/>
                    <a:pt x="6345" y="37220"/>
                    <a:pt x="6605" y="37747"/>
                  </a:cubicBezTo>
                  <a:cubicBezTo>
                    <a:pt x="6765" y="38072"/>
                    <a:pt x="6925" y="38392"/>
                    <a:pt x="7085" y="38717"/>
                  </a:cubicBezTo>
                  <a:cubicBezTo>
                    <a:pt x="7588" y="39759"/>
                    <a:pt x="7978" y="40623"/>
                    <a:pt x="8322" y="41434"/>
                  </a:cubicBezTo>
                  <a:lnTo>
                    <a:pt x="8316" y="41398"/>
                  </a:lnTo>
                  <a:lnTo>
                    <a:pt x="8316" y="41398"/>
                  </a:lnTo>
                  <a:cubicBezTo>
                    <a:pt x="8754" y="42452"/>
                    <a:pt x="9115" y="43428"/>
                    <a:pt x="9399" y="44369"/>
                  </a:cubicBezTo>
                  <a:cubicBezTo>
                    <a:pt x="9713" y="45399"/>
                    <a:pt x="9943" y="46429"/>
                    <a:pt x="10079" y="47417"/>
                  </a:cubicBezTo>
                  <a:lnTo>
                    <a:pt x="10085" y="47464"/>
                  </a:lnTo>
                  <a:cubicBezTo>
                    <a:pt x="10162" y="48056"/>
                    <a:pt x="10204" y="48630"/>
                    <a:pt x="10221" y="49175"/>
                  </a:cubicBezTo>
                  <a:cubicBezTo>
                    <a:pt x="10221" y="49192"/>
                    <a:pt x="10227" y="49210"/>
                    <a:pt x="10233" y="49228"/>
                  </a:cubicBezTo>
                  <a:cubicBezTo>
                    <a:pt x="10227" y="49281"/>
                    <a:pt x="10239" y="49334"/>
                    <a:pt x="10275" y="49376"/>
                  </a:cubicBezTo>
                  <a:cubicBezTo>
                    <a:pt x="10304" y="49423"/>
                    <a:pt x="10346" y="49447"/>
                    <a:pt x="10411" y="49465"/>
                  </a:cubicBezTo>
                  <a:cubicBezTo>
                    <a:pt x="11748" y="49802"/>
                    <a:pt x="13133" y="49997"/>
                    <a:pt x="14542" y="50056"/>
                  </a:cubicBezTo>
                  <a:cubicBezTo>
                    <a:pt x="14814" y="50062"/>
                    <a:pt x="15086" y="50068"/>
                    <a:pt x="15358" y="50068"/>
                  </a:cubicBezTo>
                  <a:cubicBezTo>
                    <a:pt x="16589" y="50068"/>
                    <a:pt x="17773" y="49956"/>
                    <a:pt x="18880" y="49725"/>
                  </a:cubicBezTo>
                  <a:cubicBezTo>
                    <a:pt x="21253" y="49228"/>
                    <a:pt x="23224" y="48222"/>
                    <a:pt x="24579" y="46807"/>
                  </a:cubicBezTo>
                  <a:cubicBezTo>
                    <a:pt x="24591" y="46795"/>
                    <a:pt x="24602" y="46784"/>
                    <a:pt x="24608" y="46772"/>
                  </a:cubicBezTo>
                  <a:cubicBezTo>
                    <a:pt x="24679" y="46707"/>
                    <a:pt x="24697" y="46606"/>
                    <a:pt x="24656" y="46511"/>
                  </a:cubicBezTo>
                  <a:cubicBezTo>
                    <a:pt x="24348" y="45778"/>
                    <a:pt x="24022" y="44990"/>
                    <a:pt x="23750" y="44186"/>
                  </a:cubicBezTo>
                  <a:lnTo>
                    <a:pt x="23750" y="44191"/>
                  </a:lnTo>
                  <a:cubicBezTo>
                    <a:pt x="23401" y="43132"/>
                    <a:pt x="23206" y="42239"/>
                    <a:pt x="23147" y="41374"/>
                  </a:cubicBezTo>
                  <a:lnTo>
                    <a:pt x="23141" y="41410"/>
                  </a:lnTo>
                  <a:cubicBezTo>
                    <a:pt x="23111" y="40794"/>
                    <a:pt x="23147" y="40197"/>
                    <a:pt x="23253" y="39623"/>
                  </a:cubicBezTo>
                  <a:cubicBezTo>
                    <a:pt x="23395" y="38936"/>
                    <a:pt x="23644" y="38226"/>
                    <a:pt x="24022" y="37451"/>
                  </a:cubicBezTo>
                  <a:lnTo>
                    <a:pt x="24022" y="37451"/>
                  </a:lnTo>
                  <a:lnTo>
                    <a:pt x="23999" y="37480"/>
                  </a:lnTo>
                  <a:cubicBezTo>
                    <a:pt x="24289" y="36906"/>
                    <a:pt x="24626" y="36320"/>
                    <a:pt x="24952" y="35752"/>
                  </a:cubicBezTo>
                  <a:cubicBezTo>
                    <a:pt x="25378" y="35012"/>
                    <a:pt x="25816" y="34249"/>
                    <a:pt x="26165" y="33444"/>
                  </a:cubicBezTo>
                  <a:cubicBezTo>
                    <a:pt x="26484" y="32710"/>
                    <a:pt x="26709" y="31882"/>
                    <a:pt x="26863" y="30917"/>
                  </a:cubicBezTo>
                  <a:cubicBezTo>
                    <a:pt x="26999" y="30065"/>
                    <a:pt x="27047" y="29213"/>
                    <a:pt x="27088" y="28402"/>
                  </a:cubicBezTo>
                  <a:lnTo>
                    <a:pt x="27100" y="28065"/>
                  </a:lnTo>
                  <a:cubicBezTo>
                    <a:pt x="27147" y="26982"/>
                    <a:pt x="27201" y="25869"/>
                    <a:pt x="27402" y="24786"/>
                  </a:cubicBezTo>
                  <a:lnTo>
                    <a:pt x="27402" y="24786"/>
                  </a:lnTo>
                  <a:lnTo>
                    <a:pt x="27396" y="24816"/>
                  </a:lnTo>
                  <a:lnTo>
                    <a:pt x="27402" y="24780"/>
                  </a:lnTo>
                  <a:lnTo>
                    <a:pt x="27396" y="24780"/>
                  </a:lnTo>
                  <a:cubicBezTo>
                    <a:pt x="27567" y="23952"/>
                    <a:pt x="27816" y="23201"/>
                    <a:pt x="28141" y="22515"/>
                  </a:cubicBezTo>
                  <a:lnTo>
                    <a:pt x="28141" y="22515"/>
                  </a:lnTo>
                  <a:cubicBezTo>
                    <a:pt x="28232" y="22333"/>
                    <a:pt x="28335" y="22151"/>
                    <a:pt x="28437" y="21975"/>
                  </a:cubicBezTo>
                  <a:lnTo>
                    <a:pt x="28562" y="21744"/>
                  </a:lnTo>
                  <a:cubicBezTo>
                    <a:pt x="28674" y="21537"/>
                    <a:pt x="28781" y="21336"/>
                    <a:pt x="28887" y="21123"/>
                  </a:cubicBezTo>
                  <a:cubicBezTo>
                    <a:pt x="29071" y="20750"/>
                    <a:pt x="29272" y="20306"/>
                    <a:pt x="29402" y="19827"/>
                  </a:cubicBezTo>
                  <a:cubicBezTo>
                    <a:pt x="29461" y="19608"/>
                    <a:pt x="29491" y="19406"/>
                    <a:pt x="29497" y="19223"/>
                  </a:cubicBezTo>
                  <a:cubicBezTo>
                    <a:pt x="29503" y="19028"/>
                    <a:pt x="29479" y="18844"/>
                    <a:pt x="29414" y="18667"/>
                  </a:cubicBezTo>
                  <a:cubicBezTo>
                    <a:pt x="29361" y="18513"/>
                    <a:pt x="29248" y="18371"/>
                    <a:pt x="29094" y="18252"/>
                  </a:cubicBezTo>
                  <a:cubicBezTo>
                    <a:pt x="28923" y="18116"/>
                    <a:pt x="28692" y="18069"/>
                    <a:pt x="28532" y="18039"/>
                  </a:cubicBezTo>
                  <a:cubicBezTo>
                    <a:pt x="28437" y="18022"/>
                    <a:pt x="28331" y="18016"/>
                    <a:pt x="28213" y="18016"/>
                  </a:cubicBezTo>
                  <a:cubicBezTo>
                    <a:pt x="28070" y="18016"/>
                    <a:pt x="27923" y="18022"/>
                    <a:pt x="27733" y="18051"/>
                  </a:cubicBezTo>
                  <a:cubicBezTo>
                    <a:pt x="27425" y="18087"/>
                    <a:pt x="27112" y="18164"/>
                    <a:pt x="26798" y="18270"/>
                  </a:cubicBezTo>
                  <a:cubicBezTo>
                    <a:pt x="26295" y="18442"/>
                    <a:pt x="25792" y="18738"/>
                    <a:pt x="25301" y="19152"/>
                  </a:cubicBezTo>
                  <a:cubicBezTo>
                    <a:pt x="24887" y="19501"/>
                    <a:pt x="24484" y="19945"/>
                    <a:pt x="24070" y="20507"/>
                  </a:cubicBezTo>
                  <a:cubicBezTo>
                    <a:pt x="23738" y="20969"/>
                    <a:pt x="23413" y="21496"/>
                    <a:pt x="23076" y="22123"/>
                  </a:cubicBezTo>
                  <a:cubicBezTo>
                    <a:pt x="22644" y="22934"/>
                    <a:pt x="22265" y="23798"/>
                    <a:pt x="21898" y="24626"/>
                  </a:cubicBezTo>
                  <a:lnTo>
                    <a:pt x="21803" y="24845"/>
                  </a:lnTo>
                  <a:cubicBezTo>
                    <a:pt x="21738" y="24508"/>
                    <a:pt x="21667" y="24171"/>
                    <a:pt x="21602" y="23833"/>
                  </a:cubicBezTo>
                  <a:cubicBezTo>
                    <a:pt x="21561" y="23626"/>
                    <a:pt x="21519" y="23419"/>
                    <a:pt x="21478" y="23212"/>
                  </a:cubicBezTo>
                  <a:cubicBezTo>
                    <a:pt x="21312" y="22395"/>
                    <a:pt x="21146" y="21507"/>
                    <a:pt x="20963" y="20495"/>
                  </a:cubicBezTo>
                  <a:cubicBezTo>
                    <a:pt x="20685" y="18945"/>
                    <a:pt x="20430" y="17371"/>
                    <a:pt x="20182" y="15844"/>
                  </a:cubicBezTo>
                  <a:lnTo>
                    <a:pt x="20046" y="15015"/>
                  </a:lnTo>
                  <a:cubicBezTo>
                    <a:pt x="19773" y="13352"/>
                    <a:pt x="19454" y="11429"/>
                    <a:pt x="19093" y="9535"/>
                  </a:cubicBezTo>
                  <a:cubicBezTo>
                    <a:pt x="18909" y="8564"/>
                    <a:pt x="18732" y="7677"/>
                    <a:pt x="18542" y="6819"/>
                  </a:cubicBezTo>
                  <a:cubicBezTo>
                    <a:pt x="18448" y="6369"/>
                    <a:pt x="18347" y="5919"/>
                    <a:pt x="18240" y="5469"/>
                  </a:cubicBezTo>
                  <a:cubicBezTo>
                    <a:pt x="18134" y="5031"/>
                    <a:pt x="18039" y="4611"/>
                    <a:pt x="17927" y="4197"/>
                  </a:cubicBezTo>
                  <a:cubicBezTo>
                    <a:pt x="17785" y="3682"/>
                    <a:pt x="17584" y="3167"/>
                    <a:pt x="17323" y="2682"/>
                  </a:cubicBezTo>
                  <a:cubicBezTo>
                    <a:pt x="17205" y="2463"/>
                    <a:pt x="17075" y="2256"/>
                    <a:pt x="16933" y="2066"/>
                  </a:cubicBezTo>
                  <a:cubicBezTo>
                    <a:pt x="16785" y="1865"/>
                    <a:pt x="16643" y="1705"/>
                    <a:pt x="16501" y="1581"/>
                  </a:cubicBezTo>
                  <a:cubicBezTo>
                    <a:pt x="16347" y="1445"/>
                    <a:pt x="16187" y="1344"/>
                    <a:pt x="16015" y="1273"/>
                  </a:cubicBezTo>
                  <a:cubicBezTo>
                    <a:pt x="15927" y="1238"/>
                    <a:pt x="15826" y="1220"/>
                    <a:pt x="15725" y="1220"/>
                  </a:cubicBezTo>
                  <a:cubicBezTo>
                    <a:pt x="15660" y="1220"/>
                    <a:pt x="15595" y="1232"/>
                    <a:pt x="15530" y="1244"/>
                  </a:cubicBezTo>
                  <a:cubicBezTo>
                    <a:pt x="15376" y="1279"/>
                    <a:pt x="15222" y="1380"/>
                    <a:pt x="15092" y="1522"/>
                  </a:cubicBezTo>
                  <a:cubicBezTo>
                    <a:pt x="14926" y="1711"/>
                    <a:pt x="14832" y="1936"/>
                    <a:pt x="14755" y="2131"/>
                  </a:cubicBezTo>
                  <a:cubicBezTo>
                    <a:pt x="14636" y="2451"/>
                    <a:pt x="14571" y="2782"/>
                    <a:pt x="14530" y="3067"/>
                  </a:cubicBezTo>
                  <a:cubicBezTo>
                    <a:pt x="14465" y="3510"/>
                    <a:pt x="14429" y="3960"/>
                    <a:pt x="14406" y="4345"/>
                  </a:cubicBezTo>
                  <a:cubicBezTo>
                    <a:pt x="14346" y="5156"/>
                    <a:pt x="14335" y="6020"/>
                    <a:pt x="14364" y="6984"/>
                  </a:cubicBezTo>
                  <a:cubicBezTo>
                    <a:pt x="14423" y="8884"/>
                    <a:pt x="14648" y="10760"/>
                    <a:pt x="14861" y="12346"/>
                  </a:cubicBezTo>
                  <a:cubicBezTo>
                    <a:pt x="14962" y="13098"/>
                    <a:pt x="15068" y="13849"/>
                    <a:pt x="15175" y="14601"/>
                  </a:cubicBezTo>
                  <a:cubicBezTo>
                    <a:pt x="15281" y="15323"/>
                    <a:pt x="15382" y="16045"/>
                    <a:pt x="15483" y="16767"/>
                  </a:cubicBezTo>
                  <a:cubicBezTo>
                    <a:pt x="15500" y="16897"/>
                    <a:pt x="15518" y="17027"/>
                    <a:pt x="15536" y="17163"/>
                  </a:cubicBezTo>
                  <a:cubicBezTo>
                    <a:pt x="15323" y="17187"/>
                    <a:pt x="15110" y="17252"/>
                    <a:pt x="14915" y="17347"/>
                  </a:cubicBezTo>
                  <a:cubicBezTo>
                    <a:pt x="14879" y="17158"/>
                    <a:pt x="14844" y="16968"/>
                    <a:pt x="14808" y="16779"/>
                  </a:cubicBezTo>
                  <a:cubicBezTo>
                    <a:pt x="14761" y="16548"/>
                    <a:pt x="14719" y="16317"/>
                    <a:pt x="14678" y="16086"/>
                  </a:cubicBezTo>
                  <a:cubicBezTo>
                    <a:pt x="14642" y="15897"/>
                    <a:pt x="14613" y="15708"/>
                    <a:pt x="14583" y="15518"/>
                  </a:cubicBezTo>
                  <a:lnTo>
                    <a:pt x="14554" y="15341"/>
                  </a:lnTo>
                  <a:lnTo>
                    <a:pt x="14435" y="14631"/>
                  </a:lnTo>
                  <a:cubicBezTo>
                    <a:pt x="14352" y="14133"/>
                    <a:pt x="14275" y="13642"/>
                    <a:pt x="14193" y="13145"/>
                  </a:cubicBezTo>
                  <a:cubicBezTo>
                    <a:pt x="13790" y="10766"/>
                    <a:pt x="13447" y="8961"/>
                    <a:pt x="13074" y="7280"/>
                  </a:cubicBezTo>
                  <a:cubicBezTo>
                    <a:pt x="12831" y="6185"/>
                    <a:pt x="12595" y="5238"/>
                    <a:pt x="12352" y="4369"/>
                  </a:cubicBezTo>
                  <a:cubicBezTo>
                    <a:pt x="12068" y="3368"/>
                    <a:pt x="11813" y="2623"/>
                    <a:pt x="11523" y="1942"/>
                  </a:cubicBezTo>
                  <a:cubicBezTo>
                    <a:pt x="11375" y="1587"/>
                    <a:pt x="11239" y="1309"/>
                    <a:pt x="11091" y="1048"/>
                  </a:cubicBezTo>
                  <a:cubicBezTo>
                    <a:pt x="10938" y="782"/>
                    <a:pt x="10778" y="569"/>
                    <a:pt x="10612" y="397"/>
                  </a:cubicBezTo>
                  <a:cubicBezTo>
                    <a:pt x="10440" y="220"/>
                    <a:pt x="10257" y="96"/>
                    <a:pt x="10068" y="36"/>
                  </a:cubicBezTo>
                  <a:cubicBezTo>
                    <a:pt x="9985" y="13"/>
                    <a:pt x="9902" y="1"/>
                    <a:pt x="9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4565150" y="1578125"/>
              <a:ext cx="293550" cy="136275"/>
            </a:xfrm>
            <a:custGeom>
              <a:avLst/>
              <a:gdLst/>
              <a:ahLst/>
              <a:cxnLst/>
              <a:rect l="l" t="t" r="r" b="b"/>
              <a:pathLst>
                <a:path w="11742" h="5451" extrusionOk="0">
                  <a:moveTo>
                    <a:pt x="11434" y="1"/>
                  </a:moveTo>
                  <a:cubicBezTo>
                    <a:pt x="10132" y="1"/>
                    <a:pt x="8842" y="184"/>
                    <a:pt x="7581" y="504"/>
                  </a:cubicBezTo>
                  <a:cubicBezTo>
                    <a:pt x="6214" y="847"/>
                    <a:pt x="4888" y="1356"/>
                    <a:pt x="3652" y="2042"/>
                  </a:cubicBezTo>
                  <a:cubicBezTo>
                    <a:pt x="2273" y="2812"/>
                    <a:pt x="994" y="3818"/>
                    <a:pt x="65" y="5114"/>
                  </a:cubicBezTo>
                  <a:cubicBezTo>
                    <a:pt x="0" y="5209"/>
                    <a:pt x="30" y="5351"/>
                    <a:pt x="124" y="5416"/>
                  </a:cubicBezTo>
                  <a:cubicBezTo>
                    <a:pt x="159" y="5439"/>
                    <a:pt x="199" y="5451"/>
                    <a:pt x="239" y="5451"/>
                  </a:cubicBezTo>
                  <a:cubicBezTo>
                    <a:pt x="310" y="5451"/>
                    <a:pt x="381" y="5417"/>
                    <a:pt x="426" y="5357"/>
                  </a:cubicBezTo>
                  <a:cubicBezTo>
                    <a:pt x="598" y="5120"/>
                    <a:pt x="781" y="4889"/>
                    <a:pt x="977" y="4664"/>
                  </a:cubicBezTo>
                  <a:cubicBezTo>
                    <a:pt x="1598" y="3978"/>
                    <a:pt x="2320" y="3386"/>
                    <a:pt x="3095" y="2877"/>
                  </a:cubicBezTo>
                  <a:cubicBezTo>
                    <a:pt x="4237" y="2143"/>
                    <a:pt x="5492" y="1587"/>
                    <a:pt x="6782" y="1172"/>
                  </a:cubicBezTo>
                  <a:lnTo>
                    <a:pt x="6782" y="1172"/>
                  </a:lnTo>
                  <a:cubicBezTo>
                    <a:pt x="6764" y="1178"/>
                    <a:pt x="6747" y="1184"/>
                    <a:pt x="6729" y="1190"/>
                  </a:cubicBezTo>
                  <a:cubicBezTo>
                    <a:pt x="8078" y="764"/>
                    <a:pt x="9493" y="498"/>
                    <a:pt x="10913" y="439"/>
                  </a:cubicBezTo>
                  <a:cubicBezTo>
                    <a:pt x="11051" y="434"/>
                    <a:pt x="11189" y="430"/>
                    <a:pt x="11327" y="430"/>
                  </a:cubicBezTo>
                  <a:cubicBezTo>
                    <a:pt x="11385" y="430"/>
                    <a:pt x="11442" y="431"/>
                    <a:pt x="11499" y="433"/>
                  </a:cubicBezTo>
                  <a:cubicBezTo>
                    <a:pt x="11558" y="433"/>
                    <a:pt x="11611" y="421"/>
                    <a:pt x="11659" y="379"/>
                  </a:cubicBezTo>
                  <a:cubicBezTo>
                    <a:pt x="11700" y="344"/>
                    <a:pt x="11730" y="291"/>
                    <a:pt x="11736" y="231"/>
                  </a:cubicBezTo>
                  <a:cubicBezTo>
                    <a:pt x="11742" y="125"/>
                    <a:pt x="11653" y="1"/>
                    <a:pt x="11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5034750" y="1614375"/>
              <a:ext cx="158325" cy="538875"/>
            </a:xfrm>
            <a:custGeom>
              <a:avLst/>
              <a:gdLst/>
              <a:ahLst/>
              <a:cxnLst/>
              <a:rect l="l" t="t" r="r" b="b"/>
              <a:pathLst>
                <a:path w="6333" h="21555" extrusionOk="0">
                  <a:moveTo>
                    <a:pt x="6179" y="1"/>
                  </a:moveTo>
                  <a:cubicBezTo>
                    <a:pt x="6143" y="172"/>
                    <a:pt x="6096" y="338"/>
                    <a:pt x="6043" y="498"/>
                  </a:cubicBezTo>
                  <a:cubicBezTo>
                    <a:pt x="5871" y="971"/>
                    <a:pt x="5622" y="1409"/>
                    <a:pt x="5344" y="1823"/>
                  </a:cubicBezTo>
                  <a:cubicBezTo>
                    <a:pt x="5054" y="2261"/>
                    <a:pt x="4735" y="2681"/>
                    <a:pt x="4433" y="3119"/>
                  </a:cubicBezTo>
                  <a:cubicBezTo>
                    <a:pt x="4143" y="3540"/>
                    <a:pt x="3871" y="3972"/>
                    <a:pt x="3663" y="4445"/>
                  </a:cubicBezTo>
                  <a:cubicBezTo>
                    <a:pt x="3592" y="4617"/>
                    <a:pt x="3533" y="4788"/>
                    <a:pt x="3480" y="4972"/>
                  </a:cubicBezTo>
                  <a:cubicBezTo>
                    <a:pt x="3421" y="5185"/>
                    <a:pt x="3362" y="5404"/>
                    <a:pt x="3314" y="5623"/>
                  </a:cubicBezTo>
                  <a:cubicBezTo>
                    <a:pt x="3214" y="6073"/>
                    <a:pt x="3131" y="6534"/>
                    <a:pt x="3072" y="6990"/>
                  </a:cubicBezTo>
                  <a:cubicBezTo>
                    <a:pt x="3072" y="6996"/>
                    <a:pt x="3066" y="6996"/>
                    <a:pt x="3066" y="7002"/>
                  </a:cubicBezTo>
                  <a:lnTo>
                    <a:pt x="3066" y="7008"/>
                  </a:lnTo>
                  <a:cubicBezTo>
                    <a:pt x="3024" y="7345"/>
                    <a:pt x="2983" y="7688"/>
                    <a:pt x="2953" y="8031"/>
                  </a:cubicBezTo>
                  <a:cubicBezTo>
                    <a:pt x="2870" y="8913"/>
                    <a:pt x="2829" y="9801"/>
                    <a:pt x="2770" y="10683"/>
                  </a:cubicBezTo>
                  <a:cubicBezTo>
                    <a:pt x="2711" y="11553"/>
                    <a:pt x="2634" y="12417"/>
                    <a:pt x="2498" y="13281"/>
                  </a:cubicBezTo>
                  <a:cubicBezTo>
                    <a:pt x="2456" y="13500"/>
                    <a:pt x="2421" y="13725"/>
                    <a:pt x="2373" y="13950"/>
                  </a:cubicBezTo>
                  <a:cubicBezTo>
                    <a:pt x="2332" y="14127"/>
                    <a:pt x="2296" y="14305"/>
                    <a:pt x="2243" y="14482"/>
                  </a:cubicBezTo>
                  <a:cubicBezTo>
                    <a:pt x="2142" y="14837"/>
                    <a:pt x="2024" y="15192"/>
                    <a:pt x="1894" y="15542"/>
                  </a:cubicBezTo>
                  <a:cubicBezTo>
                    <a:pt x="1618" y="16265"/>
                    <a:pt x="1294" y="16976"/>
                    <a:pt x="994" y="17688"/>
                  </a:cubicBezTo>
                  <a:lnTo>
                    <a:pt x="994" y="17688"/>
                  </a:lnTo>
                  <a:cubicBezTo>
                    <a:pt x="994" y="17686"/>
                    <a:pt x="994" y="17685"/>
                    <a:pt x="994" y="17684"/>
                  </a:cubicBezTo>
                  <a:lnTo>
                    <a:pt x="994" y="17684"/>
                  </a:lnTo>
                  <a:cubicBezTo>
                    <a:pt x="781" y="18193"/>
                    <a:pt x="574" y="18708"/>
                    <a:pt x="403" y="19228"/>
                  </a:cubicBezTo>
                  <a:cubicBezTo>
                    <a:pt x="243" y="19714"/>
                    <a:pt x="113" y="20205"/>
                    <a:pt x="47" y="20708"/>
                  </a:cubicBezTo>
                  <a:cubicBezTo>
                    <a:pt x="47" y="20702"/>
                    <a:pt x="47" y="20696"/>
                    <a:pt x="47" y="20690"/>
                  </a:cubicBezTo>
                  <a:cubicBezTo>
                    <a:pt x="30" y="20844"/>
                    <a:pt x="12" y="20998"/>
                    <a:pt x="6" y="21158"/>
                  </a:cubicBezTo>
                  <a:cubicBezTo>
                    <a:pt x="0" y="21288"/>
                    <a:pt x="0" y="21418"/>
                    <a:pt x="6" y="21554"/>
                  </a:cubicBezTo>
                  <a:cubicBezTo>
                    <a:pt x="24" y="21395"/>
                    <a:pt x="47" y="21241"/>
                    <a:pt x="77" y="21093"/>
                  </a:cubicBezTo>
                  <a:cubicBezTo>
                    <a:pt x="219" y="20412"/>
                    <a:pt x="468" y="19702"/>
                    <a:pt x="846" y="18921"/>
                  </a:cubicBezTo>
                  <a:lnTo>
                    <a:pt x="846" y="18921"/>
                  </a:lnTo>
                  <a:lnTo>
                    <a:pt x="817" y="18944"/>
                  </a:lnTo>
                  <a:cubicBezTo>
                    <a:pt x="1107" y="18382"/>
                    <a:pt x="1438" y="17808"/>
                    <a:pt x="1764" y="17246"/>
                  </a:cubicBezTo>
                  <a:lnTo>
                    <a:pt x="1787" y="17210"/>
                  </a:lnTo>
                  <a:lnTo>
                    <a:pt x="1805" y="17181"/>
                  </a:lnTo>
                  <a:cubicBezTo>
                    <a:pt x="2219" y="16453"/>
                    <a:pt x="2651" y="15701"/>
                    <a:pt x="2989" y="14914"/>
                  </a:cubicBezTo>
                  <a:cubicBezTo>
                    <a:pt x="3308" y="14186"/>
                    <a:pt x="3533" y="13358"/>
                    <a:pt x="3693" y="12387"/>
                  </a:cubicBezTo>
                  <a:cubicBezTo>
                    <a:pt x="3829" y="11535"/>
                    <a:pt x="3876" y="10677"/>
                    <a:pt x="3912" y="9872"/>
                  </a:cubicBezTo>
                  <a:lnTo>
                    <a:pt x="3930" y="9529"/>
                  </a:lnTo>
                  <a:cubicBezTo>
                    <a:pt x="3971" y="8511"/>
                    <a:pt x="4024" y="7351"/>
                    <a:pt x="4232" y="6250"/>
                  </a:cubicBezTo>
                  <a:lnTo>
                    <a:pt x="4232" y="6250"/>
                  </a:lnTo>
                  <a:lnTo>
                    <a:pt x="4214" y="6286"/>
                  </a:lnTo>
                  <a:lnTo>
                    <a:pt x="4226" y="6250"/>
                  </a:lnTo>
                  <a:cubicBezTo>
                    <a:pt x="4391" y="5433"/>
                    <a:pt x="4640" y="4670"/>
                    <a:pt x="4965" y="3983"/>
                  </a:cubicBezTo>
                  <a:cubicBezTo>
                    <a:pt x="5048" y="3818"/>
                    <a:pt x="5155" y="3628"/>
                    <a:pt x="5261" y="3445"/>
                  </a:cubicBezTo>
                  <a:lnTo>
                    <a:pt x="5386" y="3214"/>
                  </a:lnTo>
                  <a:cubicBezTo>
                    <a:pt x="5498" y="3007"/>
                    <a:pt x="5610" y="2806"/>
                    <a:pt x="5711" y="2599"/>
                  </a:cubicBezTo>
                  <a:cubicBezTo>
                    <a:pt x="5895" y="2220"/>
                    <a:pt x="6102" y="1776"/>
                    <a:pt x="6226" y="1297"/>
                  </a:cubicBezTo>
                  <a:cubicBezTo>
                    <a:pt x="6285" y="1072"/>
                    <a:pt x="6321" y="876"/>
                    <a:pt x="6327" y="687"/>
                  </a:cubicBezTo>
                  <a:cubicBezTo>
                    <a:pt x="6332" y="498"/>
                    <a:pt x="6303" y="308"/>
                    <a:pt x="6238" y="137"/>
                  </a:cubicBezTo>
                  <a:cubicBezTo>
                    <a:pt x="6220" y="89"/>
                    <a:pt x="6202" y="42"/>
                    <a:pt x="6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5126325" y="172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4455200" y="1386225"/>
              <a:ext cx="326275" cy="1013500"/>
            </a:xfrm>
            <a:custGeom>
              <a:avLst/>
              <a:gdLst/>
              <a:ahLst/>
              <a:cxnLst/>
              <a:rect l="l" t="t" r="r" b="b"/>
              <a:pathLst>
                <a:path w="13051" h="40540" extrusionOk="0">
                  <a:moveTo>
                    <a:pt x="12955" y="39744"/>
                  </a:moveTo>
                  <a:cubicBezTo>
                    <a:pt x="12955" y="39745"/>
                    <a:pt x="12956" y="39746"/>
                    <a:pt x="12956" y="39747"/>
                  </a:cubicBezTo>
                  <a:cubicBezTo>
                    <a:pt x="12956" y="39746"/>
                    <a:pt x="12955" y="39745"/>
                    <a:pt x="12955" y="39744"/>
                  </a:cubicBezTo>
                  <a:close/>
                  <a:moveTo>
                    <a:pt x="1455" y="0"/>
                  </a:moveTo>
                  <a:cubicBezTo>
                    <a:pt x="1261" y="0"/>
                    <a:pt x="1057" y="65"/>
                    <a:pt x="859" y="190"/>
                  </a:cubicBezTo>
                  <a:cubicBezTo>
                    <a:pt x="747" y="261"/>
                    <a:pt x="646" y="338"/>
                    <a:pt x="563" y="427"/>
                  </a:cubicBezTo>
                  <a:cubicBezTo>
                    <a:pt x="492" y="510"/>
                    <a:pt x="421" y="610"/>
                    <a:pt x="362" y="735"/>
                  </a:cubicBezTo>
                  <a:cubicBezTo>
                    <a:pt x="255" y="948"/>
                    <a:pt x="178" y="1202"/>
                    <a:pt x="113" y="1534"/>
                  </a:cubicBezTo>
                  <a:cubicBezTo>
                    <a:pt x="66" y="1841"/>
                    <a:pt x="30" y="2173"/>
                    <a:pt x="25" y="2563"/>
                  </a:cubicBezTo>
                  <a:cubicBezTo>
                    <a:pt x="1" y="3398"/>
                    <a:pt x="66" y="4191"/>
                    <a:pt x="143" y="4919"/>
                  </a:cubicBezTo>
                  <a:cubicBezTo>
                    <a:pt x="190" y="5410"/>
                    <a:pt x="261" y="5943"/>
                    <a:pt x="356" y="6641"/>
                  </a:cubicBezTo>
                  <a:lnTo>
                    <a:pt x="403" y="6949"/>
                  </a:lnTo>
                  <a:lnTo>
                    <a:pt x="439" y="7209"/>
                  </a:lnTo>
                  <a:cubicBezTo>
                    <a:pt x="474" y="7440"/>
                    <a:pt x="510" y="7665"/>
                    <a:pt x="539" y="7890"/>
                  </a:cubicBezTo>
                  <a:lnTo>
                    <a:pt x="610" y="8434"/>
                  </a:lnTo>
                  <a:cubicBezTo>
                    <a:pt x="652" y="8718"/>
                    <a:pt x="687" y="9008"/>
                    <a:pt x="729" y="9292"/>
                  </a:cubicBezTo>
                  <a:cubicBezTo>
                    <a:pt x="806" y="9831"/>
                    <a:pt x="895" y="10393"/>
                    <a:pt x="1001" y="11020"/>
                  </a:cubicBezTo>
                  <a:cubicBezTo>
                    <a:pt x="1202" y="12168"/>
                    <a:pt x="1439" y="13346"/>
                    <a:pt x="1705" y="14530"/>
                  </a:cubicBezTo>
                  <a:cubicBezTo>
                    <a:pt x="2250" y="16897"/>
                    <a:pt x="2924" y="19241"/>
                    <a:pt x="3712" y="21507"/>
                  </a:cubicBezTo>
                  <a:cubicBezTo>
                    <a:pt x="4345" y="23324"/>
                    <a:pt x="5055" y="25088"/>
                    <a:pt x="5830" y="26745"/>
                  </a:cubicBezTo>
                  <a:cubicBezTo>
                    <a:pt x="6085" y="27283"/>
                    <a:pt x="6345" y="27810"/>
                    <a:pt x="6605" y="28343"/>
                  </a:cubicBezTo>
                  <a:cubicBezTo>
                    <a:pt x="6765" y="28668"/>
                    <a:pt x="6925" y="28988"/>
                    <a:pt x="7079" y="29313"/>
                  </a:cubicBezTo>
                  <a:cubicBezTo>
                    <a:pt x="7588" y="30355"/>
                    <a:pt x="7978" y="31219"/>
                    <a:pt x="8322" y="32024"/>
                  </a:cubicBezTo>
                  <a:lnTo>
                    <a:pt x="8322" y="31988"/>
                  </a:lnTo>
                  <a:cubicBezTo>
                    <a:pt x="8766" y="33077"/>
                    <a:pt x="9121" y="34054"/>
                    <a:pt x="9399" y="34965"/>
                  </a:cubicBezTo>
                  <a:cubicBezTo>
                    <a:pt x="9707" y="35995"/>
                    <a:pt x="9937" y="37019"/>
                    <a:pt x="10079" y="38013"/>
                  </a:cubicBezTo>
                  <a:lnTo>
                    <a:pt x="10085" y="38054"/>
                  </a:lnTo>
                  <a:cubicBezTo>
                    <a:pt x="10156" y="38652"/>
                    <a:pt x="10204" y="39226"/>
                    <a:pt x="10221" y="39771"/>
                  </a:cubicBezTo>
                  <a:cubicBezTo>
                    <a:pt x="10221" y="39788"/>
                    <a:pt x="10221" y="39806"/>
                    <a:pt x="10227" y="39824"/>
                  </a:cubicBezTo>
                  <a:cubicBezTo>
                    <a:pt x="10227" y="39877"/>
                    <a:pt x="10239" y="39930"/>
                    <a:pt x="10269" y="39978"/>
                  </a:cubicBezTo>
                  <a:cubicBezTo>
                    <a:pt x="10304" y="40019"/>
                    <a:pt x="10352" y="40049"/>
                    <a:pt x="10417" y="40061"/>
                  </a:cubicBezTo>
                  <a:cubicBezTo>
                    <a:pt x="11269" y="40279"/>
                    <a:pt x="12157" y="40439"/>
                    <a:pt x="13050" y="40540"/>
                  </a:cubicBezTo>
                  <a:cubicBezTo>
                    <a:pt x="13021" y="40268"/>
                    <a:pt x="12985" y="40003"/>
                    <a:pt x="12950" y="39732"/>
                  </a:cubicBezTo>
                  <a:lnTo>
                    <a:pt x="12950" y="39732"/>
                  </a:lnTo>
                  <a:cubicBezTo>
                    <a:pt x="12951" y="39736"/>
                    <a:pt x="12954" y="39740"/>
                    <a:pt x="12955" y="39744"/>
                  </a:cubicBezTo>
                  <a:lnTo>
                    <a:pt x="12955" y="39744"/>
                  </a:lnTo>
                  <a:cubicBezTo>
                    <a:pt x="12855" y="39005"/>
                    <a:pt x="12736" y="38272"/>
                    <a:pt x="12583" y="37539"/>
                  </a:cubicBezTo>
                  <a:cubicBezTo>
                    <a:pt x="12453" y="36900"/>
                    <a:pt x="12293" y="36267"/>
                    <a:pt x="12109" y="35634"/>
                  </a:cubicBezTo>
                  <a:cubicBezTo>
                    <a:pt x="11926" y="35012"/>
                    <a:pt x="11725" y="34391"/>
                    <a:pt x="11506" y="33775"/>
                  </a:cubicBezTo>
                  <a:cubicBezTo>
                    <a:pt x="11281" y="33166"/>
                    <a:pt x="11038" y="32556"/>
                    <a:pt x="10784" y="31959"/>
                  </a:cubicBezTo>
                  <a:lnTo>
                    <a:pt x="10784" y="31959"/>
                  </a:lnTo>
                  <a:lnTo>
                    <a:pt x="10796" y="31976"/>
                  </a:lnTo>
                  <a:cubicBezTo>
                    <a:pt x="10121" y="30384"/>
                    <a:pt x="9357" y="28834"/>
                    <a:pt x="8576" y="27289"/>
                  </a:cubicBezTo>
                  <a:cubicBezTo>
                    <a:pt x="8026" y="26200"/>
                    <a:pt x="7470" y="25117"/>
                    <a:pt x="6925" y="24017"/>
                  </a:cubicBezTo>
                  <a:cubicBezTo>
                    <a:pt x="6387" y="22928"/>
                    <a:pt x="5860" y="21827"/>
                    <a:pt x="5380" y="20702"/>
                  </a:cubicBezTo>
                  <a:cubicBezTo>
                    <a:pt x="4913" y="19602"/>
                    <a:pt x="4481" y="18477"/>
                    <a:pt x="4126" y="17335"/>
                  </a:cubicBezTo>
                  <a:cubicBezTo>
                    <a:pt x="4025" y="17015"/>
                    <a:pt x="3936" y="16696"/>
                    <a:pt x="3848" y="16376"/>
                  </a:cubicBezTo>
                  <a:cubicBezTo>
                    <a:pt x="3753" y="16057"/>
                    <a:pt x="3664" y="15731"/>
                    <a:pt x="3575" y="15406"/>
                  </a:cubicBezTo>
                  <a:cubicBezTo>
                    <a:pt x="3392" y="14731"/>
                    <a:pt x="3208" y="14050"/>
                    <a:pt x="3043" y="13376"/>
                  </a:cubicBezTo>
                  <a:cubicBezTo>
                    <a:pt x="2700" y="12015"/>
                    <a:pt x="2386" y="10653"/>
                    <a:pt x="2108" y="9286"/>
                  </a:cubicBezTo>
                  <a:cubicBezTo>
                    <a:pt x="1966" y="8600"/>
                    <a:pt x="1830" y="7913"/>
                    <a:pt x="1705" y="7221"/>
                  </a:cubicBezTo>
                  <a:cubicBezTo>
                    <a:pt x="1646" y="6884"/>
                    <a:pt x="1587" y="6546"/>
                    <a:pt x="1522" y="6203"/>
                  </a:cubicBezTo>
                  <a:cubicBezTo>
                    <a:pt x="1480" y="5978"/>
                    <a:pt x="1439" y="5753"/>
                    <a:pt x="1398" y="5528"/>
                  </a:cubicBezTo>
                  <a:cubicBezTo>
                    <a:pt x="1303" y="5019"/>
                    <a:pt x="1208" y="4505"/>
                    <a:pt x="1131" y="3984"/>
                  </a:cubicBezTo>
                  <a:cubicBezTo>
                    <a:pt x="1060" y="3469"/>
                    <a:pt x="1007" y="2942"/>
                    <a:pt x="1007" y="2421"/>
                  </a:cubicBezTo>
                  <a:cubicBezTo>
                    <a:pt x="1001" y="2143"/>
                    <a:pt x="1013" y="1871"/>
                    <a:pt x="1042" y="1599"/>
                  </a:cubicBezTo>
                  <a:cubicBezTo>
                    <a:pt x="1066" y="1374"/>
                    <a:pt x="1102" y="1143"/>
                    <a:pt x="1161" y="918"/>
                  </a:cubicBezTo>
                  <a:cubicBezTo>
                    <a:pt x="1220" y="681"/>
                    <a:pt x="1291" y="451"/>
                    <a:pt x="1392" y="226"/>
                  </a:cubicBezTo>
                  <a:cubicBezTo>
                    <a:pt x="1427" y="149"/>
                    <a:pt x="1463" y="72"/>
                    <a:pt x="1504" y="1"/>
                  </a:cubicBezTo>
                  <a:lnTo>
                    <a:pt x="1480" y="1"/>
                  </a:lnTo>
                  <a:cubicBezTo>
                    <a:pt x="1472" y="1"/>
                    <a:pt x="1464" y="0"/>
                    <a:pt x="14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4558025" y="1654625"/>
              <a:ext cx="74450" cy="50475"/>
            </a:xfrm>
            <a:custGeom>
              <a:avLst/>
              <a:gdLst/>
              <a:ahLst/>
              <a:cxnLst/>
              <a:rect l="l" t="t" r="r" b="b"/>
              <a:pathLst>
                <a:path w="2978" h="2019" extrusionOk="0">
                  <a:moveTo>
                    <a:pt x="995" y="1379"/>
                  </a:moveTo>
                  <a:lnTo>
                    <a:pt x="995" y="1379"/>
                  </a:lnTo>
                  <a:cubicBezTo>
                    <a:pt x="983" y="1385"/>
                    <a:pt x="977" y="1397"/>
                    <a:pt x="966" y="1403"/>
                  </a:cubicBezTo>
                  <a:cubicBezTo>
                    <a:pt x="972" y="1397"/>
                    <a:pt x="983" y="1385"/>
                    <a:pt x="995" y="1379"/>
                  </a:cubicBezTo>
                  <a:close/>
                  <a:moveTo>
                    <a:pt x="2836" y="0"/>
                  </a:moveTo>
                  <a:cubicBezTo>
                    <a:pt x="2830" y="0"/>
                    <a:pt x="2812" y="6"/>
                    <a:pt x="2800" y="6"/>
                  </a:cubicBezTo>
                  <a:cubicBezTo>
                    <a:pt x="2564" y="95"/>
                    <a:pt x="2321" y="172"/>
                    <a:pt x="2084" y="261"/>
                  </a:cubicBezTo>
                  <a:cubicBezTo>
                    <a:pt x="1830" y="361"/>
                    <a:pt x="1581" y="474"/>
                    <a:pt x="1344" y="598"/>
                  </a:cubicBezTo>
                  <a:cubicBezTo>
                    <a:pt x="1102" y="728"/>
                    <a:pt x="877" y="870"/>
                    <a:pt x="658" y="1036"/>
                  </a:cubicBezTo>
                  <a:cubicBezTo>
                    <a:pt x="439" y="1196"/>
                    <a:pt x="232" y="1385"/>
                    <a:pt x="60" y="1604"/>
                  </a:cubicBezTo>
                  <a:cubicBezTo>
                    <a:pt x="25" y="1657"/>
                    <a:pt x="1" y="1717"/>
                    <a:pt x="1" y="1782"/>
                  </a:cubicBezTo>
                  <a:cubicBezTo>
                    <a:pt x="7" y="1847"/>
                    <a:pt x="36" y="1912"/>
                    <a:pt x="90" y="1953"/>
                  </a:cubicBezTo>
                  <a:cubicBezTo>
                    <a:pt x="137" y="1995"/>
                    <a:pt x="202" y="2018"/>
                    <a:pt x="267" y="2018"/>
                  </a:cubicBezTo>
                  <a:cubicBezTo>
                    <a:pt x="338" y="2012"/>
                    <a:pt x="392" y="1977"/>
                    <a:pt x="439" y="1930"/>
                  </a:cubicBezTo>
                  <a:cubicBezTo>
                    <a:pt x="622" y="1740"/>
                    <a:pt x="800" y="1551"/>
                    <a:pt x="995" y="1379"/>
                  </a:cubicBezTo>
                  <a:cubicBezTo>
                    <a:pt x="1001" y="1373"/>
                    <a:pt x="1007" y="1367"/>
                    <a:pt x="1013" y="1361"/>
                  </a:cubicBezTo>
                  <a:lnTo>
                    <a:pt x="1013" y="1361"/>
                  </a:lnTo>
                  <a:cubicBezTo>
                    <a:pt x="1008" y="1366"/>
                    <a:pt x="1003" y="1367"/>
                    <a:pt x="998" y="1371"/>
                  </a:cubicBezTo>
                  <a:lnTo>
                    <a:pt x="998" y="1371"/>
                  </a:lnTo>
                  <a:cubicBezTo>
                    <a:pt x="1447" y="987"/>
                    <a:pt x="1961" y="680"/>
                    <a:pt x="2487" y="415"/>
                  </a:cubicBezTo>
                  <a:cubicBezTo>
                    <a:pt x="2617" y="349"/>
                    <a:pt x="2747" y="296"/>
                    <a:pt x="2877" y="249"/>
                  </a:cubicBezTo>
                  <a:cubicBezTo>
                    <a:pt x="2942" y="219"/>
                    <a:pt x="2978" y="154"/>
                    <a:pt x="2960" y="89"/>
                  </a:cubicBezTo>
                  <a:cubicBezTo>
                    <a:pt x="2942" y="36"/>
                    <a:pt x="2889" y="0"/>
                    <a:pt x="2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4663675" y="1598250"/>
              <a:ext cx="73125" cy="39050"/>
            </a:xfrm>
            <a:custGeom>
              <a:avLst/>
              <a:gdLst/>
              <a:ahLst/>
              <a:cxnLst/>
              <a:rect l="l" t="t" r="r" b="b"/>
              <a:pathLst>
                <a:path w="2925" h="1562" extrusionOk="0">
                  <a:moveTo>
                    <a:pt x="2788" y="0"/>
                  </a:moveTo>
                  <a:cubicBezTo>
                    <a:pt x="2776" y="0"/>
                    <a:pt x="2764" y="0"/>
                    <a:pt x="2747" y="6"/>
                  </a:cubicBezTo>
                  <a:cubicBezTo>
                    <a:pt x="2522" y="72"/>
                    <a:pt x="2291" y="131"/>
                    <a:pt x="2066" y="190"/>
                  </a:cubicBezTo>
                  <a:cubicBezTo>
                    <a:pt x="1847" y="255"/>
                    <a:pt x="1628" y="326"/>
                    <a:pt x="1409" y="409"/>
                  </a:cubicBezTo>
                  <a:cubicBezTo>
                    <a:pt x="1190" y="492"/>
                    <a:pt x="977" y="592"/>
                    <a:pt x="770" y="705"/>
                  </a:cubicBezTo>
                  <a:cubicBezTo>
                    <a:pt x="545" y="817"/>
                    <a:pt x="326" y="947"/>
                    <a:pt x="125" y="1101"/>
                  </a:cubicBezTo>
                  <a:cubicBezTo>
                    <a:pt x="66" y="1143"/>
                    <a:pt x="30" y="1190"/>
                    <a:pt x="18" y="1261"/>
                  </a:cubicBezTo>
                  <a:cubicBezTo>
                    <a:pt x="0" y="1326"/>
                    <a:pt x="18" y="1397"/>
                    <a:pt x="54" y="1450"/>
                  </a:cubicBezTo>
                  <a:cubicBezTo>
                    <a:pt x="102" y="1524"/>
                    <a:pt x="182" y="1561"/>
                    <a:pt x="263" y="1561"/>
                  </a:cubicBezTo>
                  <a:cubicBezTo>
                    <a:pt x="312" y="1561"/>
                    <a:pt x="361" y="1548"/>
                    <a:pt x="403" y="1521"/>
                  </a:cubicBezTo>
                  <a:cubicBezTo>
                    <a:pt x="533" y="1439"/>
                    <a:pt x="663" y="1356"/>
                    <a:pt x="788" y="1273"/>
                  </a:cubicBezTo>
                  <a:cubicBezTo>
                    <a:pt x="930" y="1178"/>
                    <a:pt x="1072" y="1095"/>
                    <a:pt x="1214" y="1012"/>
                  </a:cubicBezTo>
                  <a:cubicBezTo>
                    <a:pt x="1474" y="859"/>
                    <a:pt x="1746" y="717"/>
                    <a:pt x="2013" y="580"/>
                  </a:cubicBezTo>
                  <a:lnTo>
                    <a:pt x="2013" y="580"/>
                  </a:lnTo>
                  <a:cubicBezTo>
                    <a:pt x="2007" y="586"/>
                    <a:pt x="2001" y="586"/>
                    <a:pt x="1995" y="592"/>
                  </a:cubicBezTo>
                  <a:cubicBezTo>
                    <a:pt x="2007" y="586"/>
                    <a:pt x="2019" y="580"/>
                    <a:pt x="2030" y="575"/>
                  </a:cubicBezTo>
                  <a:lnTo>
                    <a:pt x="2030" y="575"/>
                  </a:lnTo>
                  <a:cubicBezTo>
                    <a:pt x="2024" y="575"/>
                    <a:pt x="2019" y="580"/>
                    <a:pt x="2013" y="580"/>
                  </a:cubicBezTo>
                  <a:lnTo>
                    <a:pt x="2013" y="580"/>
                  </a:lnTo>
                  <a:cubicBezTo>
                    <a:pt x="2019" y="580"/>
                    <a:pt x="2024" y="575"/>
                    <a:pt x="2030" y="569"/>
                  </a:cubicBezTo>
                  <a:lnTo>
                    <a:pt x="2030" y="575"/>
                  </a:lnTo>
                  <a:cubicBezTo>
                    <a:pt x="2072" y="557"/>
                    <a:pt x="2101" y="539"/>
                    <a:pt x="2137" y="521"/>
                  </a:cubicBezTo>
                  <a:cubicBezTo>
                    <a:pt x="2238" y="468"/>
                    <a:pt x="2344" y="427"/>
                    <a:pt x="2445" y="379"/>
                  </a:cubicBezTo>
                  <a:cubicBezTo>
                    <a:pt x="2569" y="326"/>
                    <a:pt x="2699" y="279"/>
                    <a:pt x="2823" y="237"/>
                  </a:cubicBezTo>
                  <a:cubicBezTo>
                    <a:pt x="2889" y="219"/>
                    <a:pt x="2924" y="143"/>
                    <a:pt x="2906" y="83"/>
                  </a:cubicBezTo>
                  <a:cubicBezTo>
                    <a:pt x="2889" y="30"/>
                    <a:pt x="2835" y="0"/>
                    <a:pt x="2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4780125" y="1576500"/>
              <a:ext cx="85225" cy="26825"/>
            </a:xfrm>
            <a:custGeom>
              <a:avLst/>
              <a:gdLst/>
              <a:ahLst/>
              <a:cxnLst/>
              <a:rect l="l" t="t" r="r" b="b"/>
              <a:pathLst>
                <a:path w="3409" h="1073" extrusionOk="0">
                  <a:moveTo>
                    <a:pt x="2486" y="1"/>
                  </a:moveTo>
                  <a:cubicBezTo>
                    <a:pt x="2219" y="1"/>
                    <a:pt x="1953" y="36"/>
                    <a:pt x="1693" y="83"/>
                  </a:cubicBezTo>
                  <a:cubicBezTo>
                    <a:pt x="1426" y="131"/>
                    <a:pt x="1166" y="190"/>
                    <a:pt x="906" y="273"/>
                  </a:cubicBezTo>
                  <a:cubicBezTo>
                    <a:pt x="639" y="362"/>
                    <a:pt x="379" y="474"/>
                    <a:pt x="118" y="598"/>
                  </a:cubicBezTo>
                  <a:cubicBezTo>
                    <a:pt x="65" y="628"/>
                    <a:pt x="24" y="705"/>
                    <a:pt x="12" y="764"/>
                  </a:cubicBezTo>
                  <a:cubicBezTo>
                    <a:pt x="0" y="829"/>
                    <a:pt x="12" y="900"/>
                    <a:pt x="47" y="959"/>
                  </a:cubicBezTo>
                  <a:cubicBezTo>
                    <a:pt x="89" y="1013"/>
                    <a:pt x="148" y="1054"/>
                    <a:pt x="213" y="1066"/>
                  </a:cubicBezTo>
                  <a:cubicBezTo>
                    <a:pt x="234" y="1071"/>
                    <a:pt x="253" y="1073"/>
                    <a:pt x="271" y="1073"/>
                  </a:cubicBezTo>
                  <a:cubicBezTo>
                    <a:pt x="322" y="1073"/>
                    <a:pt x="365" y="1056"/>
                    <a:pt x="408" y="1030"/>
                  </a:cubicBezTo>
                  <a:cubicBezTo>
                    <a:pt x="497" y="983"/>
                    <a:pt x="580" y="936"/>
                    <a:pt x="669" y="894"/>
                  </a:cubicBezTo>
                  <a:cubicBezTo>
                    <a:pt x="1113" y="681"/>
                    <a:pt x="1580" y="504"/>
                    <a:pt x="2065" y="415"/>
                  </a:cubicBezTo>
                  <a:cubicBezTo>
                    <a:pt x="2048" y="415"/>
                    <a:pt x="2030" y="421"/>
                    <a:pt x="2012" y="421"/>
                  </a:cubicBezTo>
                  <a:cubicBezTo>
                    <a:pt x="2267" y="374"/>
                    <a:pt x="2521" y="350"/>
                    <a:pt x="2779" y="350"/>
                  </a:cubicBezTo>
                  <a:cubicBezTo>
                    <a:pt x="2851" y="350"/>
                    <a:pt x="2922" y="352"/>
                    <a:pt x="2995" y="356"/>
                  </a:cubicBezTo>
                  <a:cubicBezTo>
                    <a:pt x="3060" y="362"/>
                    <a:pt x="3131" y="367"/>
                    <a:pt x="3202" y="379"/>
                  </a:cubicBezTo>
                  <a:cubicBezTo>
                    <a:pt x="3210" y="380"/>
                    <a:pt x="3218" y="381"/>
                    <a:pt x="3226" y="381"/>
                  </a:cubicBezTo>
                  <a:cubicBezTo>
                    <a:pt x="3306" y="381"/>
                    <a:pt x="3380" y="330"/>
                    <a:pt x="3391" y="249"/>
                  </a:cubicBezTo>
                  <a:cubicBezTo>
                    <a:pt x="3409" y="160"/>
                    <a:pt x="3356" y="66"/>
                    <a:pt x="3267" y="54"/>
                  </a:cubicBezTo>
                  <a:cubicBezTo>
                    <a:pt x="3024" y="18"/>
                    <a:pt x="2787" y="1"/>
                    <a:pt x="2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4823175" y="1807000"/>
              <a:ext cx="150350" cy="306025"/>
            </a:xfrm>
            <a:custGeom>
              <a:avLst/>
              <a:gdLst/>
              <a:ahLst/>
              <a:cxnLst/>
              <a:rect l="l" t="t" r="r" b="b"/>
              <a:pathLst>
                <a:path w="6014" h="12241" extrusionOk="0">
                  <a:moveTo>
                    <a:pt x="5889" y="1"/>
                  </a:moveTo>
                  <a:cubicBezTo>
                    <a:pt x="5859" y="1"/>
                    <a:pt x="5835" y="13"/>
                    <a:pt x="5818" y="31"/>
                  </a:cubicBezTo>
                  <a:cubicBezTo>
                    <a:pt x="5261" y="545"/>
                    <a:pt x="4729" y="1084"/>
                    <a:pt x="4232" y="1658"/>
                  </a:cubicBezTo>
                  <a:cubicBezTo>
                    <a:pt x="3752" y="2202"/>
                    <a:pt x="3297" y="2777"/>
                    <a:pt x="2888" y="3380"/>
                  </a:cubicBezTo>
                  <a:cubicBezTo>
                    <a:pt x="2681" y="3676"/>
                    <a:pt x="2486" y="3972"/>
                    <a:pt x="2302" y="4280"/>
                  </a:cubicBezTo>
                  <a:cubicBezTo>
                    <a:pt x="2119" y="4587"/>
                    <a:pt x="1947" y="4901"/>
                    <a:pt x="1782" y="5215"/>
                  </a:cubicBezTo>
                  <a:cubicBezTo>
                    <a:pt x="1610" y="5534"/>
                    <a:pt x="1450" y="5866"/>
                    <a:pt x="1302" y="6203"/>
                  </a:cubicBezTo>
                  <a:cubicBezTo>
                    <a:pt x="1166" y="6529"/>
                    <a:pt x="1030" y="6860"/>
                    <a:pt x="906" y="7197"/>
                  </a:cubicBezTo>
                  <a:cubicBezTo>
                    <a:pt x="639" y="7908"/>
                    <a:pt x="444" y="8641"/>
                    <a:pt x="302" y="9387"/>
                  </a:cubicBezTo>
                  <a:cubicBezTo>
                    <a:pt x="148" y="10180"/>
                    <a:pt x="42" y="10985"/>
                    <a:pt x="12" y="11796"/>
                  </a:cubicBezTo>
                  <a:cubicBezTo>
                    <a:pt x="0" y="12027"/>
                    <a:pt x="178" y="12228"/>
                    <a:pt x="414" y="12240"/>
                  </a:cubicBezTo>
                  <a:cubicBezTo>
                    <a:pt x="422" y="12240"/>
                    <a:pt x="429" y="12240"/>
                    <a:pt x="436" y="12240"/>
                  </a:cubicBezTo>
                  <a:cubicBezTo>
                    <a:pt x="657" y="12240"/>
                    <a:pt x="847" y="12061"/>
                    <a:pt x="858" y="11837"/>
                  </a:cubicBezTo>
                  <a:cubicBezTo>
                    <a:pt x="906" y="10884"/>
                    <a:pt x="1006" y="9937"/>
                    <a:pt x="1178" y="9002"/>
                  </a:cubicBezTo>
                  <a:cubicBezTo>
                    <a:pt x="1243" y="8647"/>
                    <a:pt x="1320" y="8304"/>
                    <a:pt x="1403" y="7955"/>
                  </a:cubicBezTo>
                  <a:cubicBezTo>
                    <a:pt x="1492" y="7606"/>
                    <a:pt x="1580" y="7257"/>
                    <a:pt x="1687" y="6913"/>
                  </a:cubicBezTo>
                  <a:cubicBezTo>
                    <a:pt x="1793" y="6576"/>
                    <a:pt x="1918" y="6239"/>
                    <a:pt x="2042" y="5907"/>
                  </a:cubicBezTo>
                  <a:cubicBezTo>
                    <a:pt x="2172" y="5576"/>
                    <a:pt x="2308" y="5250"/>
                    <a:pt x="2462" y="4931"/>
                  </a:cubicBezTo>
                  <a:lnTo>
                    <a:pt x="2462" y="4931"/>
                  </a:lnTo>
                  <a:lnTo>
                    <a:pt x="2438" y="4984"/>
                  </a:lnTo>
                  <a:cubicBezTo>
                    <a:pt x="2586" y="4676"/>
                    <a:pt x="2746" y="4369"/>
                    <a:pt x="2912" y="4067"/>
                  </a:cubicBezTo>
                  <a:cubicBezTo>
                    <a:pt x="3078" y="3765"/>
                    <a:pt x="3261" y="3469"/>
                    <a:pt x="3450" y="3185"/>
                  </a:cubicBezTo>
                  <a:cubicBezTo>
                    <a:pt x="3841" y="2593"/>
                    <a:pt x="4261" y="2031"/>
                    <a:pt x="4723" y="1498"/>
                  </a:cubicBezTo>
                  <a:cubicBezTo>
                    <a:pt x="5113" y="1043"/>
                    <a:pt x="5528" y="605"/>
                    <a:pt x="5960" y="196"/>
                  </a:cubicBezTo>
                  <a:cubicBezTo>
                    <a:pt x="6007" y="155"/>
                    <a:pt x="6013" y="84"/>
                    <a:pt x="5972" y="36"/>
                  </a:cubicBezTo>
                  <a:cubicBezTo>
                    <a:pt x="5948" y="13"/>
                    <a:pt x="5918" y="1"/>
                    <a:pt x="5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4660275" y="1770450"/>
              <a:ext cx="309250" cy="138150"/>
            </a:xfrm>
            <a:custGeom>
              <a:avLst/>
              <a:gdLst/>
              <a:ahLst/>
              <a:cxnLst/>
              <a:rect l="l" t="t" r="r" b="b"/>
              <a:pathLst>
                <a:path w="12370" h="5526" extrusionOk="0">
                  <a:moveTo>
                    <a:pt x="10811" y="1"/>
                  </a:moveTo>
                  <a:cubicBezTo>
                    <a:pt x="9861" y="1"/>
                    <a:pt x="8911" y="136"/>
                    <a:pt x="7990" y="362"/>
                  </a:cubicBezTo>
                  <a:cubicBezTo>
                    <a:pt x="7262" y="546"/>
                    <a:pt x="6546" y="794"/>
                    <a:pt x="5842" y="1066"/>
                  </a:cubicBezTo>
                  <a:cubicBezTo>
                    <a:pt x="5131" y="1339"/>
                    <a:pt x="4451" y="1670"/>
                    <a:pt x="3788" y="2043"/>
                  </a:cubicBezTo>
                  <a:cubicBezTo>
                    <a:pt x="3096" y="2439"/>
                    <a:pt x="2427" y="2883"/>
                    <a:pt x="1788" y="3369"/>
                  </a:cubicBezTo>
                  <a:cubicBezTo>
                    <a:pt x="1492" y="3593"/>
                    <a:pt x="1208" y="3836"/>
                    <a:pt x="935" y="4079"/>
                  </a:cubicBezTo>
                  <a:cubicBezTo>
                    <a:pt x="640" y="4339"/>
                    <a:pt x="350" y="4611"/>
                    <a:pt x="89" y="4895"/>
                  </a:cubicBezTo>
                  <a:cubicBezTo>
                    <a:pt x="18" y="4966"/>
                    <a:pt x="0" y="5097"/>
                    <a:pt x="18" y="5185"/>
                  </a:cubicBezTo>
                  <a:cubicBezTo>
                    <a:pt x="30" y="5292"/>
                    <a:pt x="89" y="5387"/>
                    <a:pt x="172" y="5452"/>
                  </a:cubicBezTo>
                  <a:cubicBezTo>
                    <a:pt x="241" y="5501"/>
                    <a:pt x="327" y="5526"/>
                    <a:pt x="411" y="5526"/>
                  </a:cubicBezTo>
                  <a:cubicBezTo>
                    <a:pt x="428" y="5526"/>
                    <a:pt x="445" y="5525"/>
                    <a:pt x="462" y="5523"/>
                  </a:cubicBezTo>
                  <a:cubicBezTo>
                    <a:pt x="498" y="5511"/>
                    <a:pt x="533" y="5505"/>
                    <a:pt x="563" y="5493"/>
                  </a:cubicBezTo>
                  <a:cubicBezTo>
                    <a:pt x="634" y="5464"/>
                    <a:pt x="687" y="5422"/>
                    <a:pt x="728" y="5363"/>
                  </a:cubicBezTo>
                  <a:cubicBezTo>
                    <a:pt x="876" y="5203"/>
                    <a:pt x="1024" y="5037"/>
                    <a:pt x="1172" y="4878"/>
                  </a:cubicBezTo>
                  <a:cubicBezTo>
                    <a:pt x="2143" y="3878"/>
                    <a:pt x="3261" y="3037"/>
                    <a:pt x="4451" y="2321"/>
                  </a:cubicBezTo>
                  <a:cubicBezTo>
                    <a:pt x="4741" y="2149"/>
                    <a:pt x="5031" y="1984"/>
                    <a:pt x="5327" y="1830"/>
                  </a:cubicBezTo>
                  <a:cubicBezTo>
                    <a:pt x="5623" y="1676"/>
                    <a:pt x="5918" y="1522"/>
                    <a:pt x="6226" y="1386"/>
                  </a:cubicBezTo>
                  <a:cubicBezTo>
                    <a:pt x="6836" y="1108"/>
                    <a:pt x="7475" y="883"/>
                    <a:pt x="8120" y="700"/>
                  </a:cubicBezTo>
                  <a:cubicBezTo>
                    <a:pt x="8108" y="700"/>
                    <a:pt x="8102" y="705"/>
                    <a:pt x="8090" y="705"/>
                  </a:cubicBezTo>
                  <a:cubicBezTo>
                    <a:pt x="8102" y="702"/>
                    <a:pt x="8113" y="699"/>
                    <a:pt x="8124" y="696"/>
                  </a:cubicBezTo>
                  <a:lnTo>
                    <a:pt x="8124" y="696"/>
                  </a:lnTo>
                  <a:cubicBezTo>
                    <a:pt x="8121" y="698"/>
                    <a:pt x="8117" y="700"/>
                    <a:pt x="8114" y="700"/>
                  </a:cubicBezTo>
                  <a:cubicBezTo>
                    <a:pt x="8120" y="700"/>
                    <a:pt x="8126" y="700"/>
                    <a:pt x="8131" y="694"/>
                  </a:cubicBezTo>
                  <a:lnTo>
                    <a:pt x="8131" y="694"/>
                  </a:lnTo>
                  <a:cubicBezTo>
                    <a:pt x="9071" y="434"/>
                    <a:pt x="10034" y="273"/>
                    <a:pt x="11007" y="256"/>
                  </a:cubicBezTo>
                  <a:lnTo>
                    <a:pt x="11007" y="256"/>
                  </a:lnTo>
                  <a:cubicBezTo>
                    <a:pt x="11416" y="256"/>
                    <a:pt x="11825" y="274"/>
                    <a:pt x="12233" y="333"/>
                  </a:cubicBezTo>
                  <a:cubicBezTo>
                    <a:pt x="12236" y="333"/>
                    <a:pt x="12240" y="333"/>
                    <a:pt x="12243" y="333"/>
                  </a:cubicBezTo>
                  <a:cubicBezTo>
                    <a:pt x="12299" y="333"/>
                    <a:pt x="12358" y="287"/>
                    <a:pt x="12363" y="226"/>
                  </a:cubicBezTo>
                  <a:cubicBezTo>
                    <a:pt x="12369" y="161"/>
                    <a:pt x="12322" y="102"/>
                    <a:pt x="12257" y="96"/>
                  </a:cubicBezTo>
                  <a:cubicBezTo>
                    <a:pt x="11801" y="31"/>
                    <a:pt x="11334" y="1"/>
                    <a:pt x="10872" y="1"/>
                  </a:cubicBezTo>
                  <a:cubicBezTo>
                    <a:pt x="10852" y="1"/>
                    <a:pt x="10831" y="1"/>
                    <a:pt x="10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4489675" y="1551200"/>
              <a:ext cx="55075" cy="31975"/>
            </a:xfrm>
            <a:custGeom>
              <a:avLst/>
              <a:gdLst/>
              <a:ahLst/>
              <a:cxnLst/>
              <a:rect l="l" t="t" r="r" b="b"/>
              <a:pathLst>
                <a:path w="2203" h="1279" extrusionOk="0">
                  <a:moveTo>
                    <a:pt x="2108" y="1"/>
                  </a:moveTo>
                  <a:cubicBezTo>
                    <a:pt x="1930" y="1"/>
                    <a:pt x="1753" y="24"/>
                    <a:pt x="1575" y="60"/>
                  </a:cubicBezTo>
                  <a:cubicBezTo>
                    <a:pt x="1486" y="83"/>
                    <a:pt x="1397" y="113"/>
                    <a:pt x="1309" y="143"/>
                  </a:cubicBezTo>
                  <a:cubicBezTo>
                    <a:pt x="1208" y="178"/>
                    <a:pt x="1113" y="225"/>
                    <a:pt x="1019" y="267"/>
                  </a:cubicBezTo>
                  <a:cubicBezTo>
                    <a:pt x="835" y="356"/>
                    <a:pt x="670" y="474"/>
                    <a:pt x="510" y="598"/>
                  </a:cubicBezTo>
                  <a:cubicBezTo>
                    <a:pt x="350" y="723"/>
                    <a:pt x="202" y="853"/>
                    <a:pt x="66" y="1007"/>
                  </a:cubicBezTo>
                  <a:cubicBezTo>
                    <a:pt x="7" y="1072"/>
                    <a:pt x="1" y="1166"/>
                    <a:pt x="66" y="1231"/>
                  </a:cubicBezTo>
                  <a:cubicBezTo>
                    <a:pt x="96" y="1262"/>
                    <a:pt x="139" y="1278"/>
                    <a:pt x="181" y="1278"/>
                  </a:cubicBezTo>
                  <a:cubicBezTo>
                    <a:pt x="222" y="1278"/>
                    <a:pt x="262" y="1263"/>
                    <a:pt x="291" y="1231"/>
                  </a:cubicBezTo>
                  <a:cubicBezTo>
                    <a:pt x="374" y="1137"/>
                    <a:pt x="451" y="1048"/>
                    <a:pt x="539" y="959"/>
                  </a:cubicBezTo>
                  <a:cubicBezTo>
                    <a:pt x="640" y="859"/>
                    <a:pt x="746" y="770"/>
                    <a:pt x="859" y="681"/>
                  </a:cubicBezTo>
                  <a:lnTo>
                    <a:pt x="859" y="681"/>
                  </a:lnTo>
                  <a:cubicBezTo>
                    <a:pt x="853" y="693"/>
                    <a:pt x="841" y="699"/>
                    <a:pt x="835" y="705"/>
                  </a:cubicBezTo>
                  <a:cubicBezTo>
                    <a:pt x="1031" y="557"/>
                    <a:pt x="1238" y="427"/>
                    <a:pt x="1463" y="326"/>
                  </a:cubicBezTo>
                  <a:cubicBezTo>
                    <a:pt x="1605" y="267"/>
                    <a:pt x="1747" y="225"/>
                    <a:pt x="1901" y="196"/>
                  </a:cubicBezTo>
                  <a:cubicBezTo>
                    <a:pt x="1972" y="190"/>
                    <a:pt x="2043" y="184"/>
                    <a:pt x="2108" y="184"/>
                  </a:cubicBezTo>
                  <a:cubicBezTo>
                    <a:pt x="2161" y="184"/>
                    <a:pt x="2202" y="143"/>
                    <a:pt x="2202" y="95"/>
                  </a:cubicBezTo>
                  <a:cubicBezTo>
                    <a:pt x="2202" y="42"/>
                    <a:pt x="2161" y="1"/>
                    <a:pt x="2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4605525" y="1487875"/>
              <a:ext cx="48250" cy="32700"/>
            </a:xfrm>
            <a:custGeom>
              <a:avLst/>
              <a:gdLst/>
              <a:ahLst/>
              <a:cxnLst/>
              <a:rect l="l" t="t" r="r" b="b"/>
              <a:pathLst>
                <a:path w="1930" h="1308" extrusionOk="0">
                  <a:moveTo>
                    <a:pt x="1800" y="1"/>
                  </a:moveTo>
                  <a:cubicBezTo>
                    <a:pt x="1628" y="18"/>
                    <a:pt x="1457" y="54"/>
                    <a:pt x="1291" y="107"/>
                  </a:cubicBezTo>
                  <a:cubicBezTo>
                    <a:pt x="1125" y="154"/>
                    <a:pt x="965" y="231"/>
                    <a:pt x="817" y="320"/>
                  </a:cubicBezTo>
                  <a:cubicBezTo>
                    <a:pt x="516" y="498"/>
                    <a:pt x="255" y="746"/>
                    <a:pt x="54" y="1036"/>
                  </a:cubicBezTo>
                  <a:cubicBezTo>
                    <a:pt x="1" y="1113"/>
                    <a:pt x="42" y="1232"/>
                    <a:pt x="119" y="1285"/>
                  </a:cubicBezTo>
                  <a:cubicBezTo>
                    <a:pt x="147" y="1300"/>
                    <a:pt x="178" y="1307"/>
                    <a:pt x="207" y="1307"/>
                  </a:cubicBezTo>
                  <a:cubicBezTo>
                    <a:pt x="270" y="1307"/>
                    <a:pt x="331" y="1274"/>
                    <a:pt x="368" y="1214"/>
                  </a:cubicBezTo>
                  <a:cubicBezTo>
                    <a:pt x="403" y="1155"/>
                    <a:pt x="445" y="1095"/>
                    <a:pt x="492" y="1036"/>
                  </a:cubicBezTo>
                  <a:cubicBezTo>
                    <a:pt x="598" y="894"/>
                    <a:pt x="723" y="776"/>
                    <a:pt x="859" y="663"/>
                  </a:cubicBezTo>
                  <a:cubicBezTo>
                    <a:pt x="1007" y="557"/>
                    <a:pt x="1161" y="468"/>
                    <a:pt x="1332" y="391"/>
                  </a:cubicBezTo>
                  <a:cubicBezTo>
                    <a:pt x="1462" y="338"/>
                    <a:pt x="1599" y="302"/>
                    <a:pt x="1747" y="279"/>
                  </a:cubicBezTo>
                  <a:lnTo>
                    <a:pt x="1729" y="279"/>
                  </a:lnTo>
                  <a:cubicBezTo>
                    <a:pt x="1752" y="279"/>
                    <a:pt x="1770" y="279"/>
                    <a:pt x="1794" y="273"/>
                  </a:cubicBezTo>
                  <a:cubicBezTo>
                    <a:pt x="1835" y="273"/>
                    <a:pt x="1865" y="261"/>
                    <a:pt x="1894" y="237"/>
                  </a:cubicBezTo>
                  <a:cubicBezTo>
                    <a:pt x="1918" y="208"/>
                    <a:pt x="1930" y="172"/>
                    <a:pt x="1930" y="137"/>
                  </a:cubicBezTo>
                  <a:cubicBezTo>
                    <a:pt x="1930" y="72"/>
                    <a:pt x="1877" y="1"/>
                    <a:pt x="1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4717975" y="1446600"/>
              <a:ext cx="61425" cy="30800"/>
            </a:xfrm>
            <a:custGeom>
              <a:avLst/>
              <a:gdLst/>
              <a:ahLst/>
              <a:cxnLst/>
              <a:rect l="l" t="t" r="r" b="b"/>
              <a:pathLst>
                <a:path w="2457" h="1232" extrusionOk="0">
                  <a:moveTo>
                    <a:pt x="2246" y="0"/>
                  </a:moveTo>
                  <a:cubicBezTo>
                    <a:pt x="1847" y="0"/>
                    <a:pt x="1448" y="77"/>
                    <a:pt x="1078" y="213"/>
                  </a:cubicBezTo>
                  <a:cubicBezTo>
                    <a:pt x="882" y="284"/>
                    <a:pt x="693" y="379"/>
                    <a:pt x="515" y="492"/>
                  </a:cubicBezTo>
                  <a:cubicBezTo>
                    <a:pt x="427" y="545"/>
                    <a:pt x="344" y="610"/>
                    <a:pt x="261" y="681"/>
                  </a:cubicBezTo>
                  <a:cubicBezTo>
                    <a:pt x="172" y="758"/>
                    <a:pt x="101" y="841"/>
                    <a:pt x="30" y="935"/>
                  </a:cubicBezTo>
                  <a:cubicBezTo>
                    <a:pt x="12" y="965"/>
                    <a:pt x="0" y="1001"/>
                    <a:pt x="0" y="1030"/>
                  </a:cubicBezTo>
                  <a:cubicBezTo>
                    <a:pt x="0" y="1083"/>
                    <a:pt x="24" y="1137"/>
                    <a:pt x="60" y="1172"/>
                  </a:cubicBezTo>
                  <a:cubicBezTo>
                    <a:pt x="101" y="1208"/>
                    <a:pt x="148" y="1231"/>
                    <a:pt x="202" y="1231"/>
                  </a:cubicBezTo>
                  <a:cubicBezTo>
                    <a:pt x="255" y="1231"/>
                    <a:pt x="296" y="1208"/>
                    <a:pt x="338" y="1172"/>
                  </a:cubicBezTo>
                  <a:cubicBezTo>
                    <a:pt x="430" y="1097"/>
                    <a:pt x="517" y="1021"/>
                    <a:pt x="608" y="950"/>
                  </a:cubicBezTo>
                  <a:lnTo>
                    <a:pt x="608" y="950"/>
                  </a:lnTo>
                  <a:cubicBezTo>
                    <a:pt x="606" y="951"/>
                    <a:pt x="605" y="952"/>
                    <a:pt x="604" y="953"/>
                  </a:cubicBezTo>
                  <a:cubicBezTo>
                    <a:pt x="847" y="770"/>
                    <a:pt x="1107" y="604"/>
                    <a:pt x="1385" y="480"/>
                  </a:cubicBezTo>
                  <a:cubicBezTo>
                    <a:pt x="1604" y="391"/>
                    <a:pt x="1823" y="326"/>
                    <a:pt x="2054" y="296"/>
                  </a:cubicBezTo>
                  <a:cubicBezTo>
                    <a:pt x="2137" y="284"/>
                    <a:pt x="2226" y="279"/>
                    <a:pt x="2314" y="279"/>
                  </a:cubicBezTo>
                  <a:cubicBezTo>
                    <a:pt x="2391" y="279"/>
                    <a:pt x="2456" y="213"/>
                    <a:pt x="2456" y="142"/>
                  </a:cubicBezTo>
                  <a:cubicBezTo>
                    <a:pt x="2456" y="60"/>
                    <a:pt x="2391" y="0"/>
                    <a:pt x="2314" y="0"/>
                  </a:cubicBezTo>
                  <a:lnTo>
                    <a:pt x="2291" y="0"/>
                  </a:lnTo>
                  <a:cubicBezTo>
                    <a:pt x="2276" y="0"/>
                    <a:pt x="2261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4852325" y="1415375"/>
              <a:ext cx="56675" cy="27850"/>
            </a:xfrm>
            <a:custGeom>
              <a:avLst/>
              <a:gdLst/>
              <a:ahLst/>
              <a:cxnLst/>
              <a:rect l="l" t="t" r="r" b="b"/>
              <a:pathLst>
                <a:path w="2267" h="1114" extrusionOk="0">
                  <a:moveTo>
                    <a:pt x="2131" y="1"/>
                  </a:moveTo>
                  <a:cubicBezTo>
                    <a:pt x="1758" y="7"/>
                    <a:pt x="1397" y="72"/>
                    <a:pt x="1054" y="208"/>
                  </a:cubicBezTo>
                  <a:cubicBezTo>
                    <a:pt x="687" y="344"/>
                    <a:pt x="355" y="545"/>
                    <a:pt x="53" y="794"/>
                  </a:cubicBezTo>
                  <a:cubicBezTo>
                    <a:pt x="24" y="823"/>
                    <a:pt x="0" y="883"/>
                    <a:pt x="0" y="930"/>
                  </a:cubicBezTo>
                  <a:cubicBezTo>
                    <a:pt x="0" y="977"/>
                    <a:pt x="24" y="1025"/>
                    <a:pt x="53" y="1060"/>
                  </a:cubicBezTo>
                  <a:cubicBezTo>
                    <a:pt x="89" y="1096"/>
                    <a:pt x="136" y="1113"/>
                    <a:pt x="189" y="1113"/>
                  </a:cubicBezTo>
                  <a:cubicBezTo>
                    <a:pt x="243" y="1113"/>
                    <a:pt x="278" y="1090"/>
                    <a:pt x="320" y="1060"/>
                  </a:cubicBezTo>
                  <a:cubicBezTo>
                    <a:pt x="367" y="1019"/>
                    <a:pt x="414" y="983"/>
                    <a:pt x="462" y="948"/>
                  </a:cubicBezTo>
                  <a:cubicBezTo>
                    <a:pt x="580" y="853"/>
                    <a:pt x="704" y="770"/>
                    <a:pt x="835" y="693"/>
                  </a:cubicBezTo>
                  <a:cubicBezTo>
                    <a:pt x="988" y="598"/>
                    <a:pt x="1142" y="521"/>
                    <a:pt x="1308" y="450"/>
                  </a:cubicBezTo>
                  <a:cubicBezTo>
                    <a:pt x="1503" y="368"/>
                    <a:pt x="1705" y="308"/>
                    <a:pt x="1912" y="279"/>
                  </a:cubicBezTo>
                  <a:cubicBezTo>
                    <a:pt x="1983" y="273"/>
                    <a:pt x="2054" y="267"/>
                    <a:pt x="2131" y="267"/>
                  </a:cubicBezTo>
                  <a:cubicBezTo>
                    <a:pt x="2202" y="267"/>
                    <a:pt x="2267" y="208"/>
                    <a:pt x="2267" y="137"/>
                  </a:cubicBezTo>
                  <a:cubicBezTo>
                    <a:pt x="2267" y="60"/>
                    <a:pt x="2208" y="1"/>
                    <a:pt x="2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4691050" y="1303675"/>
              <a:ext cx="51500" cy="29300"/>
            </a:xfrm>
            <a:custGeom>
              <a:avLst/>
              <a:gdLst/>
              <a:ahLst/>
              <a:cxnLst/>
              <a:rect l="l" t="t" r="r" b="b"/>
              <a:pathLst>
                <a:path w="2060" h="1172" extrusionOk="0">
                  <a:moveTo>
                    <a:pt x="1977" y="1"/>
                  </a:moveTo>
                  <a:cubicBezTo>
                    <a:pt x="1811" y="12"/>
                    <a:pt x="1652" y="42"/>
                    <a:pt x="1492" y="77"/>
                  </a:cubicBezTo>
                  <a:cubicBezTo>
                    <a:pt x="1314" y="113"/>
                    <a:pt x="1143" y="184"/>
                    <a:pt x="977" y="255"/>
                  </a:cubicBezTo>
                  <a:cubicBezTo>
                    <a:pt x="640" y="409"/>
                    <a:pt x="320" y="622"/>
                    <a:pt x="65" y="894"/>
                  </a:cubicBezTo>
                  <a:cubicBezTo>
                    <a:pt x="6" y="959"/>
                    <a:pt x="0" y="1060"/>
                    <a:pt x="65" y="1125"/>
                  </a:cubicBezTo>
                  <a:cubicBezTo>
                    <a:pt x="97" y="1157"/>
                    <a:pt x="139" y="1172"/>
                    <a:pt x="180" y="1172"/>
                  </a:cubicBezTo>
                  <a:cubicBezTo>
                    <a:pt x="223" y="1172"/>
                    <a:pt x="266" y="1155"/>
                    <a:pt x="296" y="1125"/>
                  </a:cubicBezTo>
                  <a:cubicBezTo>
                    <a:pt x="462" y="965"/>
                    <a:pt x="628" y="805"/>
                    <a:pt x="811" y="663"/>
                  </a:cubicBezTo>
                  <a:cubicBezTo>
                    <a:pt x="888" y="598"/>
                    <a:pt x="971" y="539"/>
                    <a:pt x="1060" y="492"/>
                  </a:cubicBezTo>
                  <a:cubicBezTo>
                    <a:pt x="1166" y="427"/>
                    <a:pt x="1273" y="373"/>
                    <a:pt x="1385" y="326"/>
                  </a:cubicBezTo>
                  <a:cubicBezTo>
                    <a:pt x="1384" y="326"/>
                    <a:pt x="1383" y="326"/>
                    <a:pt x="1382" y="326"/>
                  </a:cubicBezTo>
                  <a:lnTo>
                    <a:pt x="1382" y="326"/>
                  </a:lnTo>
                  <a:cubicBezTo>
                    <a:pt x="1537" y="264"/>
                    <a:pt x="1686" y="213"/>
                    <a:pt x="1853" y="184"/>
                  </a:cubicBezTo>
                  <a:cubicBezTo>
                    <a:pt x="1894" y="184"/>
                    <a:pt x="1936" y="178"/>
                    <a:pt x="1977" y="172"/>
                  </a:cubicBezTo>
                  <a:cubicBezTo>
                    <a:pt x="2024" y="166"/>
                    <a:pt x="2060" y="137"/>
                    <a:pt x="2060" y="89"/>
                  </a:cubicBezTo>
                  <a:cubicBezTo>
                    <a:pt x="2060" y="48"/>
                    <a:pt x="2024" y="6"/>
                    <a:pt x="1983" y="6"/>
                  </a:cubicBezTo>
                  <a:cubicBezTo>
                    <a:pt x="1977" y="1"/>
                    <a:pt x="1977" y="1"/>
                    <a:pt x="1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4840025" y="1283550"/>
              <a:ext cx="46650" cy="19525"/>
            </a:xfrm>
            <a:custGeom>
              <a:avLst/>
              <a:gdLst/>
              <a:ahLst/>
              <a:cxnLst/>
              <a:rect l="l" t="t" r="r" b="b"/>
              <a:pathLst>
                <a:path w="1866" h="781" extrusionOk="0">
                  <a:moveTo>
                    <a:pt x="769" y="490"/>
                  </a:moveTo>
                  <a:cubicBezTo>
                    <a:pt x="768" y="490"/>
                    <a:pt x="766" y="491"/>
                    <a:pt x="764" y="492"/>
                  </a:cubicBezTo>
                  <a:cubicBezTo>
                    <a:pt x="767" y="492"/>
                    <a:pt x="768" y="491"/>
                    <a:pt x="769" y="490"/>
                  </a:cubicBezTo>
                  <a:close/>
                  <a:moveTo>
                    <a:pt x="1546" y="1"/>
                  </a:moveTo>
                  <a:cubicBezTo>
                    <a:pt x="1031" y="1"/>
                    <a:pt x="534" y="214"/>
                    <a:pt x="101" y="480"/>
                  </a:cubicBezTo>
                  <a:cubicBezTo>
                    <a:pt x="25" y="521"/>
                    <a:pt x="1" y="622"/>
                    <a:pt x="42" y="699"/>
                  </a:cubicBezTo>
                  <a:cubicBezTo>
                    <a:pt x="70" y="751"/>
                    <a:pt x="125" y="781"/>
                    <a:pt x="181" y="781"/>
                  </a:cubicBezTo>
                  <a:cubicBezTo>
                    <a:pt x="208" y="781"/>
                    <a:pt x="236" y="774"/>
                    <a:pt x="261" y="758"/>
                  </a:cubicBezTo>
                  <a:cubicBezTo>
                    <a:pt x="425" y="659"/>
                    <a:pt x="595" y="565"/>
                    <a:pt x="771" y="488"/>
                  </a:cubicBezTo>
                  <a:lnTo>
                    <a:pt x="771" y="488"/>
                  </a:lnTo>
                  <a:cubicBezTo>
                    <a:pt x="770" y="489"/>
                    <a:pt x="770" y="489"/>
                    <a:pt x="769" y="490"/>
                  </a:cubicBezTo>
                  <a:lnTo>
                    <a:pt x="769" y="490"/>
                  </a:lnTo>
                  <a:cubicBezTo>
                    <a:pt x="951" y="414"/>
                    <a:pt x="1139" y="361"/>
                    <a:pt x="1338" y="326"/>
                  </a:cubicBezTo>
                  <a:cubicBezTo>
                    <a:pt x="1401" y="320"/>
                    <a:pt x="1461" y="317"/>
                    <a:pt x="1522" y="317"/>
                  </a:cubicBezTo>
                  <a:cubicBezTo>
                    <a:pt x="1583" y="317"/>
                    <a:pt x="1643" y="320"/>
                    <a:pt x="1705" y="326"/>
                  </a:cubicBezTo>
                  <a:cubicBezTo>
                    <a:pt x="1708" y="326"/>
                    <a:pt x="1711" y="326"/>
                    <a:pt x="1714" y="326"/>
                  </a:cubicBezTo>
                  <a:cubicBezTo>
                    <a:pt x="1799" y="326"/>
                    <a:pt x="1865" y="246"/>
                    <a:pt x="1865" y="166"/>
                  </a:cubicBezTo>
                  <a:cubicBezTo>
                    <a:pt x="1865" y="125"/>
                    <a:pt x="1847" y="84"/>
                    <a:pt x="1818" y="54"/>
                  </a:cubicBezTo>
                  <a:cubicBezTo>
                    <a:pt x="1788" y="18"/>
                    <a:pt x="1753" y="13"/>
                    <a:pt x="1705" y="7"/>
                  </a:cubicBezTo>
                  <a:cubicBezTo>
                    <a:pt x="1652" y="1"/>
                    <a:pt x="1599" y="1"/>
                    <a:pt x="1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4583925" y="1350425"/>
              <a:ext cx="36425" cy="22825"/>
            </a:xfrm>
            <a:custGeom>
              <a:avLst/>
              <a:gdLst/>
              <a:ahLst/>
              <a:cxnLst/>
              <a:rect l="l" t="t" r="r" b="b"/>
              <a:pathLst>
                <a:path w="1457" h="913" extrusionOk="0">
                  <a:moveTo>
                    <a:pt x="1314" y="1"/>
                  </a:moveTo>
                  <a:cubicBezTo>
                    <a:pt x="1196" y="12"/>
                    <a:pt x="1078" y="30"/>
                    <a:pt x="965" y="60"/>
                  </a:cubicBezTo>
                  <a:cubicBezTo>
                    <a:pt x="841" y="89"/>
                    <a:pt x="717" y="143"/>
                    <a:pt x="604" y="202"/>
                  </a:cubicBezTo>
                  <a:cubicBezTo>
                    <a:pt x="498" y="255"/>
                    <a:pt x="403" y="320"/>
                    <a:pt x="314" y="397"/>
                  </a:cubicBezTo>
                  <a:cubicBezTo>
                    <a:pt x="208" y="480"/>
                    <a:pt x="119" y="575"/>
                    <a:pt x="42" y="681"/>
                  </a:cubicBezTo>
                  <a:cubicBezTo>
                    <a:pt x="1" y="735"/>
                    <a:pt x="24" y="823"/>
                    <a:pt x="66" y="871"/>
                  </a:cubicBezTo>
                  <a:cubicBezTo>
                    <a:pt x="93" y="898"/>
                    <a:pt x="134" y="913"/>
                    <a:pt x="175" y="913"/>
                  </a:cubicBezTo>
                  <a:cubicBezTo>
                    <a:pt x="214" y="913"/>
                    <a:pt x="253" y="899"/>
                    <a:pt x="279" y="871"/>
                  </a:cubicBezTo>
                  <a:cubicBezTo>
                    <a:pt x="368" y="770"/>
                    <a:pt x="456" y="681"/>
                    <a:pt x="557" y="598"/>
                  </a:cubicBezTo>
                  <a:cubicBezTo>
                    <a:pt x="663" y="516"/>
                    <a:pt x="782" y="450"/>
                    <a:pt x="906" y="391"/>
                  </a:cubicBezTo>
                  <a:cubicBezTo>
                    <a:pt x="1019" y="350"/>
                    <a:pt x="1137" y="314"/>
                    <a:pt x="1261" y="297"/>
                  </a:cubicBezTo>
                  <a:lnTo>
                    <a:pt x="1220" y="297"/>
                  </a:lnTo>
                  <a:cubicBezTo>
                    <a:pt x="1249" y="297"/>
                    <a:pt x="1279" y="291"/>
                    <a:pt x="1309" y="291"/>
                  </a:cubicBezTo>
                  <a:cubicBezTo>
                    <a:pt x="1350" y="285"/>
                    <a:pt x="1385" y="273"/>
                    <a:pt x="1415" y="249"/>
                  </a:cubicBezTo>
                  <a:cubicBezTo>
                    <a:pt x="1439" y="220"/>
                    <a:pt x="1456" y="184"/>
                    <a:pt x="1456" y="143"/>
                  </a:cubicBezTo>
                  <a:cubicBezTo>
                    <a:pt x="1456" y="78"/>
                    <a:pt x="1397" y="1"/>
                    <a:pt x="1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4680975" y="1866650"/>
              <a:ext cx="296225" cy="156450"/>
            </a:xfrm>
            <a:custGeom>
              <a:avLst/>
              <a:gdLst/>
              <a:ahLst/>
              <a:cxnLst/>
              <a:rect l="l" t="t" r="r" b="b"/>
              <a:pathLst>
                <a:path w="11849" h="6258" extrusionOk="0">
                  <a:moveTo>
                    <a:pt x="7636" y="1"/>
                  </a:moveTo>
                  <a:cubicBezTo>
                    <a:pt x="7447" y="1"/>
                    <a:pt x="7268" y="9"/>
                    <a:pt x="7103" y="18"/>
                  </a:cubicBezTo>
                  <a:lnTo>
                    <a:pt x="7061" y="24"/>
                  </a:lnTo>
                  <a:cubicBezTo>
                    <a:pt x="6245" y="71"/>
                    <a:pt x="5434" y="225"/>
                    <a:pt x="4641" y="479"/>
                  </a:cubicBezTo>
                  <a:cubicBezTo>
                    <a:pt x="3842" y="734"/>
                    <a:pt x="3126" y="1071"/>
                    <a:pt x="2498" y="1479"/>
                  </a:cubicBezTo>
                  <a:cubicBezTo>
                    <a:pt x="1995" y="1811"/>
                    <a:pt x="1528" y="2178"/>
                    <a:pt x="1108" y="2586"/>
                  </a:cubicBezTo>
                  <a:cubicBezTo>
                    <a:pt x="859" y="2823"/>
                    <a:pt x="640" y="3071"/>
                    <a:pt x="451" y="3332"/>
                  </a:cubicBezTo>
                  <a:cubicBezTo>
                    <a:pt x="261" y="3592"/>
                    <a:pt x="125" y="3853"/>
                    <a:pt x="54" y="4113"/>
                  </a:cubicBezTo>
                  <a:cubicBezTo>
                    <a:pt x="19" y="4243"/>
                    <a:pt x="1" y="4373"/>
                    <a:pt x="7" y="4498"/>
                  </a:cubicBezTo>
                  <a:cubicBezTo>
                    <a:pt x="7" y="4640"/>
                    <a:pt x="48" y="4782"/>
                    <a:pt x="119" y="4912"/>
                  </a:cubicBezTo>
                  <a:cubicBezTo>
                    <a:pt x="232" y="5113"/>
                    <a:pt x="427" y="5285"/>
                    <a:pt x="717" y="5439"/>
                  </a:cubicBezTo>
                  <a:cubicBezTo>
                    <a:pt x="1114" y="5652"/>
                    <a:pt x="1551" y="5764"/>
                    <a:pt x="1978" y="5871"/>
                  </a:cubicBezTo>
                  <a:cubicBezTo>
                    <a:pt x="2078" y="5894"/>
                    <a:pt x="2173" y="5924"/>
                    <a:pt x="2273" y="5948"/>
                  </a:cubicBezTo>
                  <a:lnTo>
                    <a:pt x="2427" y="5989"/>
                  </a:lnTo>
                  <a:cubicBezTo>
                    <a:pt x="2504" y="6007"/>
                    <a:pt x="2581" y="6030"/>
                    <a:pt x="2664" y="6054"/>
                  </a:cubicBezTo>
                  <a:cubicBezTo>
                    <a:pt x="2818" y="6090"/>
                    <a:pt x="2984" y="6125"/>
                    <a:pt x="3155" y="6155"/>
                  </a:cubicBezTo>
                  <a:cubicBezTo>
                    <a:pt x="3504" y="6208"/>
                    <a:pt x="3830" y="6244"/>
                    <a:pt x="4155" y="6255"/>
                  </a:cubicBezTo>
                  <a:cubicBezTo>
                    <a:pt x="4219" y="6257"/>
                    <a:pt x="4282" y="6258"/>
                    <a:pt x="4346" y="6258"/>
                  </a:cubicBezTo>
                  <a:cubicBezTo>
                    <a:pt x="4519" y="6258"/>
                    <a:pt x="4692" y="6252"/>
                    <a:pt x="4866" y="6244"/>
                  </a:cubicBezTo>
                  <a:cubicBezTo>
                    <a:pt x="5286" y="6220"/>
                    <a:pt x="5718" y="6155"/>
                    <a:pt x="6150" y="6066"/>
                  </a:cubicBezTo>
                  <a:cubicBezTo>
                    <a:pt x="7470" y="5776"/>
                    <a:pt x="8706" y="5161"/>
                    <a:pt x="9718" y="4291"/>
                  </a:cubicBezTo>
                  <a:cubicBezTo>
                    <a:pt x="10074" y="3983"/>
                    <a:pt x="10411" y="3616"/>
                    <a:pt x="10725" y="3208"/>
                  </a:cubicBezTo>
                  <a:cubicBezTo>
                    <a:pt x="10861" y="3030"/>
                    <a:pt x="10991" y="2835"/>
                    <a:pt x="11121" y="2622"/>
                  </a:cubicBezTo>
                  <a:cubicBezTo>
                    <a:pt x="11251" y="2397"/>
                    <a:pt x="11358" y="2166"/>
                    <a:pt x="11452" y="1906"/>
                  </a:cubicBezTo>
                  <a:cubicBezTo>
                    <a:pt x="11479" y="1919"/>
                    <a:pt x="11509" y="1926"/>
                    <a:pt x="11540" y="1926"/>
                  </a:cubicBezTo>
                  <a:cubicBezTo>
                    <a:pt x="11550" y="1926"/>
                    <a:pt x="11560" y="1925"/>
                    <a:pt x="11571" y="1923"/>
                  </a:cubicBezTo>
                  <a:cubicBezTo>
                    <a:pt x="11666" y="1917"/>
                    <a:pt x="11748" y="1870"/>
                    <a:pt x="11796" y="1787"/>
                  </a:cubicBezTo>
                  <a:cubicBezTo>
                    <a:pt x="11837" y="1722"/>
                    <a:pt x="11849" y="1633"/>
                    <a:pt x="11825" y="1550"/>
                  </a:cubicBezTo>
                  <a:cubicBezTo>
                    <a:pt x="11808" y="1479"/>
                    <a:pt x="11760" y="1420"/>
                    <a:pt x="11701" y="1385"/>
                  </a:cubicBezTo>
                  <a:lnTo>
                    <a:pt x="11482" y="1272"/>
                  </a:lnTo>
                  <a:cubicBezTo>
                    <a:pt x="10837" y="929"/>
                    <a:pt x="10174" y="580"/>
                    <a:pt x="9470" y="331"/>
                  </a:cubicBezTo>
                  <a:cubicBezTo>
                    <a:pt x="9091" y="195"/>
                    <a:pt x="8683" y="95"/>
                    <a:pt x="8269" y="41"/>
                  </a:cubicBezTo>
                  <a:cubicBezTo>
                    <a:pt x="8053" y="11"/>
                    <a:pt x="7840" y="1"/>
                    <a:pt x="763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0"/>
            <p:cNvSpPr/>
            <p:nvPr/>
          </p:nvSpPr>
          <p:spPr>
            <a:xfrm>
              <a:off x="4725225" y="1859900"/>
              <a:ext cx="178150" cy="141400"/>
            </a:xfrm>
            <a:custGeom>
              <a:avLst/>
              <a:gdLst/>
              <a:ahLst/>
              <a:cxnLst/>
              <a:rect l="l" t="t" r="r" b="b"/>
              <a:pathLst>
                <a:path w="7126" h="5656" extrusionOk="0">
                  <a:moveTo>
                    <a:pt x="5098" y="1"/>
                  </a:moveTo>
                  <a:cubicBezTo>
                    <a:pt x="4983" y="1"/>
                    <a:pt x="4866" y="4"/>
                    <a:pt x="4747" y="10"/>
                  </a:cubicBezTo>
                  <a:lnTo>
                    <a:pt x="4688" y="10"/>
                  </a:lnTo>
                  <a:cubicBezTo>
                    <a:pt x="4137" y="45"/>
                    <a:pt x="3581" y="134"/>
                    <a:pt x="3036" y="282"/>
                  </a:cubicBezTo>
                  <a:cubicBezTo>
                    <a:pt x="2462" y="442"/>
                    <a:pt x="1918" y="655"/>
                    <a:pt x="1415" y="915"/>
                  </a:cubicBezTo>
                  <a:cubicBezTo>
                    <a:pt x="977" y="1146"/>
                    <a:pt x="586" y="1412"/>
                    <a:pt x="261" y="1702"/>
                  </a:cubicBezTo>
                  <a:cubicBezTo>
                    <a:pt x="154" y="1714"/>
                    <a:pt x="60" y="1809"/>
                    <a:pt x="54" y="1915"/>
                  </a:cubicBezTo>
                  <a:cubicBezTo>
                    <a:pt x="0" y="2016"/>
                    <a:pt x="0" y="2128"/>
                    <a:pt x="54" y="2217"/>
                  </a:cubicBezTo>
                  <a:cubicBezTo>
                    <a:pt x="60" y="2507"/>
                    <a:pt x="101" y="2791"/>
                    <a:pt x="172" y="3057"/>
                  </a:cubicBezTo>
                  <a:cubicBezTo>
                    <a:pt x="273" y="3418"/>
                    <a:pt x="427" y="3762"/>
                    <a:pt x="634" y="4069"/>
                  </a:cubicBezTo>
                  <a:cubicBezTo>
                    <a:pt x="1054" y="4703"/>
                    <a:pt x="1681" y="5194"/>
                    <a:pt x="2403" y="5454"/>
                  </a:cubicBezTo>
                  <a:cubicBezTo>
                    <a:pt x="2782" y="5590"/>
                    <a:pt x="3208" y="5655"/>
                    <a:pt x="3628" y="5655"/>
                  </a:cubicBezTo>
                  <a:cubicBezTo>
                    <a:pt x="3676" y="5649"/>
                    <a:pt x="3729" y="5649"/>
                    <a:pt x="3776" y="5644"/>
                  </a:cubicBezTo>
                  <a:cubicBezTo>
                    <a:pt x="4125" y="5626"/>
                    <a:pt x="4475" y="5549"/>
                    <a:pt x="4818" y="5425"/>
                  </a:cubicBezTo>
                  <a:cubicBezTo>
                    <a:pt x="5173" y="5300"/>
                    <a:pt x="5522" y="5093"/>
                    <a:pt x="5853" y="4821"/>
                  </a:cubicBezTo>
                  <a:cubicBezTo>
                    <a:pt x="6138" y="4578"/>
                    <a:pt x="6398" y="4271"/>
                    <a:pt x="6599" y="3939"/>
                  </a:cubicBezTo>
                  <a:cubicBezTo>
                    <a:pt x="6895" y="3442"/>
                    <a:pt x="7067" y="2874"/>
                    <a:pt x="7096" y="2294"/>
                  </a:cubicBezTo>
                  <a:cubicBezTo>
                    <a:pt x="7126" y="1755"/>
                    <a:pt x="7019" y="1199"/>
                    <a:pt x="6794" y="684"/>
                  </a:cubicBezTo>
                  <a:cubicBezTo>
                    <a:pt x="6753" y="590"/>
                    <a:pt x="6712" y="513"/>
                    <a:pt x="6670" y="436"/>
                  </a:cubicBezTo>
                  <a:lnTo>
                    <a:pt x="6652" y="400"/>
                  </a:lnTo>
                  <a:lnTo>
                    <a:pt x="6635" y="376"/>
                  </a:lnTo>
                  <a:lnTo>
                    <a:pt x="6617" y="347"/>
                  </a:lnTo>
                  <a:cubicBezTo>
                    <a:pt x="6593" y="300"/>
                    <a:pt x="6564" y="252"/>
                    <a:pt x="6528" y="205"/>
                  </a:cubicBezTo>
                  <a:lnTo>
                    <a:pt x="6510" y="175"/>
                  </a:lnTo>
                  <a:lnTo>
                    <a:pt x="6487" y="140"/>
                  </a:lnTo>
                  <a:cubicBezTo>
                    <a:pt x="6439" y="69"/>
                    <a:pt x="6362" y="45"/>
                    <a:pt x="6321" y="39"/>
                  </a:cubicBezTo>
                  <a:lnTo>
                    <a:pt x="6285" y="39"/>
                  </a:lnTo>
                  <a:cubicBezTo>
                    <a:pt x="6238" y="39"/>
                    <a:pt x="6191" y="63"/>
                    <a:pt x="6149" y="98"/>
                  </a:cubicBezTo>
                  <a:cubicBezTo>
                    <a:pt x="5812" y="31"/>
                    <a:pt x="5464" y="1"/>
                    <a:pt x="5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0"/>
            <p:cNvSpPr/>
            <p:nvPr/>
          </p:nvSpPr>
          <p:spPr>
            <a:xfrm>
              <a:off x="4753775" y="1861900"/>
              <a:ext cx="122375" cy="113450"/>
            </a:xfrm>
            <a:custGeom>
              <a:avLst/>
              <a:gdLst/>
              <a:ahLst/>
              <a:cxnLst/>
              <a:rect l="l" t="t" r="r" b="b"/>
              <a:pathLst>
                <a:path w="4895" h="4538" extrusionOk="0">
                  <a:moveTo>
                    <a:pt x="3551" y="1"/>
                  </a:moveTo>
                  <a:cubicBezTo>
                    <a:pt x="3486" y="6"/>
                    <a:pt x="3433" y="36"/>
                    <a:pt x="3392" y="89"/>
                  </a:cubicBezTo>
                  <a:cubicBezTo>
                    <a:pt x="3350" y="89"/>
                    <a:pt x="3309" y="89"/>
                    <a:pt x="3262" y="95"/>
                  </a:cubicBezTo>
                  <a:cubicBezTo>
                    <a:pt x="3090" y="101"/>
                    <a:pt x="2912" y="125"/>
                    <a:pt x="2747" y="160"/>
                  </a:cubicBezTo>
                  <a:cubicBezTo>
                    <a:pt x="2474" y="214"/>
                    <a:pt x="2214" y="296"/>
                    <a:pt x="1965" y="385"/>
                  </a:cubicBezTo>
                  <a:cubicBezTo>
                    <a:pt x="1711" y="474"/>
                    <a:pt x="1456" y="581"/>
                    <a:pt x="1208" y="687"/>
                  </a:cubicBezTo>
                  <a:cubicBezTo>
                    <a:pt x="1036" y="758"/>
                    <a:pt x="871" y="829"/>
                    <a:pt x="699" y="894"/>
                  </a:cubicBezTo>
                  <a:cubicBezTo>
                    <a:pt x="687" y="876"/>
                    <a:pt x="669" y="859"/>
                    <a:pt x="646" y="841"/>
                  </a:cubicBezTo>
                  <a:cubicBezTo>
                    <a:pt x="611" y="816"/>
                    <a:pt x="573" y="804"/>
                    <a:pt x="533" y="804"/>
                  </a:cubicBezTo>
                  <a:cubicBezTo>
                    <a:pt x="525" y="804"/>
                    <a:pt x="517" y="804"/>
                    <a:pt x="510" y="805"/>
                  </a:cubicBezTo>
                  <a:cubicBezTo>
                    <a:pt x="433" y="811"/>
                    <a:pt x="368" y="847"/>
                    <a:pt x="338" y="894"/>
                  </a:cubicBezTo>
                  <a:cubicBezTo>
                    <a:pt x="237" y="1078"/>
                    <a:pt x="166" y="1243"/>
                    <a:pt x="119" y="1409"/>
                  </a:cubicBezTo>
                  <a:cubicBezTo>
                    <a:pt x="60" y="1598"/>
                    <a:pt x="24" y="1800"/>
                    <a:pt x="12" y="2013"/>
                  </a:cubicBezTo>
                  <a:cubicBezTo>
                    <a:pt x="1" y="2391"/>
                    <a:pt x="78" y="2782"/>
                    <a:pt x="249" y="3149"/>
                  </a:cubicBezTo>
                  <a:cubicBezTo>
                    <a:pt x="391" y="3457"/>
                    <a:pt x="610" y="3735"/>
                    <a:pt x="906" y="3983"/>
                  </a:cubicBezTo>
                  <a:cubicBezTo>
                    <a:pt x="1042" y="4102"/>
                    <a:pt x="1202" y="4202"/>
                    <a:pt x="1409" y="4303"/>
                  </a:cubicBezTo>
                  <a:cubicBezTo>
                    <a:pt x="1569" y="4380"/>
                    <a:pt x="1752" y="4439"/>
                    <a:pt x="1983" y="4492"/>
                  </a:cubicBezTo>
                  <a:cubicBezTo>
                    <a:pt x="2128" y="4520"/>
                    <a:pt x="2285" y="4537"/>
                    <a:pt x="2443" y="4537"/>
                  </a:cubicBezTo>
                  <a:cubicBezTo>
                    <a:pt x="2485" y="4537"/>
                    <a:pt x="2527" y="4536"/>
                    <a:pt x="2569" y="4534"/>
                  </a:cubicBezTo>
                  <a:cubicBezTo>
                    <a:pt x="2747" y="4522"/>
                    <a:pt x="2930" y="4492"/>
                    <a:pt x="3102" y="4439"/>
                  </a:cubicBezTo>
                  <a:cubicBezTo>
                    <a:pt x="3480" y="4333"/>
                    <a:pt x="3836" y="4131"/>
                    <a:pt x="4126" y="3853"/>
                  </a:cubicBezTo>
                  <a:cubicBezTo>
                    <a:pt x="4421" y="3569"/>
                    <a:pt x="4640" y="3208"/>
                    <a:pt x="4765" y="2806"/>
                  </a:cubicBezTo>
                  <a:cubicBezTo>
                    <a:pt x="4877" y="2445"/>
                    <a:pt x="4895" y="2048"/>
                    <a:pt x="4824" y="1664"/>
                  </a:cubicBezTo>
                  <a:cubicBezTo>
                    <a:pt x="4711" y="1048"/>
                    <a:pt x="4350" y="486"/>
                    <a:pt x="3830" y="125"/>
                  </a:cubicBezTo>
                  <a:lnTo>
                    <a:pt x="3806" y="107"/>
                  </a:lnTo>
                  <a:lnTo>
                    <a:pt x="3800" y="101"/>
                  </a:lnTo>
                  <a:lnTo>
                    <a:pt x="3729" y="54"/>
                  </a:lnTo>
                  <a:lnTo>
                    <a:pt x="3694" y="42"/>
                  </a:lnTo>
                  <a:lnTo>
                    <a:pt x="3699" y="36"/>
                  </a:lnTo>
                  <a:cubicBezTo>
                    <a:pt x="3652" y="12"/>
                    <a:pt x="3605" y="1"/>
                    <a:pt x="3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4675075" y="1856700"/>
              <a:ext cx="305675" cy="138450"/>
            </a:xfrm>
            <a:custGeom>
              <a:avLst/>
              <a:gdLst/>
              <a:ahLst/>
              <a:cxnLst/>
              <a:rect l="l" t="t" r="r" b="b"/>
              <a:pathLst>
                <a:path w="12227" h="5538" extrusionOk="0">
                  <a:moveTo>
                    <a:pt x="10665" y="1256"/>
                  </a:moveTo>
                  <a:cubicBezTo>
                    <a:pt x="10665" y="1256"/>
                    <a:pt x="10671" y="1262"/>
                    <a:pt x="10676" y="1262"/>
                  </a:cubicBezTo>
                  <a:cubicBezTo>
                    <a:pt x="10671" y="1256"/>
                    <a:pt x="10671" y="1256"/>
                    <a:pt x="10665" y="1256"/>
                  </a:cubicBezTo>
                  <a:close/>
                  <a:moveTo>
                    <a:pt x="10682" y="1268"/>
                  </a:moveTo>
                  <a:cubicBezTo>
                    <a:pt x="10685" y="1268"/>
                    <a:pt x="10688" y="1269"/>
                    <a:pt x="10692" y="1271"/>
                  </a:cubicBezTo>
                  <a:lnTo>
                    <a:pt x="10692" y="1271"/>
                  </a:lnTo>
                  <a:cubicBezTo>
                    <a:pt x="10689" y="1269"/>
                    <a:pt x="10686" y="1268"/>
                    <a:pt x="10682" y="1268"/>
                  </a:cubicBezTo>
                  <a:close/>
                  <a:moveTo>
                    <a:pt x="10692" y="1271"/>
                  </a:moveTo>
                  <a:cubicBezTo>
                    <a:pt x="10698" y="1275"/>
                    <a:pt x="10704" y="1282"/>
                    <a:pt x="10712" y="1286"/>
                  </a:cubicBezTo>
                  <a:cubicBezTo>
                    <a:pt x="10705" y="1279"/>
                    <a:pt x="10698" y="1274"/>
                    <a:pt x="10692" y="1271"/>
                  </a:cubicBezTo>
                  <a:close/>
                  <a:moveTo>
                    <a:pt x="7453" y="1"/>
                  </a:moveTo>
                  <a:cubicBezTo>
                    <a:pt x="7282" y="1"/>
                    <a:pt x="7112" y="7"/>
                    <a:pt x="6942" y="19"/>
                  </a:cubicBezTo>
                  <a:cubicBezTo>
                    <a:pt x="6563" y="37"/>
                    <a:pt x="6191" y="84"/>
                    <a:pt x="5824" y="155"/>
                  </a:cubicBezTo>
                  <a:cubicBezTo>
                    <a:pt x="5007" y="309"/>
                    <a:pt x="4220" y="581"/>
                    <a:pt x="3480" y="954"/>
                  </a:cubicBezTo>
                  <a:cubicBezTo>
                    <a:pt x="3042" y="1179"/>
                    <a:pt x="2622" y="1440"/>
                    <a:pt x="2231" y="1741"/>
                  </a:cubicBezTo>
                  <a:cubicBezTo>
                    <a:pt x="1858" y="2031"/>
                    <a:pt x="1521" y="2369"/>
                    <a:pt x="1213" y="2724"/>
                  </a:cubicBezTo>
                  <a:cubicBezTo>
                    <a:pt x="894" y="3103"/>
                    <a:pt x="610" y="3517"/>
                    <a:pt x="385" y="3961"/>
                  </a:cubicBezTo>
                  <a:cubicBezTo>
                    <a:pt x="178" y="4375"/>
                    <a:pt x="30" y="4831"/>
                    <a:pt x="6" y="5292"/>
                  </a:cubicBezTo>
                  <a:cubicBezTo>
                    <a:pt x="0" y="5351"/>
                    <a:pt x="6" y="5405"/>
                    <a:pt x="48" y="5452"/>
                  </a:cubicBezTo>
                  <a:cubicBezTo>
                    <a:pt x="83" y="5499"/>
                    <a:pt x="136" y="5529"/>
                    <a:pt x="190" y="5535"/>
                  </a:cubicBezTo>
                  <a:cubicBezTo>
                    <a:pt x="200" y="5536"/>
                    <a:pt x="210" y="5537"/>
                    <a:pt x="220" y="5537"/>
                  </a:cubicBezTo>
                  <a:cubicBezTo>
                    <a:pt x="324" y="5537"/>
                    <a:pt x="427" y="5459"/>
                    <a:pt x="432" y="5351"/>
                  </a:cubicBezTo>
                  <a:cubicBezTo>
                    <a:pt x="444" y="5162"/>
                    <a:pt x="480" y="4973"/>
                    <a:pt x="527" y="4783"/>
                  </a:cubicBezTo>
                  <a:cubicBezTo>
                    <a:pt x="622" y="4470"/>
                    <a:pt x="758" y="4168"/>
                    <a:pt x="918" y="3884"/>
                  </a:cubicBezTo>
                  <a:cubicBezTo>
                    <a:pt x="1196" y="3416"/>
                    <a:pt x="1533" y="2990"/>
                    <a:pt x="1912" y="2605"/>
                  </a:cubicBezTo>
                  <a:cubicBezTo>
                    <a:pt x="2107" y="2410"/>
                    <a:pt x="2314" y="2233"/>
                    <a:pt x="2527" y="2061"/>
                  </a:cubicBezTo>
                  <a:cubicBezTo>
                    <a:pt x="2776" y="1866"/>
                    <a:pt x="3042" y="1694"/>
                    <a:pt x="3320" y="1534"/>
                  </a:cubicBezTo>
                  <a:cubicBezTo>
                    <a:pt x="3944" y="1179"/>
                    <a:pt x="4614" y="909"/>
                    <a:pt x="5307" y="715"/>
                  </a:cubicBezTo>
                  <a:lnTo>
                    <a:pt x="5307" y="715"/>
                  </a:lnTo>
                  <a:cubicBezTo>
                    <a:pt x="5309" y="713"/>
                    <a:pt x="5312" y="712"/>
                    <a:pt x="5316" y="712"/>
                  </a:cubicBezTo>
                  <a:lnTo>
                    <a:pt x="5316" y="712"/>
                  </a:lnTo>
                  <a:cubicBezTo>
                    <a:pt x="5313" y="713"/>
                    <a:pt x="5310" y="714"/>
                    <a:pt x="5307" y="715"/>
                  </a:cubicBezTo>
                  <a:lnTo>
                    <a:pt x="5307" y="715"/>
                  </a:lnTo>
                  <a:cubicBezTo>
                    <a:pt x="5303" y="716"/>
                    <a:pt x="5300" y="718"/>
                    <a:pt x="5297" y="718"/>
                  </a:cubicBezTo>
                  <a:cubicBezTo>
                    <a:pt x="5303" y="718"/>
                    <a:pt x="5315" y="718"/>
                    <a:pt x="5321" y="712"/>
                  </a:cubicBezTo>
                  <a:cubicBezTo>
                    <a:pt x="5319" y="712"/>
                    <a:pt x="5317" y="712"/>
                    <a:pt x="5316" y="712"/>
                  </a:cubicBezTo>
                  <a:lnTo>
                    <a:pt x="5316" y="712"/>
                  </a:lnTo>
                  <a:cubicBezTo>
                    <a:pt x="5323" y="710"/>
                    <a:pt x="5331" y="708"/>
                    <a:pt x="5338" y="706"/>
                  </a:cubicBezTo>
                  <a:cubicBezTo>
                    <a:pt x="6031" y="528"/>
                    <a:pt x="6741" y="433"/>
                    <a:pt x="7451" y="433"/>
                  </a:cubicBezTo>
                  <a:cubicBezTo>
                    <a:pt x="8072" y="439"/>
                    <a:pt x="8688" y="522"/>
                    <a:pt x="9286" y="688"/>
                  </a:cubicBezTo>
                  <a:cubicBezTo>
                    <a:pt x="9280" y="682"/>
                    <a:pt x="9268" y="682"/>
                    <a:pt x="9256" y="676"/>
                  </a:cubicBezTo>
                  <a:lnTo>
                    <a:pt x="9256" y="676"/>
                  </a:lnTo>
                  <a:cubicBezTo>
                    <a:pt x="9753" y="818"/>
                    <a:pt x="10233" y="1008"/>
                    <a:pt x="10682" y="1262"/>
                  </a:cubicBezTo>
                  <a:cubicBezTo>
                    <a:pt x="11055" y="1481"/>
                    <a:pt x="11398" y="1741"/>
                    <a:pt x="11712" y="2043"/>
                  </a:cubicBezTo>
                  <a:cubicBezTo>
                    <a:pt x="11742" y="2079"/>
                    <a:pt x="11771" y="2114"/>
                    <a:pt x="11807" y="2144"/>
                  </a:cubicBezTo>
                  <a:cubicBezTo>
                    <a:pt x="11848" y="2191"/>
                    <a:pt x="11890" y="2221"/>
                    <a:pt x="11949" y="2227"/>
                  </a:cubicBezTo>
                  <a:cubicBezTo>
                    <a:pt x="11961" y="2229"/>
                    <a:pt x="11973" y="2230"/>
                    <a:pt x="11985" y="2230"/>
                  </a:cubicBezTo>
                  <a:cubicBezTo>
                    <a:pt x="12030" y="2230"/>
                    <a:pt x="12071" y="2213"/>
                    <a:pt x="12109" y="2185"/>
                  </a:cubicBezTo>
                  <a:cubicBezTo>
                    <a:pt x="12197" y="2120"/>
                    <a:pt x="12227" y="1966"/>
                    <a:pt x="12150" y="1883"/>
                  </a:cubicBezTo>
                  <a:cubicBezTo>
                    <a:pt x="11890" y="1605"/>
                    <a:pt x="11612" y="1363"/>
                    <a:pt x="11304" y="1150"/>
                  </a:cubicBezTo>
                  <a:cubicBezTo>
                    <a:pt x="11002" y="931"/>
                    <a:pt x="10671" y="753"/>
                    <a:pt x="10327" y="599"/>
                  </a:cubicBezTo>
                  <a:cubicBezTo>
                    <a:pt x="9647" y="297"/>
                    <a:pt x="8913" y="114"/>
                    <a:pt x="8167" y="37"/>
                  </a:cubicBezTo>
                  <a:cubicBezTo>
                    <a:pt x="7929" y="13"/>
                    <a:pt x="7691" y="1"/>
                    <a:pt x="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4676550" y="1902000"/>
              <a:ext cx="304200" cy="127775"/>
            </a:xfrm>
            <a:custGeom>
              <a:avLst/>
              <a:gdLst/>
              <a:ahLst/>
              <a:cxnLst/>
              <a:rect l="l" t="t" r="r" b="b"/>
              <a:pathLst>
                <a:path w="12168" h="5111" extrusionOk="0">
                  <a:moveTo>
                    <a:pt x="9668" y="2909"/>
                  </a:moveTo>
                  <a:lnTo>
                    <a:pt x="9668" y="2909"/>
                  </a:lnTo>
                  <a:cubicBezTo>
                    <a:pt x="9667" y="2910"/>
                    <a:pt x="9666" y="2911"/>
                    <a:pt x="9665" y="2912"/>
                  </a:cubicBezTo>
                  <a:cubicBezTo>
                    <a:pt x="9666" y="2911"/>
                    <a:pt x="9667" y="2910"/>
                    <a:pt x="9668" y="2909"/>
                  </a:cubicBezTo>
                  <a:close/>
                  <a:moveTo>
                    <a:pt x="1693" y="4184"/>
                  </a:moveTo>
                  <a:lnTo>
                    <a:pt x="1693" y="4184"/>
                  </a:lnTo>
                  <a:cubicBezTo>
                    <a:pt x="1704" y="4189"/>
                    <a:pt x="1715" y="4193"/>
                    <a:pt x="1727" y="4197"/>
                  </a:cubicBezTo>
                  <a:lnTo>
                    <a:pt x="1727" y="4197"/>
                  </a:lnTo>
                  <a:cubicBezTo>
                    <a:pt x="1715" y="4192"/>
                    <a:pt x="1704" y="4188"/>
                    <a:pt x="1693" y="4184"/>
                  </a:cubicBezTo>
                  <a:close/>
                  <a:moveTo>
                    <a:pt x="11925" y="0"/>
                  </a:moveTo>
                  <a:cubicBezTo>
                    <a:pt x="11848" y="0"/>
                    <a:pt x="11777" y="42"/>
                    <a:pt x="11748" y="113"/>
                  </a:cubicBezTo>
                  <a:cubicBezTo>
                    <a:pt x="11541" y="604"/>
                    <a:pt x="11268" y="1060"/>
                    <a:pt x="10961" y="1498"/>
                  </a:cubicBezTo>
                  <a:cubicBezTo>
                    <a:pt x="10967" y="1492"/>
                    <a:pt x="10973" y="1486"/>
                    <a:pt x="10978" y="1480"/>
                  </a:cubicBezTo>
                  <a:lnTo>
                    <a:pt x="10978" y="1480"/>
                  </a:lnTo>
                  <a:cubicBezTo>
                    <a:pt x="10783" y="1752"/>
                    <a:pt x="10576" y="2018"/>
                    <a:pt x="10345" y="2261"/>
                  </a:cubicBezTo>
                  <a:cubicBezTo>
                    <a:pt x="10136" y="2494"/>
                    <a:pt x="9914" y="2704"/>
                    <a:pt x="9676" y="2903"/>
                  </a:cubicBezTo>
                  <a:lnTo>
                    <a:pt x="9676" y="2903"/>
                  </a:lnTo>
                  <a:cubicBezTo>
                    <a:pt x="9676" y="2902"/>
                    <a:pt x="9676" y="2901"/>
                    <a:pt x="9676" y="2900"/>
                  </a:cubicBezTo>
                  <a:lnTo>
                    <a:pt x="9676" y="2900"/>
                  </a:lnTo>
                  <a:cubicBezTo>
                    <a:pt x="9132" y="3356"/>
                    <a:pt x="8522" y="3735"/>
                    <a:pt x="7877" y="4037"/>
                  </a:cubicBezTo>
                  <a:cubicBezTo>
                    <a:pt x="7889" y="4031"/>
                    <a:pt x="7901" y="4025"/>
                    <a:pt x="7913" y="4019"/>
                  </a:cubicBezTo>
                  <a:lnTo>
                    <a:pt x="7913" y="4019"/>
                  </a:lnTo>
                  <a:cubicBezTo>
                    <a:pt x="7333" y="4279"/>
                    <a:pt x="6729" y="4463"/>
                    <a:pt x="6108" y="4569"/>
                  </a:cubicBezTo>
                  <a:cubicBezTo>
                    <a:pt x="6126" y="4563"/>
                    <a:pt x="6143" y="4563"/>
                    <a:pt x="6167" y="4557"/>
                  </a:cubicBezTo>
                  <a:lnTo>
                    <a:pt x="6167" y="4557"/>
                  </a:lnTo>
                  <a:cubicBezTo>
                    <a:pt x="5661" y="4639"/>
                    <a:pt x="5148" y="4678"/>
                    <a:pt x="4637" y="4678"/>
                  </a:cubicBezTo>
                  <a:cubicBezTo>
                    <a:pt x="4300" y="4678"/>
                    <a:pt x="3962" y="4661"/>
                    <a:pt x="3628" y="4628"/>
                  </a:cubicBezTo>
                  <a:cubicBezTo>
                    <a:pt x="2977" y="4559"/>
                    <a:pt x="2338" y="4426"/>
                    <a:pt x="1727" y="4197"/>
                  </a:cubicBezTo>
                  <a:lnTo>
                    <a:pt x="1727" y="4197"/>
                  </a:lnTo>
                  <a:cubicBezTo>
                    <a:pt x="1733" y="4200"/>
                    <a:pt x="1740" y="4204"/>
                    <a:pt x="1746" y="4208"/>
                  </a:cubicBezTo>
                  <a:cubicBezTo>
                    <a:pt x="1367" y="4060"/>
                    <a:pt x="1006" y="3877"/>
                    <a:pt x="675" y="3646"/>
                  </a:cubicBezTo>
                  <a:cubicBezTo>
                    <a:pt x="574" y="3569"/>
                    <a:pt x="480" y="3492"/>
                    <a:pt x="385" y="3409"/>
                  </a:cubicBezTo>
                  <a:cubicBezTo>
                    <a:pt x="342" y="3372"/>
                    <a:pt x="288" y="3353"/>
                    <a:pt x="235" y="3353"/>
                  </a:cubicBezTo>
                  <a:cubicBezTo>
                    <a:pt x="177" y="3353"/>
                    <a:pt x="120" y="3375"/>
                    <a:pt x="77" y="3421"/>
                  </a:cubicBezTo>
                  <a:cubicBezTo>
                    <a:pt x="0" y="3510"/>
                    <a:pt x="0" y="3652"/>
                    <a:pt x="89" y="3729"/>
                  </a:cubicBezTo>
                  <a:cubicBezTo>
                    <a:pt x="580" y="4167"/>
                    <a:pt x="1166" y="4463"/>
                    <a:pt x="1782" y="4676"/>
                  </a:cubicBezTo>
                  <a:cubicBezTo>
                    <a:pt x="2439" y="4906"/>
                    <a:pt x="3125" y="5019"/>
                    <a:pt x="3818" y="5078"/>
                  </a:cubicBezTo>
                  <a:cubicBezTo>
                    <a:pt x="4089" y="5100"/>
                    <a:pt x="4361" y="5111"/>
                    <a:pt x="4633" y="5111"/>
                  </a:cubicBezTo>
                  <a:cubicBezTo>
                    <a:pt x="5027" y="5111"/>
                    <a:pt x="5420" y="5088"/>
                    <a:pt x="5812" y="5043"/>
                  </a:cubicBezTo>
                  <a:cubicBezTo>
                    <a:pt x="6137" y="5007"/>
                    <a:pt x="6469" y="4948"/>
                    <a:pt x="6788" y="4871"/>
                  </a:cubicBezTo>
                  <a:cubicBezTo>
                    <a:pt x="7161" y="4782"/>
                    <a:pt x="7528" y="4652"/>
                    <a:pt x="7883" y="4504"/>
                  </a:cubicBezTo>
                  <a:cubicBezTo>
                    <a:pt x="8795" y="4113"/>
                    <a:pt x="9623" y="3569"/>
                    <a:pt x="10339" y="2888"/>
                  </a:cubicBezTo>
                  <a:cubicBezTo>
                    <a:pt x="10700" y="2551"/>
                    <a:pt x="11014" y="2172"/>
                    <a:pt x="11298" y="1770"/>
                  </a:cubicBezTo>
                  <a:cubicBezTo>
                    <a:pt x="11624" y="1314"/>
                    <a:pt x="11919" y="835"/>
                    <a:pt x="12132" y="320"/>
                  </a:cubicBezTo>
                  <a:cubicBezTo>
                    <a:pt x="12156" y="261"/>
                    <a:pt x="12168" y="213"/>
                    <a:pt x="12144" y="154"/>
                  </a:cubicBezTo>
                  <a:cubicBezTo>
                    <a:pt x="12132" y="101"/>
                    <a:pt x="12091" y="54"/>
                    <a:pt x="12044" y="24"/>
                  </a:cubicBezTo>
                  <a:cubicBezTo>
                    <a:pt x="12008" y="6"/>
                    <a:pt x="11967" y="0"/>
                    <a:pt x="11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4638225" y="1810050"/>
              <a:ext cx="360450" cy="140100"/>
            </a:xfrm>
            <a:custGeom>
              <a:avLst/>
              <a:gdLst/>
              <a:ahLst/>
              <a:cxnLst/>
              <a:rect l="l" t="t" r="r" b="b"/>
              <a:pathLst>
                <a:path w="14418" h="5604" extrusionOk="0">
                  <a:moveTo>
                    <a:pt x="4729" y="1548"/>
                  </a:moveTo>
                  <a:cubicBezTo>
                    <a:pt x="4717" y="1554"/>
                    <a:pt x="4704" y="1559"/>
                    <a:pt x="4692" y="1565"/>
                  </a:cubicBezTo>
                  <a:lnTo>
                    <a:pt x="4692" y="1565"/>
                  </a:lnTo>
                  <a:cubicBezTo>
                    <a:pt x="4706" y="1560"/>
                    <a:pt x="4718" y="1555"/>
                    <a:pt x="4729" y="1548"/>
                  </a:cubicBezTo>
                  <a:close/>
                  <a:moveTo>
                    <a:pt x="2598" y="2899"/>
                  </a:moveTo>
                  <a:cubicBezTo>
                    <a:pt x="2598" y="2901"/>
                    <a:pt x="2597" y="2903"/>
                    <a:pt x="2593" y="2903"/>
                  </a:cubicBezTo>
                  <a:cubicBezTo>
                    <a:pt x="2595" y="2901"/>
                    <a:pt x="2596" y="2900"/>
                    <a:pt x="2598" y="2899"/>
                  </a:cubicBezTo>
                  <a:close/>
                  <a:moveTo>
                    <a:pt x="9191" y="1"/>
                  </a:moveTo>
                  <a:cubicBezTo>
                    <a:pt x="8966" y="1"/>
                    <a:pt x="8741" y="8"/>
                    <a:pt x="8517" y="21"/>
                  </a:cubicBezTo>
                  <a:cubicBezTo>
                    <a:pt x="7860" y="56"/>
                    <a:pt x="7203" y="157"/>
                    <a:pt x="6564" y="305"/>
                  </a:cubicBezTo>
                  <a:cubicBezTo>
                    <a:pt x="5285" y="607"/>
                    <a:pt x="4049" y="1145"/>
                    <a:pt x="2966" y="1891"/>
                  </a:cubicBezTo>
                  <a:cubicBezTo>
                    <a:pt x="2427" y="2264"/>
                    <a:pt x="1930" y="2696"/>
                    <a:pt x="1480" y="3175"/>
                  </a:cubicBezTo>
                  <a:cubicBezTo>
                    <a:pt x="942" y="3749"/>
                    <a:pt x="504" y="4400"/>
                    <a:pt x="125" y="5093"/>
                  </a:cubicBezTo>
                  <a:cubicBezTo>
                    <a:pt x="107" y="5122"/>
                    <a:pt x="95" y="5152"/>
                    <a:pt x="72" y="5182"/>
                  </a:cubicBezTo>
                  <a:cubicBezTo>
                    <a:pt x="1" y="5324"/>
                    <a:pt x="60" y="5501"/>
                    <a:pt x="196" y="5572"/>
                  </a:cubicBezTo>
                  <a:cubicBezTo>
                    <a:pt x="238" y="5593"/>
                    <a:pt x="283" y="5603"/>
                    <a:pt x="328" y="5603"/>
                  </a:cubicBezTo>
                  <a:cubicBezTo>
                    <a:pt x="432" y="5603"/>
                    <a:pt x="533" y="5548"/>
                    <a:pt x="586" y="5448"/>
                  </a:cubicBezTo>
                  <a:cubicBezTo>
                    <a:pt x="788" y="5081"/>
                    <a:pt x="1001" y="4720"/>
                    <a:pt x="1243" y="4371"/>
                  </a:cubicBezTo>
                  <a:lnTo>
                    <a:pt x="1243" y="4371"/>
                  </a:lnTo>
                  <a:cubicBezTo>
                    <a:pt x="1232" y="4394"/>
                    <a:pt x="1214" y="4412"/>
                    <a:pt x="1202" y="4436"/>
                  </a:cubicBezTo>
                  <a:cubicBezTo>
                    <a:pt x="1598" y="3868"/>
                    <a:pt x="2072" y="3359"/>
                    <a:pt x="2593" y="2903"/>
                  </a:cubicBezTo>
                  <a:lnTo>
                    <a:pt x="2593" y="2903"/>
                  </a:lnTo>
                  <a:cubicBezTo>
                    <a:pt x="2587" y="2909"/>
                    <a:pt x="2581" y="2915"/>
                    <a:pt x="2581" y="2921"/>
                  </a:cubicBezTo>
                  <a:cubicBezTo>
                    <a:pt x="2587" y="2915"/>
                    <a:pt x="2593" y="2909"/>
                    <a:pt x="2599" y="2903"/>
                  </a:cubicBezTo>
                  <a:cubicBezTo>
                    <a:pt x="2602" y="2899"/>
                    <a:pt x="2606" y="2895"/>
                    <a:pt x="2610" y="2892"/>
                  </a:cubicBezTo>
                  <a:lnTo>
                    <a:pt x="2610" y="2892"/>
                  </a:lnTo>
                  <a:cubicBezTo>
                    <a:pt x="2606" y="2896"/>
                    <a:pt x="2605" y="2897"/>
                    <a:pt x="2602" y="2897"/>
                  </a:cubicBezTo>
                  <a:lnTo>
                    <a:pt x="2602" y="2897"/>
                  </a:lnTo>
                  <a:cubicBezTo>
                    <a:pt x="2605" y="2896"/>
                    <a:pt x="2608" y="2894"/>
                    <a:pt x="2610" y="2891"/>
                  </a:cubicBezTo>
                  <a:lnTo>
                    <a:pt x="2610" y="2891"/>
                  </a:lnTo>
                  <a:cubicBezTo>
                    <a:pt x="2618" y="2883"/>
                    <a:pt x="2626" y="2875"/>
                    <a:pt x="2634" y="2868"/>
                  </a:cubicBezTo>
                  <a:lnTo>
                    <a:pt x="2634" y="2868"/>
                  </a:lnTo>
                  <a:cubicBezTo>
                    <a:pt x="2628" y="2879"/>
                    <a:pt x="2616" y="2885"/>
                    <a:pt x="2610" y="2897"/>
                  </a:cubicBezTo>
                  <a:cubicBezTo>
                    <a:pt x="3239" y="2362"/>
                    <a:pt x="3948" y="1918"/>
                    <a:pt x="4692" y="1565"/>
                  </a:cubicBezTo>
                  <a:lnTo>
                    <a:pt x="4692" y="1565"/>
                  </a:lnTo>
                  <a:cubicBezTo>
                    <a:pt x="4687" y="1567"/>
                    <a:pt x="4682" y="1569"/>
                    <a:pt x="4677" y="1571"/>
                  </a:cubicBezTo>
                  <a:lnTo>
                    <a:pt x="4677" y="1571"/>
                  </a:lnTo>
                  <a:cubicBezTo>
                    <a:pt x="5520" y="1184"/>
                    <a:pt x="6403" y="902"/>
                    <a:pt x="7321" y="737"/>
                  </a:cubicBezTo>
                  <a:cubicBezTo>
                    <a:pt x="7942" y="631"/>
                    <a:pt x="8573" y="577"/>
                    <a:pt x="9205" y="577"/>
                  </a:cubicBezTo>
                  <a:cubicBezTo>
                    <a:pt x="9524" y="577"/>
                    <a:pt x="9844" y="591"/>
                    <a:pt x="10162" y="619"/>
                  </a:cubicBezTo>
                  <a:cubicBezTo>
                    <a:pt x="10961" y="702"/>
                    <a:pt x="11754" y="873"/>
                    <a:pt x="12511" y="1145"/>
                  </a:cubicBezTo>
                  <a:cubicBezTo>
                    <a:pt x="12529" y="1151"/>
                    <a:pt x="12547" y="1157"/>
                    <a:pt x="12565" y="1163"/>
                  </a:cubicBezTo>
                  <a:cubicBezTo>
                    <a:pt x="12554" y="1160"/>
                    <a:pt x="12546" y="1156"/>
                    <a:pt x="12537" y="1153"/>
                  </a:cubicBezTo>
                  <a:lnTo>
                    <a:pt x="12537" y="1153"/>
                  </a:lnTo>
                  <a:cubicBezTo>
                    <a:pt x="13027" y="1335"/>
                    <a:pt x="13500" y="1563"/>
                    <a:pt x="13955" y="1832"/>
                  </a:cubicBezTo>
                  <a:cubicBezTo>
                    <a:pt x="13994" y="1856"/>
                    <a:pt x="14037" y="1867"/>
                    <a:pt x="14081" y="1867"/>
                  </a:cubicBezTo>
                  <a:cubicBezTo>
                    <a:pt x="14186" y="1867"/>
                    <a:pt x="14294" y="1804"/>
                    <a:pt x="14340" y="1708"/>
                  </a:cubicBezTo>
                  <a:cubicBezTo>
                    <a:pt x="14417" y="1566"/>
                    <a:pt x="14352" y="1400"/>
                    <a:pt x="14222" y="1317"/>
                  </a:cubicBezTo>
                  <a:cubicBezTo>
                    <a:pt x="12701" y="415"/>
                    <a:pt x="10947" y="1"/>
                    <a:pt x="9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4608625" y="1906725"/>
              <a:ext cx="52400" cy="25200"/>
            </a:xfrm>
            <a:custGeom>
              <a:avLst/>
              <a:gdLst/>
              <a:ahLst/>
              <a:cxnLst/>
              <a:rect l="l" t="t" r="r" b="b"/>
              <a:pathLst>
                <a:path w="2096" h="1008" extrusionOk="0">
                  <a:moveTo>
                    <a:pt x="303" y="1"/>
                  </a:moveTo>
                  <a:cubicBezTo>
                    <a:pt x="179" y="7"/>
                    <a:pt x="66" y="101"/>
                    <a:pt x="36" y="226"/>
                  </a:cubicBezTo>
                  <a:cubicBezTo>
                    <a:pt x="1" y="385"/>
                    <a:pt x="102" y="539"/>
                    <a:pt x="255" y="569"/>
                  </a:cubicBezTo>
                  <a:cubicBezTo>
                    <a:pt x="640" y="664"/>
                    <a:pt x="1031" y="752"/>
                    <a:pt x="1409" y="883"/>
                  </a:cubicBezTo>
                  <a:cubicBezTo>
                    <a:pt x="1486" y="912"/>
                    <a:pt x="1563" y="942"/>
                    <a:pt x="1640" y="977"/>
                  </a:cubicBezTo>
                  <a:cubicBezTo>
                    <a:pt x="1685" y="996"/>
                    <a:pt x="1730" y="1008"/>
                    <a:pt x="1777" y="1008"/>
                  </a:cubicBezTo>
                  <a:cubicBezTo>
                    <a:pt x="1804" y="1008"/>
                    <a:pt x="1831" y="1004"/>
                    <a:pt x="1859" y="995"/>
                  </a:cubicBezTo>
                  <a:cubicBezTo>
                    <a:pt x="1930" y="971"/>
                    <a:pt x="1995" y="918"/>
                    <a:pt x="2031" y="853"/>
                  </a:cubicBezTo>
                  <a:cubicBezTo>
                    <a:pt x="2096" y="717"/>
                    <a:pt x="2049" y="522"/>
                    <a:pt x="1901" y="462"/>
                  </a:cubicBezTo>
                  <a:cubicBezTo>
                    <a:pt x="1409" y="249"/>
                    <a:pt x="895" y="131"/>
                    <a:pt x="380" y="7"/>
                  </a:cubicBezTo>
                  <a:cubicBezTo>
                    <a:pt x="356" y="1"/>
                    <a:pt x="326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4631425" y="1872225"/>
              <a:ext cx="46625" cy="34375"/>
            </a:xfrm>
            <a:custGeom>
              <a:avLst/>
              <a:gdLst/>
              <a:ahLst/>
              <a:cxnLst/>
              <a:rect l="l" t="t" r="r" b="b"/>
              <a:pathLst>
                <a:path w="1865" h="1375" extrusionOk="0">
                  <a:moveTo>
                    <a:pt x="1303" y="1245"/>
                  </a:moveTo>
                  <a:lnTo>
                    <a:pt x="1303" y="1245"/>
                  </a:lnTo>
                  <a:cubicBezTo>
                    <a:pt x="1305" y="1247"/>
                    <a:pt x="1308" y="1249"/>
                    <a:pt x="1310" y="1250"/>
                  </a:cubicBezTo>
                  <a:lnTo>
                    <a:pt x="1310" y="1250"/>
                  </a:lnTo>
                  <a:cubicBezTo>
                    <a:pt x="1308" y="1248"/>
                    <a:pt x="1305" y="1246"/>
                    <a:pt x="1303" y="1245"/>
                  </a:cubicBezTo>
                  <a:close/>
                  <a:moveTo>
                    <a:pt x="1344" y="1274"/>
                  </a:moveTo>
                  <a:lnTo>
                    <a:pt x="1344" y="1274"/>
                  </a:lnTo>
                  <a:cubicBezTo>
                    <a:pt x="1346" y="1275"/>
                    <a:pt x="1348" y="1276"/>
                    <a:pt x="1350" y="1278"/>
                  </a:cubicBezTo>
                  <a:lnTo>
                    <a:pt x="1350" y="1278"/>
                  </a:lnTo>
                  <a:cubicBezTo>
                    <a:pt x="1348" y="1276"/>
                    <a:pt x="1347" y="1274"/>
                    <a:pt x="1344" y="1274"/>
                  </a:cubicBezTo>
                  <a:close/>
                  <a:moveTo>
                    <a:pt x="1350" y="1278"/>
                  </a:moveTo>
                  <a:cubicBezTo>
                    <a:pt x="1351" y="1279"/>
                    <a:pt x="1352" y="1280"/>
                    <a:pt x="1354" y="1280"/>
                  </a:cubicBezTo>
                  <a:lnTo>
                    <a:pt x="1354" y="1280"/>
                  </a:lnTo>
                  <a:cubicBezTo>
                    <a:pt x="1353" y="1279"/>
                    <a:pt x="1351" y="1278"/>
                    <a:pt x="1350" y="1278"/>
                  </a:cubicBezTo>
                  <a:close/>
                  <a:moveTo>
                    <a:pt x="345" y="0"/>
                  </a:moveTo>
                  <a:cubicBezTo>
                    <a:pt x="336" y="0"/>
                    <a:pt x="328" y="1"/>
                    <a:pt x="320" y="2"/>
                  </a:cubicBezTo>
                  <a:cubicBezTo>
                    <a:pt x="225" y="8"/>
                    <a:pt x="125" y="67"/>
                    <a:pt x="77" y="162"/>
                  </a:cubicBezTo>
                  <a:cubicBezTo>
                    <a:pt x="0" y="304"/>
                    <a:pt x="65" y="469"/>
                    <a:pt x="202" y="546"/>
                  </a:cubicBezTo>
                  <a:cubicBezTo>
                    <a:pt x="574" y="772"/>
                    <a:pt x="941" y="1003"/>
                    <a:pt x="1303" y="1245"/>
                  </a:cubicBezTo>
                  <a:lnTo>
                    <a:pt x="1303" y="1245"/>
                  </a:lnTo>
                  <a:cubicBezTo>
                    <a:pt x="1301" y="1243"/>
                    <a:pt x="1298" y="1241"/>
                    <a:pt x="1296" y="1239"/>
                  </a:cubicBezTo>
                  <a:lnTo>
                    <a:pt x="1296" y="1239"/>
                  </a:lnTo>
                  <a:cubicBezTo>
                    <a:pt x="1302" y="1245"/>
                    <a:pt x="1308" y="1245"/>
                    <a:pt x="1314" y="1251"/>
                  </a:cubicBezTo>
                  <a:cubicBezTo>
                    <a:pt x="1313" y="1251"/>
                    <a:pt x="1312" y="1250"/>
                    <a:pt x="1310" y="1250"/>
                  </a:cubicBezTo>
                  <a:lnTo>
                    <a:pt x="1310" y="1250"/>
                  </a:lnTo>
                  <a:cubicBezTo>
                    <a:pt x="1325" y="1260"/>
                    <a:pt x="1340" y="1270"/>
                    <a:pt x="1356" y="1280"/>
                  </a:cubicBezTo>
                  <a:cubicBezTo>
                    <a:pt x="1355" y="1280"/>
                    <a:pt x="1355" y="1280"/>
                    <a:pt x="1354" y="1280"/>
                  </a:cubicBezTo>
                  <a:lnTo>
                    <a:pt x="1354" y="1280"/>
                  </a:lnTo>
                  <a:cubicBezTo>
                    <a:pt x="1365" y="1286"/>
                    <a:pt x="1377" y="1294"/>
                    <a:pt x="1385" y="1298"/>
                  </a:cubicBezTo>
                  <a:cubicBezTo>
                    <a:pt x="1450" y="1345"/>
                    <a:pt x="1504" y="1375"/>
                    <a:pt x="1586" y="1375"/>
                  </a:cubicBezTo>
                  <a:cubicBezTo>
                    <a:pt x="1663" y="1369"/>
                    <a:pt x="1740" y="1333"/>
                    <a:pt x="1794" y="1280"/>
                  </a:cubicBezTo>
                  <a:cubicBezTo>
                    <a:pt x="1841" y="1221"/>
                    <a:pt x="1865" y="1150"/>
                    <a:pt x="1865" y="1073"/>
                  </a:cubicBezTo>
                  <a:cubicBezTo>
                    <a:pt x="1859" y="1002"/>
                    <a:pt x="1829" y="913"/>
                    <a:pt x="1770" y="872"/>
                  </a:cubicBezTo>
                  <a:cubicBezTo>
                    <a:pt x="1344" y="576"/>
                    <a:pt x="906" y="298"/>
                    <a:pt x="462" y="31"/>
                  </a:cubicBezTo>
                  <a:cubicBezTo>
                    <a:pt x="428" y="12"/>
                    <a:pt x="385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4664425" y="1838500"/>
              <a:ext cx="43500" cy="40725"/>
            </a:xfrm>
            <a:custGeom>
              <a:avLst/>
              <a:gdLst/>
              <a:ahLst/>
              <a:cxnLst/>
              <a:rect l="l" t="t" r="r" b="b"/>
              <a:pathLst>
                <a:path w="1740" h="1629" extrusionOk="0">
                  <a:moveTo>
                    <a:pt x="311" y="1"/>
                  </a:moveTo>
                  <a:cubicBezTo>
                    <a:pt x="304" y="1"/>
                    <a:pt x="297" y="1"/>
                    <a:pt x="290" y="1"/>
                  </a:cubicBezTo>
                  <a:cubicBezTo>
                    <a:pt x="207" y="7"/>
                    <a:pt x="130" y="43"/>
                    <a:pt x="77" y="96"/>
                  </a:cubicBezTo>
                  <a:cubicBezTo>
                    <a:pt x="30" y="155"/>
                    <a:pt x="0" y="226"/>
                    <a:pt x="6" y="303"/>
                  </a:cubicBezTo>
                  <a:cubicBezTo>
                    <a:pt x="12" y="386"/>
                    <a:pt x="47" y="445"/>
                    <a:pt x="101" y="505"/>
                  </a:cubicBezTo>
                  <a:cubicBezTo>
                    <a:pt x="450" y="883"/>
                    <a:pt x="858" y="1197"/>
                    <a:pt x="1225" y="1552"/>
                  </a:cubicBezTo>
                  <a:cubicBezTo>
                    <a:pt x="1277" y="1604"/>
                    <a:pt x="1346" y="1628"/>
                    <a:pt x="1416" y="1628"/>
                  </a:cubicBezTo>
                  <a:cubicBezTo>
                    <a:pt x="1497" y="1628"/>
                    <a:pt x="1579" y="1595"/>
                    <a:pt x="1633" y="1534"/>
                  </a:cubicBezTo>
                  <a:cubicBezTo>
                    <a:pt x="1740" y="1410"/>
                    <a:pt x="1722" y="1232"/>
                    <a:pt x="1610" y="1126"/>
                  </a:cubicBezTo>
                  <a:cubicBezTo>
                    <a:pt x="1243" y="765"/>
                    <a:pt x="835" y="451"/>
                    <a:pt x="485" y="78"/>
                  </a:cubicBezTo>
                  <a:cubicBezTo>
                    <a:pt x="443" y="25"/>
                    <a:pt x="376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0"/>
            <p:cNvSpPr/>
            <p:nvPr/>
          </p:nvSpPr>
          <p:spPr>
            <a:xfrm>
              <a:off x="4700525" y="1809225"/>
              <a:ext cx="39525" cy="48450"/>
            </a:xfrm>
            <a:custGeom>
              <a:avLst/>
              <a:gdLst/>
              <a:ahLst/>
              <a:cxnLst/>
              <a:rect l="l" t="t" r="r" b="b"/>
              <a:pathLst>
                <a:path w="1581" h="1938" extrusionOk="0">
                  <a:moveTo>
                    <a:pt x="319" y="0"/>
                  </a:moveTo>
                  <a:cubicBezTo>
                    <a:pt x="313" y="0"/>
                    <a:pt x="308" y="0"/>
                    <a:pt x="302" y="1"/>
                  </a:cubicBezTo>
                  <a:cubicBezTo>
                    <a:pt x="255" y="7"/>
                    <a:pt x="207" y="18"/>
                    <a:pt x="166" y="48"/>
                  </a:cubicBezTo>
                  <a:cubicBezTo>
                    <a:pt x="30" y="137"/>
                    <a:pt x="0" y="314"/>
                    <a:pt x="83" y="450"/>
                  </a:cubicBezTo>
                  <a:cubicBezTo>
                    <a:pt x="367" y="918"/>
                    <a:pt x="710" y="1350"/>
                    <a:pt x="1006" y="1806"/>
                  </a:cubicBezTo>
                  <a:cubicBezTo>
                    <a:pt x="1062" y="1891"/>
                    <a:pt x="1156" y="1937"/>
                    <a:pt x="1250" y="1937"/>
                  </a:cubicBezTo>
                  <a:cubicBezTo>
                    <a:pt x="1305" y="1937"/>
                    <a:pt x="1360" y="1921"/>
                    <a:pt x="1409" y="1889"/>
                  </a:cubicBezTo>
                  <a:cubicBezTo>
                    <a:pt x="1539" y="1806"/>
                    <a:pt x="1580" y="1622"/>
                    <a:pt x="1491" y="1492"/>
                  </a:cubicBezTo>
                  <a:cubicBezTo>
                    <a:pt x="1190" y="1030"/>
                    <a:pt x="852" y="598"/>
                    <a:pt x="562" y="131"/>
                  </a:cubicBezTo>
                  <a:cubicBezTo>
                    <a:pt x="512" y="47"/>
                    <a:pt x="414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0"/>
            <p:cNvSpPr/>
            <p:nvPr/>
          </p:nvSpPr>
          <p:spPr>
            <a:xfrm>
              <a:off x="4737350" y="1787175"/>
              <a:ext cx="31850" cy="53050"/>
            </a:xfrm>
            <a:custGeom>
              <a:avLst/>
              <a:gdLst/>
              <a:ahLst/>
              <a:cxnLst/>
              <a:rect l="l" t="t" r="r" b="b"/>
              <a:pathLst>
                <a:path w="1274" h="2122" extrusionOk="0">
                  <a:moveTo>
                    <a:pt x="332" y="1"/>
                  </a:moveTo>
                  <a:cubicBezTo>
                    <a:pt x="328" y="1"/>
                    <a:pt x="324" y="1"/>
                    <a:pt x="320" y="1"/>
                  </a:cubicBezTo>
                  <a:cubicBezTo>
                    <a:pt x="291" y="7"/>
                    <a:pt x="267" y="13"/>
                    <a:pt x="243" y="19"/>
                  </a:cubicBezTo>
                  <a:cubicBezTo>
                    <a:pt x="101" y="66"/>
                    <a:pt x="1" y="238"/>
                    <a:pt x="60" y="380"/>
                  </a:cubicBezTo>
                  <a:cubicBezTo>
                    <a:pt x="267" y="895"/>
                    <a:pt x="492" y="1398"/>
                    <a:pt x="675" y="1924"/>
                  </a:cubicBezTo>
                  <a:cubicBezTo>
                    <a:pt x="718" y="2044"/>
                    <a:pt x="831" y="2121"/>
                    <a:pt x="951" y="2121"/>
                  </a:cubicBezTo>
                  <a:cubicBezTo>
                    <a:pt x="979" y="2121"/>
                    <a:pt x="1008" y="2117"/>
                    <a:pt x="1036" y="2108"/>
                  </a:cubicBezTo>
                  <a:cubicBezTo>
                    <a:pt x="1184" y="2060"/>
                    <a:pt x="1273" y="1895"/>
                    <a:pt x="1226" y="1747"/>
                  </a:cubicBezTo>
                  <a:cubicBezTo>
                    <a:pt x="1042" y="1220"/>
                    <a:pt x="817" y="717"/>
                    <a:pt x="610" y="202"/>
                  </a:cubicBezTo>
                  <a:cubicBezTo>
                    <a:pt x="559" y="88"/>
                    <a:pt x="452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0"/>
            <p:cNvSpPr/>
            <p:nvPr/>
          </p:nvSpPr>
          <p:spPr>
            <a:xfrm>
              <a:off x="4783525" y="1771650"/>
              <a:ext cx="25025" cy="54950"/>
            </a:xfrm>
            <a:custGeom>
              <a:avLst/>
              <a:gdLst/>
              <a:ahLst/>
              <a:cxnLst/>
              <a:rect l="l" t="t" r="r" b="b"/>
              <a:pathLst>
                <a:path w="1001" h="2198" extrusionOk="0">
                  <a:moveTo>
                    <a:pt x="286" y="0"/>
                  </a:moveTo>
                  <a:cubicBezTo>
                    <a:pt x="282" y="0"/>
                    <a:pt x="277" y="0"/>
                    <a:pt x="272" y="1"/>
                  </a:cubicBezTo>
                  <a:cubicBezTo>
                    <a:pt x="249" y="1"/>
                    <a:pt x="225" y="6"/>
                    <a:pt x="207" y="12"/>
                  </a:cubicBezTo>
                  <a:cubicBezTo>
                    <a:pt x="130" y="36"/>
                    <a:pt x="71" y="89"/>
                    <a:pt x="36" y="154"/>
                  </a:cubicBezTo>
                  <a:cubicBezTo>
                    <a:pt x="0" y="231"/>
                    <a:pt x="0" y="302"/>
                    <a:pt x="18" y="379"/>
                  </a:cubicBezTo>
                  <a:cubicBezTo>
                    <a:pt x="148" y="918"/>
                    <a:pt x="272" y="1456"/>
                    <a:pt x="414" y="1995"/>
                  </a:cubicBezTo>
                  <a:cubicBezTo>
                    <a:pt x="443" y="2120"/>
                    <a:pt x="569" y="2198"/>
                    <a:pt x="691" y="2198"/>
                  </a:cubicBezTo>
                  <a:cubicBezTo>
                    <a:pt x="720" y="2198"/>
                    <a:pt x="748" y="2193"/>
                    <a:pt x="775" y="2184"/>
                  </a:cubicBezTo>
                  <a:cubicBezTo>
                    <a:pt x="935" y="2131"/>
                    <a:pt x="1000" y="1971"/>
                    <a:pt x="965" y="1817"/>
                  </a:cubicBezTo>
                  <a:cubicBezTo>
                    <a:pt x="823" y="1279"/>
                    <a:pt x="699" y="740"/>
                    <a:pt x="568" y="202"/>
                  </a:cubicBezTo>
                  <a:cubicBezTo>
                    <a:pt x="540" y="76"/>
                    <a:pt x="412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0"/>
            <p:cNvSpPr/>
            <p:nvPr/>
          </p:nvSpPr>
          <p:spPr>
            <a:xfrm>
              <a:off x="4836200" y="1763950"/>
              <a:ext cx="19100" cy="55825"/>
            </a:xfrm>
            <a:custGeom>
              <a:avLst/>
              <a:gdLst/>
              <a:ahLst/>
              <a:cxnLst/>
              <a:rect l="l" t="t" r="r" b="b"/>
              <a:pathLst>
                <a:path w="764" h="2233" extrusionOk="0">
                  <a:moveTo>
                    <a:pt x="310" y="0"/>
                  </a:moveTo>
                  <a:cubicBezTo>
                    <a:pt x="304" y="0"/>
                    <a:pt x="297" y="0"/>
                    <a:pt x="290" y="1"/>
                  </a:cubicBezTo>
                  <a:lnTo>
                    <a:pt x="284" y="1"/>
                  </a:lnTo>
                  <a:cubicBezTo>
                    <a:pt x="130" y="7"/>
                    <a:pt x="0" y="143"/>
                    <a:pt x="12" y="297"/>
                  </a:cubicBezTo>
                  <a:cubicBezTo>
                    <a:pt x="53" y="853"/>
                    <a:pt x="89" y="1409"/>
                    <a:pt x="160" y="1954"/>
                  </a:cubicBezTo>
                  <a:cubicBezTo>
                    <a:pt x="172" y="2037"/>
                    <a:pt x="195" y="2102"/>
                    <a:pt x="260" y="2161"/>
                  </a:cubicBezTo>
                  <a:cubicBezTo>
                    <a:pt x="309" y="2204"/>
                    <a:pt x="378" y="2233"/>
                    <a:pt x="443" y="2233"/>
                  </a:cubicBezTo>
                  <a:cubicBezTo>
                    <a:pt x="449" y="2233"/>
                    <a:pt x="456" y="2232"/>
                    <a:pt x="462" y="2232"/>
                  </a:cubicBezTo>
                  <a:cubicBezTo>
                    <a:pt x="610" y="2226"/>
                    <a:pt x="763" y="2090"/>
                    <a:pt x="740" y="1930"/>
                  </a:cubicBezTo>
                  <a:cubicBezTo>
                    <a:pt x="663" y="1380"/>
                    <a:pt x="627" y="829"/>
                    <a:pt x="592" y="273"/>
                  </a:cubicBezTo>
                  <a:cubicBezTo>
                    <a:pt x="580" y="126"/>
                    <a:pt x="461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0"/>
            <p:cNvSpPr/>
            <p:nvPr/>
          </p:nvSpPr>
          <p:spPr>
            <a:xfrm>
              <a:off x="4887975" y="1763950"/>
              <a:ext cx="20150" cy="56575"/>
            </a:xfrm>
            <a:custGeom>
              <a:avLst/>
              <a:gdLst/>
              <a:ahLst/>
              <a:cxnLst/>
              <a:rect l="l" t="t" r="r" b="b"/>
              <a:pathLst>
                <a:path w="806" h="2263" extrusionOk="0">
                  <a:moveTo>
                    <a:pt x="517" y="0"/>
                  </a:moveTo>
                  <a:cubicBezTo>
                    <a:pt x="511" y="0"/>
                    <a:pt x="504" y="0"/>
                    <a:pt x="497" y="1"/>
                  </a:cubicBezTo>
                  <a:cubicBezTo>
                    <a:pt x="421" y="7"/>
                    <a:pt x="350" y="36"/>
                    <a:pt x="296" y="95"/>
                  </a:cubicBezTo>
                  <a:cubicBezTo>
                    <a:pt x="243" y="155"/>
                    <a:pt x="231" y="220"/>
                    <a:pt x="225" y="303"/>
                  </a:cubicBezTo>
                  <a:cubicBezTo>
                    <a:pt x="220" y="376"/>
                    <a:pt x="215" y="454"/>
                    <a:pt x="207" y="530"/>
                  </a:cubicBezTo>
                  <a:lnTo>
                    <a:pt x="207" y="530"/>
                  </a:lnTo>
                  <a:cubicBezTo>
                    <a:pt x="207" y="519"/>
                    <a:pt x="207" y="508"/>
                    <a:pt x="207" y="498"/>
                  </a:cubicBezTo>
                  <a:lnTo>
                    <a:pt x="207" y="498"/>
                  </a:lnTo>
                  <a:cubicBezTo>
                    <a:pt x="166" y="971"/>
                    <a:pt x="101" y="1445"/>
                    <a:pt x="24" y="1912"/>
                  </a:cubicBezTo>
                  <a:cubicBezTo>
                    <a:pt x="0" y="2066"/>
                    <a:pt x="83" y="2226"/>
                    <a:pt x="243" y="2256"/>
                  </a:cubicBezTo>
                  <a:cubicBezTo>
                    <a:pt x="264" y="2261"/>
                    <a:pt x="285" y="2263"/>
                    <a:pt x="307" y="2263"/>
                  </a:cubicBezTo>
                  <a:cubicBezTo>
                    <a:pt x="437" y="2263"/>
                    <a:pt x="566" y="2174"/>
                    <a:pt x="586" y="2037"/>
                  </a:cubicBezTo>
                  <a:cubicBezTo>
                    <a:pt x="687" y="1457"/>
                    <a:pt x="758" y="865"/>
                    <a:pt x="799" y="273"/>
                  </a:cubicBezTo>
                  <a:cubicBezTo>
                    <a:pt x="805" y="202"/>
                    <a:pt x="758" y="119"/>
                    <a:pt x="705" y="72"/>
                  </a:cubicBezTo>
                  <a:cubicBezTo>
                    <a:pt x="656" y="28"/>
                    <a:pt x="587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0"/>
            <p:cNvSpPr/>
            <p:nvPr/>
          </p:nvSpPr>
          <p:spPr>
            <a:xfrm>
              <a:off x="4927325" y="1780225"/>
              <a:ext cx="26650" cy="47700"/>
            </a:xfrm>
            <a:custGeom>
              <a:avLst/>
              <a:gdLst/>
              <a:ahLst/>
              <a:cxnLst/>
              <a:rect l="l" t="t" r="r" b="b"/>
              <a:pathLst>
                <a:path w="1066" h="1908" extrusionOk="0">
                  <a:moveTo>
                    <a:pt x="723" y="1"/>
                  </a:moveTo>
                  <a:cubicBezTo>
                    <a:pt x="675" y="7"/>
                    <a:pt x="622" y="19"/>
                    <a:pt x="581" y="48"/>
                  </a:cubicBezTo>
                  <a:cubicBezTo>
                    <a:pt x="515" y="90"/>
                    <a:pt x="480" y="155"/>
                    <a:pt x="456" y="226"/>
                  </a:cubicBezTo>
                  <a:cubicBezTo>
                    <a:pt x="320" y="670"/>
                    <a:pt x="160" y="1107"/>
                    <a:pt x="36" y="1557"/>
                  </a:cubicBezTo>
                  <a:cubicBezTo>
                    <a:pt x="1" y="1705"/>
                    <a:pt x="107" y="1865"/>
                    <a:pt x="261" y="1900"/>
                  </a:cubicBezTo>
                  <a:cubicBezTo>
                    <a:pt x="281" y="1905"/>
                    <a:pt x="301" y="1907"/>
                    <a:pt x="321" y="1907"/>
                  </a:cubicBezTo>
                  <a:cubicBezTo>
                    <a:pt x="452" y="1907"/>
                    <a:pt x="568" y="1810"/>
                    <a:pt x="604" y="1682"/>
                  </a:cubicBezTo>
                  <a:cubicBezTo>
                    <a:pt x="723" y="1232"/>
                    <a:pt x="882" y="794"/>
                    <a:pt x="1018" y="350"/>
                  </a:cubicBezTo>
                  <a:cubicBezTo>
                    <a:pt x="1066" y="202"/>
                    <a:pt x="947" y="36"/>
                    <a:pt x="800" y="7"/>
                  </a:cubicBezTo>
                  <a:cubicBezTo>
                    <a:pt x="776" y="1"/>
                    <a:pt x="752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0"/>
            <p:cNvSpPr/>
            <p:nvPr/>
          </p:nvSpPr>
          <p:spPr>
            <a:xfrm>
              <a:off x="4964600" y="1797400"/>
              <a:ext cx="37025" cy="46550"/>
            </a:xfrm>
            <a:custGeom>
              <a:avLst/>
              <a:gdLst/>
              <a:ahLst/>
              <a:cxnLst/>
              <a:rect l="l" t="t" r="r" b="b"/>
              <a:pathLst>
                <a:path w="1481" h="1862" extrusionOk="0">
                  <a:moveTo>
                    <a:pt x="1131" y="0"/>
                  </a:moveTo>
                  <a:cubicBezTo>
                    <a:pt x="1043" y="6"/>
                    <a:pt x="960" y="59"/>
                    <a:pt x="900" y="136"/>
                  </a:cubicBezTo>
                  <a:cubicBezTo>
                    <a:pt x="599" y="545"/>
                    <a:pt x="338" y="977"/>
                    <a:pt x="78" y="1415"/>
                  </a:cubicBezTo>
                  <a:cubicBezTo>
                    <a:pt x="1" y="1551"/>
                    <a:pt x="31" y="1728"/>
                    <a:pt x="167" y="1817"/>
                  </a:cubicBezTo>
                  <a:cubicBezTo>
                    <a:pt x="213" y="1847"/>
                    <a:pt x="268" y="1861"/>
                    <a:pt x="322" y="1861"/>
                  </a:cubicBezTo>
                  <a:cubicBezTo>
                    <a:pt x="419" y="1861"/>
                    <a:pt x="516" y="1816"/>
                    <a:pt x="569" y="1728"/>
                  </a:cubicBezTo>
                  <a:cubicBezTo>
                    <a:pt x="824" y="1290"/>
                    <a:pt x="1084" y="852"/>
                    <a:pt x="1386" y="450"/>
                  </a:cubicBezTo>
                  <a:cubicBezTo>
                    <a:pt x="1480" y="320"/>
                    <a:pt x="1427" y="130"/>
                    <a:pt x="1303" y="48"/>
                  </a:cubicBezTo>
                  <a:cubicBezTo>
                    <a:pt x="1250" y="12"/>
                    <a:pt x="1190" y="0"/>
                    <a:pt x="1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0"/>
            <p:cNvSpPr/>
            <p:nvPr/>
          </p:nvSpPr>
          <p:spPr>
            <a:xfrm>
              <a:off x="4723000" y="1636525"/>
              <a:ext cx="73275" cy="85550"/>
            </a:xfrm>
            <a:custGeom>
              <a:avLst/>
              <a:gdLst/>
              <a:ahLst/>
              <a:cxnLst/>
              <a:rect l="l" t="t" r="r" b="b"/>
              <a:pathLst>
                <a:path w="2931" h="3422" extrusionOk="0">
                  <a:moveTo>
                    <a:pt x="1163" y="0"/>
                  </a:moveTo>
                  <a:cubicBezTo>
                    <a:pt x="1152" y="0"/>
                    <a:pt x="1142" y="1"/>
                    <a:pt x="1131" y="2"/>
                  </a:cubicBezTo>
                  <a:lnTo>
                    <a:pt x="1119" y="8"/>
                  </a:lnTo>
                  <a:cubicBezTo>
                    <a:pt x="1030" y="38"/>
                    <a:pt x="977" y="127"/>
                    <a:pt x="1001" y="221"/>
                  </a:cubicBezTo>
                  <a:cubicBezTo>
                    <a:pt x="1090" y="630"/>
                    <a:pt x="1190" y="1026"/>
                    <a:pt x="1273" y="1328"/>
                  </a:cubicBezTo>
                  <a:cubicBezTo>
                    <a:pt x="1137" y="1239"/>
                    <a:pt x="1007" y="1168"/>
                    <a:pt x="871" y="1103"/>
                  </a:cubicBezTo>
                  <a:cubicBezTo>
                    <a:pt x="843" y="1087"/>
                    <a:pt x="813" y="1082"/>
                    <a:pt x="783" y="1082"/>
                  </a:cubicBezTo>
                  <a:cubicBezTo>
                    <a:pt x="769" y="1082"/>
                    <a:pt x="754" y="1083"/>
                    <a:pt x="740" y="1085"/>
                  </a:cubicBezTo>
                  <a:cubicBezTo>
                    <a:pt x="687" y="1103"/>
                    <a:pt x="652" y="1133"/>
                    <a:pt x="628" y="1174"/>
                  </a:cubicBezTo>
                  <a:cubicBezTo>
                    <a:pt x="604" y="1215"/>
                    <a:pt x="598" y="1269"/>
                    <a:pt x="616" y="1316"/>
                  </a:cubicBezTo>
                  <a:cubicBezTo>
                    <a:pt x="634" y="1363"/>
                    <a:pt x="663" y="1399"/>
                    <a:pt x="699" y="1417"/>
                  </a:cubicBezTo>
                  <a:cubicBezTo>
                    <a:pt x="829" y="1482"/>
                    <a:pt x="971" y="1553"/>
                    <a:pt x="1119" y="1642"/>
                  </a:cubicBezTo>
                  <a:cubicBezTo>
                    <a:pt x="894" y="1695"/>
                    <a:pt x="663" y="1748"/>
                    <a:pt x="439" y="1807"/>
                  </a:cubicBezTo>
                  <a:cubicBezTo>
                    <a:pt x="338" y="1831"/>
                    <a:pt x="231" y="1861"/>
                    <a:pt x="125" y="1890"/>
                  </a:cubicBezTo>
                  <a:cubicBezTo>
                    <a:pt x="84" y="1902"/>
                    <a:pt x="48" y="1932"/>
                    <a:pt x="24" y="1973"/>
                  </a:cubicBezTo>
                  <a:cubicBezTo>
                    <a:pt x="1" y="2014"/>
                    <a:pt x="1" y="2068"/>
                    <a:pt x="12" y="2109"/>
                  </a:cubicBezTo>
                  <a:cubicBezTo>
                    <a:pt x="37" y="2188"/>
                    <a:pt x="106" y="2234"/>
                    <a:pt x="183" y="2234"/>
                  </a:cubicBezTo>
                  <a:cubicBezTo>
                    <a:pt x="199" y="2234"/>
                    <a:pt x="215" y="2232"/>
                    <a:pt x="231" y="2227"/>
                  </a:cubicBezTo>
                  <a:cubicBezTo>
                    <a:pt x="338" y="2198"/>
                    <a:pt x="439" y="2174"/>
                    <a:pt x="545" y="2145"/>
                  </a:cubicBezTo>
                  <a:cubicBezTo>
                    <a:pt x="770" y="2085"/>
                    <a:pt x="1001" y="2032"/>
                    <a:pt x="1226" y="1979"/>
                  </a:cubicBezTo>
                  <a:lnTo>
                    <a:pt x="1226" y="1979"/>
                  </a:lnTo>
                  <a:cubicBezTo>
                    <a:pt x="1143" y="2139"/>
                    <a:pt x="1066" y="2287"/>
                    <a:pt x="995" y="2423"/>
                  </a:cubicBezTo>
                  <a:cubicBezTo>
                    <a:pt x="948" y="2512"/>
                    <a:pt x="977" y="2618"/>
                    <a:pt x="1060" y="2665"/>
                  </a:cubicBezTo>
                  <a:cubicBezTo>
                    <a:pt x="1088" y="2681"/>
                    <a:pt x="1118" y="2689"/>
                    <a:pt x="1149" y="2689"/>
                  </a:cubicBezTo>
                  <a:cubicBezTo>
                    <a:pt x="1165" y="2689"/>
                    <a:pt x="1180" y="2687"/>
                    <a:pt x="1196" y="2683"/>
                  </a:cubicBezTo>
                  <a:cubicBezTo>
                    <a:pt x="1243" y="2671"/>
                    <a:pt x="1285" y="2642"/>
                    <a:pt x="1303" y="2600"/>
                  </a:cubicBezTo>
                  <a:cubicBezTo>
                    <a:pt x="1380" y="2464"/>
                    <a:pt x="1445" y="2322"/>
                    <a:pt x="1516" y="2186"/>
                  </a:cubicBezTo>
                  <a:cubicBezTo>
                    <a:pt x="1599" y="2523"/>
                    <a:pt x="1699" y="2890"/>
                    <a:pt x="1788" y="3281"/>
                  </a:cubicBezTo>
                  <a:cubicBezTo>
                    <a:pt x="1808" y="3362"/>
                    <a:pt x="1881" y="3422"/>
                    <a:pt x="1961" y="3422"/>
                  </a:cubicBezTo>
                  <a:cubicBezTo>
                    <a:pt x="1974" y="3422"/>
                    <a:pt x="1988" y="3420"/>
                    <a:pt x="2001" y="3417"/>
                  </a:cubicBezTo>
                  <a:cubicBezTo>
                    <a:pt x="2096" y="3393"/>
                    <a:pt x="2155" y="3299"/>
                    <a:pt x="2137" y="3204"/>
                  </a:cubicBezTo>
                  <a:cubicBezTo>
                    <a:pt x="2048" y="2807"/>
                    <a:pt x="1948" y="2429"/>
                    <a:pt x="1859" y="2109"/>
                  </a:cubicBezTo>
                  <a:lnTo>
                    <a:pt x="1859" y="2109"/>
                  </a:lnTo>
                  <a:cubicBezTo>
                    <a:pt x="2013" y="2210"/>
                    <a:pt x="2131" y="2281"/>
                    <a:pt x="2261" y="2358"/>
                  </a:cubicBezTo>
                  <a:cubicBezTo>
                    <a:pt x="2288" y="2369"/>
                    <a:pt x="2315" y="2376"/>
                    <a:pt x="2342" y="2376"/>
                  </a:cubicBezTo>
                  <a:cubicBezTo>
                    <a:pt x="2356" y="2376"/>
                    <a:pt x="2371" y="2374"/>
                    <a:pt x="2386" y="2370"/>
                  </a:cubicBezTo>
                  <a:cubicBezTo>
                    <a:pt x="2439" y="2358"/>
                    <a:pt x="2480" y="2328"/>
                    <a:pt x="2504" y="2281"/>
                  </a:cubicBezTo>
                  <a:cubicBezTo>
                    <a:pt x="2551" y="2198"/>
                    <a:pt x="2516" y="2091"/>
                    <a:pt x="2433" y="2038"/>
                  </a:cubicBezTo>
                  <a:cubicBezTo>
                    <a:pt x="2309" y="1973"/>
                    <a:pt x="2184" y="1896"/>
                    <a:pt x="2007" y="1784"/>
                  </a:cubicBezTo>
                  <a:lnTo>
                    <a:pt x="2143" y="1754"/>
                  </a:lnTo>
                  <a:cubicBezTo>
                    <a:pt x="2374" y="1695"/>
                    <a:pt x="2593" y="1630"/>
                    <a:pt x="2800" y="1571"/>
                  </a:cubicBezTo>
                  <a:cubicBezTo>
                    <a:pt x="2847" y="1559"/>
                    <a:pt x="2883" y="1529"/>
                    <a:pt x="2906" y="1488"/>
                  </a:cubicBezTo>
                  <a:cubicBezTo>
                    <a:pt x="2930" y="1440"/>
                    <a:pt x="2930" y="1393"/>
                    <a:pt x="2918" y="1346"/>
                  </a:cubicBezTo>
                  <a:cubicBezTo>
                    <a:pt x="2893" y="1271"/>
                    <a:pt x="2823" y="1222"/>
                    <a:pt x="2748" y="1222"/>
                  </a:cubicBezTo>
                  <a:cubicBezTo>
                    <a:pt x="2734" y="1222"/>
                    <a:pt x="2720" y="1224"/>
                    <a:pt x="2705" y="1227"/>
                  </a:cubicBezTo>
                  <a:cubicBezTo>
                    <a:pt x="2492" y="1292"/>
                    <a:pt x="2273" y="1352"/>
                    <a:pt x="2042" y="1411"/>
                  </a:cubicBezTo>
                  <a:cubicBezTo>
                    <a:pt x="1983" y="1429"/>
                    <a:pt x="1918" y="1446"/>
                    <a:pt x="1853" y="1464"/>
                  </a:cubicBezTo>
                  <a:cubicBezTo>
                    <a:pt x="1889" y="1387"/>
                    <a:pt x="1930" y="1310"/>
                    <a:pt x="1960" y="1233"/>
                  </a:cubicBezTo>
                  <a:cubicBezTo>
                    <a:pt x="1995" y="1162"/>
                    <a:pt x="2031" y="1097"/>
                    <a:pt x="2060" y="1026"/>
                  </a:cubicBezTo>
                  <a:cubicBezTo>
                    <a:pt x="2084" y="973"/>
                    <a:pt x="2090" y="931"/>
                    <a:pt x="2078" y="890"/>
                  </a:cubicBezTo>
                  <a:cubicBezTo>
                    <a:pt x="2066" y="843"/>
                    <a:pt x="2031" y="807"/>
                    <a:pt x="1995" y="783"/>
                  </a:cubicBezTo>
                  <a:cubicBezTo>
                    <a:pt x="1967" y="768"/>
                    <a:pt x="1935" y="760"/>
                    <a:pt x="1903" y="760"/>
                  </a:cubicBezTo>
                  <a:cubicBezTo>
                    <a:pt x="1888" y="760"/>
                    <a:pt x="1873" y="762"/>
                    <a:pt x="1859" y="766"/>
                  </a:cubicBezTo>
                  <a:cubicBezTo>
                    <a:pt x="1806" y="783"/>
                    <a:pt x="1770" y="807"/>
                    <a:pt x="1747" y="849"/>
                  </a:cubicBezTo>
                  <a:cubicBezTo>
                    <a:pt x="1699" y="955"/>
                    <a:pt x="1646" y="1062"/>
                    <a:pt x="1599" y="1174"/>
                  </a:cubicBezTo>
                  <a:cubicBezTo>
                    <a:pt x="1486" y="730"/>
                    <a:pt x="1409" y="422"/>
                    <a:pt x="1350" y="138"/>
                  </a:cubicBezTo>
                  <a:cubicBezTo>
                    <a:pt x="1338" y="97"/>
                    <a:pt x="1309" y="56"/>
                    <a:pt x="1267" y="32"/>
                  </a:cubicBezTo>
                  <a:cubicBezTo>
                    <a:pt x="1235" y="9"/>
                    <a:pt x="1199" y="0"/>
                    <a:pt x="1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0"/>
            <p:cNvSpPr/>
            <p:nvPr/>
          </p:nvSpPr>
          <p:spPr>
            <a:xfrm>
              <a:off x="4792975" y="2220700"/>
              <a:ext cx="79050" cy="92300"/>
            </a:xfrm>
            <a:custGeom>
              <a:avLst/>
              <a:gdLst/>
              <a:ahLst/>
              <a:cxnLst/>
              <a:rect l="l" t="t" r="r" b="b"/>
              <a:pathLst>
                <a:path w="3162" h="3692" extrusionOk="0">
                  <a:moveTo>
                    <a:pt x="1272" y="0"/>
                  </a:moveTo>
                  <a:cubicBezTo>
                    <a:pt x="1257" y="0"/>
                    <a:pt x="1241" y="2"/>
                    <a:pt x="1226" y="6"/>
                  </a:cubicBezTo>
                  <a:lnTo>
                    <a:pt x="1214" y="6"/>
                  </a:lnTo>
                  <a:cubicBezTo>
                    <a:pt x="1119" y="35"/>
                    <a:pt x="1060" y="136"/>
                    <a:pt x="1084" y="237"/>
                  </a:cubicBezTo>
                  <a:cubicBezTo>
                    <a:pt x="1179" y="675"/>
                    <a:pt x="1291" y="1107"/>
                    <a:pt x="1380" y="1426"/>
                  </a:cubicBezTo>
                  <a:cubicBezTo>
                    <a:pt x="1232" y="1332"/>
                    <a:pt x="1090" y="1255"/>
                    <a:pt x="942" y="1184"/>
                  </a:cubicBezTo>
                  <a:cubicBezTo>
                    <a:pt x="911" y="1172"/>
                    <a:pt x="881" y="1166"/>
                    <a:pt x="850" y="1166"/>
                  </a:cubicBezTo>
                  <a:cubicBezTo>
                    <a:pt x="833" y="1166"/>
                    <a:pt x="817" y="1168"/>
                    <a:pt x="800" y="1172"/>
                  </a:cubicBezTo>
                  <a:cubicBezTo>
                    <a:pt x="747" y="1190"/>
                    <a:pt x="705" y="1219"/>
                    <a:pt x="682" y="1266"/>
                  </a:cubicBezTo>
                  <a:cubicBezTo>
                    <a:pt x="658" y="1314"/>
                    <a:pt x="652" y="1367"/>
                    <a:pt x="670" y="1420"/>
                  </a:cubicBezTo>
                  <a:cubicBezTo>
                    <a:pt x="687" y="1468"/>
                    <a:pt x="717" y="1503"/>
                    <a:pt x="758" y="1527"/>
                  </a:cubicBezTo>
                  <a:cubicBezTo>
                    <a:pt x="900" y="1592"/>
                    <a:pt x="1048" y="1675"/>
                    <a:pt x="1208" y="1769"/>
                  </a:cubicBezTo>
                  <a:cubicBezTo>
                    <a:pt x="966" y="1823"/>
                    <a:pt x="723" y="1882"/>
                    <a:pt x="480" y="1947"/>
                  </a:cubicBezTo>
                  <a:cubicBezTo>
                    <a:pt x="368" y="1977"/>
                    <a:pt x="255" y="2006"/>
                    <a:pt x="143" y="2036"/>
                  </a:cubicBezTo>
                  <a:cubicBezTo>
                    <a:pt x="96" y="2048"/>
                    <a:pt x="54" y="2083"/>
                    <a:pt x="31" y="2125"/>
                  </a:cubicBezTo>
                  <a:cubicBezTo>
                    <a:pt x="7" y="2172"/>
                    <a:pt x="1" y="2231"/>
                    <a:pt x="13" y="2278"/>
                  </a:cubicBezTo>
                  <a:cubicBezTo>
                    <a:pt x="42" y="2356"/>
                    <a:pt x="115" y="2410"/>
                    <a:pt x="200" y="2410"/>
                  </a:cubicBezTo>
                  <a:cubicBezTo>
                    <a:pt x="218" y="2410"/>
                    <a:pt x="237" y="2408"/>
                    <a:pt x="255" y="2403"/>
                  </a:cubicBezTo>
                  <a:cubicBezTo>
                    <a:pt x="368" y="2373"/>
                    <a:pt x="480" y="2344"/>
                    <a:pt x="587" y="2314"/>
                  </a:cubicBezTo>
                  <a:cubicBezTo>
                    <a:pt x="835" y="2249"/>
                    <a:pt x="1078" y="2190"/>
                    <a:pt x="1327" y="2130"/>
                  </a:cubicBezTo>
                  <a:lnTo>
                    <a:pt x="1327" y="2130"/>
                  </a:lnTo>
                  <a:cubicBezTo>
                    <a:pt x="1232" y="2308"/>
                    <a:pt x="1155" y="2468"/>
                    <a:pt x="1072" y="2610"/>
                  </a:cubicBezTo>
                  <a:cubicBezTo>
                    <a:pt x="1025" y="2705"/>
                    <a:pt x="1060" y="2823"/>
                    <a:pt x="1149" y="2876"/>
                  </a:cubicBezTo>
                  <a:cubicBezTo>
                    <a:pt x="1177" y="2892"/>
                    <a:pt x="1210" y="2900"/>
                    <a:pt x="1242" y="2900"/>
                  </a:cubicBezTo>
                  <a:cubicBezTo>
                    <a:pt x="1259" y="2900"/>
                    <a:pt x="1275" y="2898"/>
                    <a:pt x="1291" y="2894"/>
                  </a:cubicBezTo>
                  <a:cubicBezTo>
                    <a:pt x="1344" y="2882"/>
                    <a:pt x="1386" y="2847"/>
                    <a:pt x="1409" y="2805"/>
                  </a:cubicBezTo>
                  <a:cubicBezTo>
                    <a:pt x="1486" y="2657"/>
                    <a:pt x="1563" y="2509"/>
                    <a:pt x="1634" y="2355"/>
                  </a:cubicBezTo>
                  <a:cubicBezTo>
                    <a:pt x="1729" y="2716"/>
                    <a:pt x="1836" y="3119"/>
                    <a:pt x="1930" y="3539"/>
                  </a:cubicBezTo>
                  <a:cubicBezTo>
                    <a:pt x="1951" y="3626"/>
                    <a:pt x="2034" y="3692"/>
                    <a:pt x="2121" y="3692"/>
                  </a:cubicBezTo>
                  <a:cubicBezTo>
                    <a:pt x="2135" y="3692"/>
                    <a:pt x="2148" y="3690"/>
                    <a:pt x="2161" y="3687"/>
                  </a:cubicBezTo>
                  <a:cubicBezTo>
                    <a:pt x="2262" y="3657"/>
                    <a:pt x="2327" y="3557"/>
                    <a:pt x="2303" y="3450"/>
                  </a:cubicBezTo>
                  <a:cubicBezTo>
                    <a:pt x="2208" y="3030"/>
                    <a:pt x="2102" y="2616"/>
                    <a:pt x="2007" y="2273"/>
                  </a:cubicBezTo>
                  <a:lnTo>
                    <a:pt x="2007" y="2273"/>
                  </a:lnTo>
                  <a:cubicBezTo>
                    <a:pt x="2167" y="2379"/>
                    <a:pt x="2303" y="2462"/>
                    <a:pt x="2439" y="2539"/>
                  </a:cubicBezTo>
                  <a:cubicBezTo>
                    <a:pt x="2467" y="2555"/>
                    <a:pt x="2497" y="2563"/>
                    <a:pt x="2528" y="2563"/>
                  </a:cubicBezTo>
                  <a:cubicBezTo>
                    <a:pt x="2544" y="2563"/>
                    <a:pt x="2560" y="2561"/>
                    <a:pt x="2575" y="2557"/>
                  </a:cubicBezTo>
                  <a:cubicBezTo>
                    <a:pt x="2629" y="2545"/>
                    <a:pt x="2676" y="2509"/>
                    <a:pt x="2700" y="2462"/>
                  </a:cubicBezTo>
                  <a:cubicBezTo>
                    <a:pt x="2753" y="2373"/>
                    <a:pt x="2717" y="2255"/>
                    <a:pt x="2623" y="2202"/>
                  </a:cubicBezTo>
                  <a:cubicBezTo>
                    <a:pt x="2492" y="2130"/>
                    <a:pt x="2356" y="2048"/>
                    <a:pt x="2167" y="1923"/>
                  </a:cubicBezTo>
                  <a:lnTo>
                    <a:pt x="2309" y="1894"/>
                  </a:lnTo>
                  <a:cubicBezTo>
                    <a:pt x="2563" y="1829"/>
                    <a:pt x="2794" y="1764"/>
                    <a:pt x="3019" y="1693"/>
                  </a:cubicBezTo>
                  <a:cubicBezTo>
                    <a:pt x="3067" y="1681"/>
                    <a:pt x="3108" y="1645"/>
                    <a:pt x="3132" y="1604"/>
                  </a:cubicBezTo>
                  <a:cubicBezTo>
                    <a:pt x="3155" y="1556"/>
                    <a:pt x="3161" y="1503"/>
                    <a:pt x="3143" y="1450"/>
                  </a:cubicBezTo>
                  <a:cubicBezTo>
                    <a:pt x="3119" y="1370"/>
                    <a:pt x="3044" y="1320"/>
                    <a:pt x="2961" y="1320"/>
                  </a:cubicBezTo>
                  <a:cubicBezTo>
                    <a:pt x="2945" y="1320"/>
                    <a:pt x="2929" y="1322"/>
                    <a:pt x="2913" y="1326"/>
                  </a:cubicBezTo>
                  <a:cubicBezTo>
                    <a:pt x="2682" y="1397"/>
                    <a:pt x="2451" y="1462"/>
                    <a:pt x="2202" y="1521"/>
                  </a:cubicBezTo>
                  <a:cubicBezTo>
                    <a:pt x="2131" y="1539"/>
                    <a:pt x="2066" y="1556"/>
                    <a:pt x="1995" y="1574"/>
                  </a:cubicBezTo>
                  <a:cubicBezTo>
                    <a:pt x="2037" y="1497"/>
                    <a:pt x="2078" y="1414"/>
                    <a:pt x="2114" y="1332"/>
                  </a:cubicBezTo>
                  <a:cubicBezTo>
                    <a:pt x="2149" y="1255"/>
                    <a:pt x="2185" y="1178"/>
                    <a:pt x="2220" y="1101"/>
                  </a:cubicBezTo>
                  <a:cubicBezTo>
                    <a:pt x="2244" y="1047"/>
                    <a:pt x="2250" y="1000"/>
                    <a:pt x="2238" y="953"/>
                  </a:cubicBezTo>
                  <a:cubicBezTo>
                    <a:pt x="2226" y="905"/>
                    <a:pt x="2191" y="864"/>
                    <a:pt x="2149" y="840"/>
                  </a:cubicBezTo>
                  <a:cubicBezTo>
                    <a:pt x="2118" y="825"/>
                    <a:pt x="2083" y="817"/>
                    <a:pt x="2050" y="817"/>
                  </a:cubicBezTo>
                  <a:cubicBezTo>
                    <a:pt x="2033" y="817"/>
                    <a:pt x="2017" y="819"/>
                    <a:pt x="2001" y="823"/>
                  </a:cubicBezTo>
                  <a:cubicBezTo>
                    <a:pt x="1942" y="840"/>
                    <a:pt x="1907" y="870"/>
                    <a:pt x="1883" y="911"/>
                  </a:cubicBezTo>
                  <a:cubicBezTo>
                    <a:pt x="1830" y="1030"/>
                    <a:pt x="1776" y="1142"/>
                    <a:pt x="1723" y="1261"/>
                  </a:cubicBezTo>
                  <a:cubicBezTo>
                    <a:pt x="1599" y="787"/>
                    <a:pt x="1522" y="450"/>
                    <a:pt x="1451" y="148"/>
                  </a:cubicBezTo>
                  <a:cubicBezTo>
                    <a:pt x="1445" y="101"/>
                    <a:pt x="1409" y="59"/>
                    <a:pt x="1368" y="30"/>
                  </a:cubicBezTo>
                  <a:cubicBezTo>
                    <a:pt x="1340" y="9"/>
                    <a:pt x="1306" y="0"/>
                    <a:pt x="1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0"/>
            <p:cNvSpPr/>
            <p:nvPr/>
          </p:nvSpPr>
          <p:spPr>
            <a:xfrm>
              <a:off x="4708950" y="2052300"/>
              <a:ext cx="53425" cy="62425"/>
            </a:xfrm>
            <a:custGeom>
              <a:avLst/>
              <a:gdLst/>
              <a:ahLst/>
              <a:cxnLst/>
              <a:rect l="l" t="t" r="r" b="b"/>
              <a:pathLst>
                <a:path w="2137" h="2497" extrusionOk="0">
                  <a:moveTo>
                    <a:pt x="862" y="1"/>
                  </a:moveTo>
                  <a:cubicBezTo>
                    <a:pt x="851" y="1"/>
                    <a:pt x="839" y="3"/>
                    <a:pt x="829" y="7"/>
                  </a:cubicBezTo>
                  <a:lnTo>
                    <a:pt x="817" y="7"/>
                  </a:lnTo>
                  <a:cubicBezTo>
                    <a:pt x="752" y="25"/>
                    <a:pt x="717" y="96"/>
                    <a:pt x="728" y="161"/>
                  </a:cubicBezTo>
                  <a:cubicBezTo>
                    <a:pt x="793" y="463"/>
                    <a:pt x="870" y="753"/>
                    <a:pt x="930" y="972"/>
                  </a:cubicBezTo>
                  <a:cubicBezTo>
                    <a:pt x="829" y="907"/>
                    <a:pt x="734" y="853"/>
                    <a:pt x="634" y="806"/>
                  </a:cubicBezTo>
                  <a:cubicBezTo>
                    <a:pt x="615" y="795"/>
                    <a:pt x="596" y="791"/>
                    <a:pt x="576" y="791"/>
                  </a:cubicBezTo>
                  <a:cubicBezTo>
                    <a:pt x="564" y="791"/>
                    <a:pt x="552" y="792"/>
                    <a:pt x="539" y="794"/>
                  </a:cubicBezTo>
                  <a:cubicBezTo>
                    <a:pt x="503" y="806"/>
                    <a:pt x="474" y="830"/>
                    <a:pt x="462" y="859"/>
                  </a:cubicBezTo>
                  <a:cubicBezTo>
                    <a:pt x="444" y="889"/>
                    <a:pt x="438" y="930"/>
                    <a:pt x="450" y="966"/>
                  </a:cubicBezTo>
                  <a:cubicBezTo>
                    <a:pt x="462" y="995"/>
                    <a:pt x="486" y="1025"/>
                    <a:pt x="515" y="1037"/>
                  </a:cubicBezTo>
                  <a:cubicBezTo>
                    <a:pt x="610" y="1084"/>
                    <a:pt x="711" y="1137"/>
                    <a:pt x="817" y="1203"/>
                  </a:cubicBezTo>
                  <a:cubicBezTo>
                    <a:pt x="651" y="1238"/>
                    <a:pt x="486" y="1274"/>
                    <a:pt x="320" y="1321"/>
                  </a:cubicBezTo>
                  <a:cubicBezTo>
                    <a:pt x="243" y="1339"/>
                    <a:pt x="166" y="1356"/>
                    <a:pt x="95" y="1380"/>
                  </a:cubicBezTo>
                  <a:cubicBezTo>
                    <a:pt x="60" y="1386"/>
                    <a:pt x="36" y="1410"/>
                    <a:pt x="18" y="1439"/>
                  </a:cubicBezTo>
                  <a:cubicBezTo>
                    <a:pt x="0" y="1475"/>
                    <a:pt x="0" y="1510"/>
                    <a:pt x="12" y="1540"/>
                  </a:cubicBezTo>
                  <a:cubicBezTo>
                    <a:pt x="27" y="1595"/>
                    <a:pt x="80" y="1633"/>
                    <a:pt x="139" y="1633"/>
                  </a:cubicBezTo>
                  <a:cubicBezTo>
                    <a:pt x="150" y="1633"/>
                    <a:pt x="161" y="1631"/>
                    <a:pt x="172" y="1629"/>
                  </a:cubicBezTo>
                  <a:cubicBezTo>
                    <a:pt x="249" y="1605"/>
                    <a:pt x="320" y="1587"/>
                    <a:pt x="397" y="1569"/>
                  </a:cubicBezTo>
                  <a:cubicBezTo>
                    <a:pt x="563" y="1522"/>
                    <a:pt x="728" y="1487"/>
                    <a:pt x="894" y="1445"/>
                  </a:cubicBezTo>
                  <a:lnTo>
                    <a:pt x="894" y="1445"/>
                  </a:lnTo>
                  <a:cubicBezTo>
                    <a:pt x="835" y="1564"/>
                    <a:pt x="782" y="1670"/>
                    <a:pt x="728" y="1771"/>
                  </a:cubicBezTo>
                  <a:cubicBezTo>
                    <a:pt x="693" y="1836"/>
                    <a:pt x="717" y="1913"/>
                    <a:pt x="776" y="1948"/>
                  </a:cubicBezTo>
                  <a:cubicBezTo>
                    <a:pt x="794" y="1959"/>
                    <a:pt x="816" y="1964"/>
                    <a:pt x="838" y="1964"/>
                  </a:cubicBezTo>
                  <a:cubicBezTo>
                    <a:pt x="850" y="1964"/>
                    <a:pt x="863" y="1962"/>
                    <a:pt x="876" y="1960"/>
                  </a:cubicBezTo>
                  <a:cubicBezTo>
                    <a:pt x="906" y="1948"/>
                    <a:pt x="936" y="1930"/>
                    <a:pt x="953" y="1895"/>
                  </a:cubicBezTo>
                  <a:cubicBezTo>
                    <a:pt x="1007" y="1794"/>
                    <a:pt x="1060" y="1694"/>
                    <a:pt x="1107" y="1593"/>
                  </a:cubicBezTo>
                  <a:cubicBezTo>
                    <a:pt x="1172" y="1842"/>
                    <a:pt x="1243" y="2108"/>
                    <a:pt x="1302" y="2398"/>
                  </a:cubicBezTo>
                  <a:cubicBezTo>
                    <a:pt x="1318" y="2454"/>
                    <a:pt x="1372" y="2496"/>
                    <a:pt x="1432" y="2496"/>
                  </a:cubicBezTo>
                  <a:cubicBezTo>
                    <a:pt x="1442" y="2496"/>
                    <a:pt x="1452" y="2495"/>
                    <a:pt x="1462" y="2493"/>
                  </a:cubicBezTo>
                  <a:cubicBezTo>
                    <a:pt x="1533" y="2475"/>
                    <a:pt x="1575" y="2404"/>
                    <a:pt x="1557" y="2339"/>
                  </a:cubicBezTo>
                  <a:cubicBezTo>
                    <a:pt x="1492" y="2049"/>
                    <a:pt x="1421" y="1771"/>
                    <a:pt x="1356" y="1540"/>
                  </a:cubicBezTo>
                  <a:lnTo>
                    <a:pt x="1356" y="1540"/>
                  </a:lnTo>
                  <a:cubicBezTo>
                    <a:pt x="1462" y="1611"/>
                    <a:pt x="1557" y="1670"/>
                    <a:pt x="1646" y="1723"/>
                  </a:cubicBezTo>
                  <a:cubicBezTo>
                    <a:pt x="1664" y="1731"/>
                    <a:pt x="1685" y="1736"/>
                    <a:pt x="1705" y="1736"/>
                  </a:cubicBezTo>
                  <a:cubicBezTo>
                    <a:pt x="1717" y="1736"/>
                    <a:pt x="1729" y="1734"/>
                    <a:pt x="1740" y="1729"/>
                  </a:cubicBezTo>
                  <a:cubicBezTo>
                    <a:pt x="1776" y="1723"/>
                    <a:pt x="1805" y="1700"/>
                    <a:pt x="1823" y="1664"/>
                  </a:cubicBezTo>
                  <a:cubicBezTo>
                    <a:pt x="1859" y="1605"/>
                    <a:pt x="1835" y="1528"/>
                    <a:pt x="1770" y="1493"/>
                  </a:cubicBezTo>
                  <a:cubicBezTo>
                    <a:pt x="1687" y="1439"/>
                    <a:pt x="1592" y="1386"/>
                    <a:pt x="1462" y="1303"/>
                  </a:cubicBezTo>
                  <a:lnTo>
                    <a:pt x="1563" y="1279"/>
                  </a:lnTo>
                  <a:cubicBezTo>
                    <a:pt x="1729" y="1238"/>
                    <a:pt x="1888" y="1191"/>
                    <a:pt x="2042" y="1149"/>
                  </a:cubicBezTo>
                  <a:cubicBezTo>
                    <a:pt x="2072" y="1137"/>
                    <a:pt x="2101" y="1114"/>
                    <a:pt x="2119" y="1084"/>
                  </a:cubicBezTo>
                  <a:cubicBezTo>
                    <a:pt x="2131" y="1055"/>
                    <a:pt x="2137" y="1013"/>
                    <a:pt x="2125" y="984"/>
                  </a:cubicBezTo>
                  <a:cubicBezTo>
                    <a:pt x="2110" y="929"/>
                    <a:pt x="2057" y="891"/>
                    <a:pt x="2002" y="891"/>
                  </a:cubicBezTo>
                  <a:cubicBezTo>
                    <a:pt x="1992" y="891"/>
                    <a:pt x="1981" y="892"/>
                    <a:pt x="1971" y="895"/>
                  </a:cubicBezTo>
                  <a:cubicBezTo>
                    <a:pt x="1817" y="942"/>
                    <a:pt x="1658" y="984"/>
                    <a:pt x="1486" y="1031"/>
                  </a:cubicBezTo>
                  <a:cubicBezTo>
                    <a:pt x="1444" y="1043"/>
                    <a:pt x="1397" y="1055"/>
                    <a:pt x="1350" y="1066"/>
                  </a:cubicBezTo>
                  <a:cubicBezTo>
                    <a:pt x="1379" y="1013"/>
                    <a:pt x="1403" y="954"/>
                    <a:pt x="1433" y="901"/>
                  </a:cubicBezTo>
                  <a:cubicBezTo>
                    <a:pt x="1456" y="847"/>
                    <a:pt x="1474" y="800"/>
                    <a:pt x="1504" y="747"/>
                  </a:cubicBezTo>
                  <a:cubicBezTo>
                    <a:pt x="1521" y="711"/>
                    <a:pt x="1521" y="682"/>
                    <a:pt x="1515" y="646"/>
                  </a:cubicBezTo>
                  <a:cubicBezTo>
                    <a:pt x="1504" y="617"/>
                    <a:pt x="1480" y="587"/>
                    <a:pt x="1450" y="569"/>
                  </a:cubicBezTo>
                  <a:cubicBezTo>
                    <a:pt x="1432" y="558"/>
                    <a:pt x="1410" y="554"/>
                    <a:pt x="1388" y="554"/>
                  </a:cubicBezTo>
                  <a:cubicBezTo>
                    <a:pt x="1376" y="554"/>
                    <a:pt x="1363" y="555"/>
                    <a:pt x="1350" y="557"/>
                  </a:cubicBezTo>
                  <a:cubicBezTo>
                    <a:pt x="1314" y="569"/>
                    <a:pt x="1291" y="587"/>
                    <a:pt x="1273" y="617"/>
                  </a:cubicBezTo>
                  <a:cubicBezTo>
                    <a:pt x="1237" y="694"/>
                    <a:pt x="1202" y="776"/>
                    <a:pt x="1166" y="853"/>
                  </a:cubicBezTo>
                  <a:cubicBezTo>
                    <a:pt x="1083" y="534"/>
                    <a:pt x="1024" y="309"/>
                    <a:pt x="983" y="102"/>
                  </a:cubicBezTo>
                  <a:cubicBezTo>
                    <a:pt x="977" y="66"/>
                    <a:pt x="953" y="43"/>
                    <a:pt x="924" y="19"/>
                  </a:cubicBezTo>
                  <a:cubicBezTo>
                    <a:pt x="905" y="7"/>
                    <a:pt x="88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0"/>
            <p:cNvSpPr/>
            <p:nvPr/>
          </p:nvSpPr>
          <p:spPr>
            <a:xfrm>
              <a:off x="4974075" y="2029675"/>
              <a:ext cx="21475" cy="21475"/>
            </a:xfrm>
            <a:custGeom>
              <a:avLst/>
              <a:gdLst/>
              <a:ahLst/>
              <a:cxnLst/>
              <a:rect l="l" t="t" r="r" b="b"/>
              <a:pathLst>
                <a:path w="859" h="859" extrusionOk="0">
                  <a:moveTo>
                    <a:pt x="427" y="1"/>
                  </a:moveTo>
                  <a:cubicBezTo>
                    <a:pt x="196" y="1"/>
                    <a:pt x="1" y="196"/>
                    <a:pt x="1" y="427"/>
                  </a:cubicBezTo>
                  <a:cubicBezTo>
                    <a:pt x="1" y="664"/>
                    <a:pt x="196" y="859"/>
                    <a:pt x="427" y="859"/>
                  </a:cubicBezTo>
                  <a:cubicBezTo>
                    <a:pt x="664" y="859"/>
                    <a:pt x="859" y="664"/>
                    <a:pt x="859" y="427"/>
                  </a:cubicBezTo>
                  <a:cubicBezTo>
                    <a:pt x="859" y="196"/>
                    <a:pt x="664" y="1"/>
                    <a:pt x="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0"/>
            <p:cNvSpPr/>
            <p:nvPr/>
          </p:nvSpPr>
          <p:spPr>
            <a:xfrm>
              <a:off x="4980450" y="1950375"/>
              <a:ext cx="15700" cy="15550"/>
            </a:xfrm>
            <a:custGeom>
              <a:avLst/>
              <a:gdLst/>
              <a:ahLst/>
              <a:cxnLst/>
              <a:rect l="l" t="t" r="r" b="b"/>
              <a:pathLst>
                <a:path w="628" h="622" extrusionOk="0">
                  <a:moveTo>
                    <a:pt x="314" y="1"/>
                  </a:moveTo>
                  <a:cubicBezTo>
                    <a:pt x="142" y="1"/>
                    <a:pt x="0" y="143"/>
                    <a:pt x="0" y="308"/>
                  </a:cubicBezTo>
                  <a:cubicBezTo>
                    <a:pt x="0" y="480"/>
                    <a:pt x="142" y="622"/>
                    <a:pt x="314" y="622"/>
                  </a:cubicBezTo>
                  <a:cubicBezTo>
                    <a:pt x="485" y="622"/>
                    <a:pt x="627" y="480"/>
                    <a:pt x="627" y="308"/>
                  </a:cubicBezTo>
                  <a:cubicBezTo>
                    <a:pt x="627" y="143"/>
                    <a:pt x="48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0"/>
            <p:cNvSpPr/>
            <p:nvPr/>
          </p:nvSpPr>
          <p:spPr>
            <a:xfrm>
              <a:off x="5027650" y="1973900"/>
              <a:ext cx="13325" cy="13350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6" y="1"/>
                  </a:moveTo>
                  <a:cubicBezTo>
                    <a:pt x="118" y="1"/>
                    <a:pt x="0" y="125"/>
                    <a:pt x="0" y="267"/>
                  </a:cubicBezTo>
                  <a:cubicBezTo>
                    <a:pt x="0" y="409"/>
                    <a:pt x="118" y="533"/>
                    <a:pt x="266" y="533"/>
                  </a:cubicBezTo>
                  <a:cubicBezTo>
                    <a:pt x="408" y="533"/>
                    <a:pt x="533" y="409"/>
                    <a:pt x="533" y="267"/>
                  </a:cubicBezTo>
                  <a:cubicBezTo>
                    <a:pt x="533" y="125"/>
                    <a:pt x="408" y="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0"/>
            <p:cNvSpPr/>
            <p:nvPr/>
          </p:nvSpPr>
          <p:spPr>
            <a:xfrm>
              <a:off x="5055150" y="1828750"/>
              <a:ext cx="18675" cy="18525"/>
            </a:xfrm>
            <a:custGeom>
              <a:avLst/>
              <a:gdLst/>
              <a:ahLst/>
              <a:cxnLst/>
              <a:rect l="l" t="t" r="r" b="b"/>
              <a:pathLst>
                <a:path w="747" h="741" extrusionOk="0">
                  <a:moveTo>
                    <a:pt x="374" y="1"/>
                  </a:moveTo>
                  <a:cubicBezTo>
                    <a:pt x="167" y="1"/>
                    <a:pt x="1" y="167"/>
                    <a:pt x="1" y="374"/>
                  </a:cubicBezTo>
                  <a:cubicBezTo>
                    <a:pt x="1" y="575"/>
                    <a:pt x="172" y="741"/>
                    <a:pt x="374" y="741"/>
                  </a:cubicBezTo>
                  <a:cubicBezTo>
                    <a:pt x="575" y="741"/>
                    <a:pt x="746" y="575"/>
                    <a:pt x="746" y="374"/>
                  </a:cubicBezTo>
                  <a:cubicBezTo>
                    <a:pt x="746" y="167"/>
                    <a:pt x="575" y="1"/>
                    <a:pt x="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0"/>
            <p:cNvSpPr/>
            <p:nvPr/>
          </p:nvSpPr>
          <p:spPr>
            <a:xfrm>
              <a:off x="4951875" y="2270100"/>
              <a:ext cx="12900" cy="12900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1" y="1"/>
                  </a:moveTo>
                  <a:cubicBezTo>
                    <a:pt x="119" y="1"/>
                    <a:pt x="1" y="119"/>
                    <a:pt x="1" y="261"/>
                  </a:cubicBezTo>
                  <a:cubicBezTo>
                    <a:pt x="1" y="397"/>
                    <a:pt x="119" y="515"/>
                    <a:pt x="261" y="515"/>
                  </a:cubicBezTo>
                  <a:cubicBezTo>
                    <a:pt x="397" y="515"/>
                    <a:pt x="516" y="397"/>
                    <a:pt x="516" y="261"/>
                  </a:cubicBezTo>
                  <a:cubicBezTo>
                    <a:pt x="516" y="119"/>
                    <a:pt x="397" y="1"/>
                    <a:pt x="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0"/>
            <p:cNvSpPr/>
            <p:nvPr/>
          </p:nvSpPr>
          <p:spPr>
            <a:xfrm>
              <a:off x="4894625" y="2220550"/>
              <a:ext cx="9350" cy="9325"/>
            </a:xfrm>
            <a:custGeom>
              <a:avLst/>
              <a:gdLst/>
              <a:ahLst/>
              <a:cxnLst/>
              <a:rect l="l" t="t" r="r" b="b"/>
              <a:pathLst>
                <a:path w="374" h="373" extrusionOk="0">
                  <a:moveTo>
                    <a:pt x="184" y="0"/>
                  </a:moveTo>
                  <a:cubicBezTo>
                    <a:pt x="84" y="0"/>
                    <a:pt x="1" y="83"/>
                    <a:pt x="1" y="189"/>
                  </a:cubicBezTo>
                  <a:cubicBezTo>
                    <a:pt x="1" y="290"/>
                    <a:pt x="84" y="373"/>
                    <a:pt x="184" y="373"/>
                  </a:cubicBezTo>
                  <a:cubicBezTo>
                    <a:pt x="285" y="373"/>
                    <a:pt x="374" y="290"/>
                    <a:pt x="374" y="189"/>
                  </a:cubicBezTo>
                  <a:cubicBezTo>
                    <a:pt x="374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0"/>
            <p:cNvSpPr/>
            <p:nvPr/>
          </p:nvSpPr>
          <p:spPr>
            <a:xfrm>
              <a:off x="4646225" y="1692950"/>
              <a:ext cx="14075" cy="14075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284" y="0"/>
                  </a:moveTo>
                  <a:cubicBezTo>
                    <a:pt x="124" y="0"/>
                    <a:pt x="0" y="124"/>
                    <a:pt x="0" y="278"/>
                  </a:cubicBezTo>
                  <a:cubicBezTo>
                    <a:pt x="0" y="432"/>
                    <a:pt x="130" y="562"/>
                    <a:pt x="284" y="562"/>
                  </a:cubicBezTo>
                  <a:cubicBezTo>
                    <a:pt x="438" y="562"/>
                    <a:pt x="562" y="432"/>
                    <a:pt x="562" y="278"/>
                  </a:cubicBezTo>
                  <a:cubicBezTo>
                    <a:pt x="562" y="124"/>
                    <a:pt x="438" y="0"/>
                    <a:pt x="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0"/>
            <p:cNvSpPr/>
            <p:nvPr/>
          </p:nvSpPr>
          <p:spPr>
            <a:xfrm>
              <a:off x="4622400" y="1572950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0" y="0"/>
                  </a:moveTo>
                  <a:cubicBezTo>
                    <a:pt x="89" y="0"/>
                    <a:pt x="0" y="89"/>
                    <a:pt x="0" y="190"/>
                  </a:cubicBezTo>
                  <a:cubicBezTo>
                    <a:pt x="0" y="290"/>
                    <a:pt x="89" y="373"/>
                    <a:pt x="190" y="373"/>
                  </a:cubicBezTo>
                  <a:cubicBezTo>
                    <a:pt x="290" y="373"/>
                    <a:pt x="373" y="290"/>
                    <a:pt x="373" y="190"/>
                  </a:cubicBezTo>
                  <a:cubicBezTo>
                    <a:pt x="373" y="89"/>
                    <a:pt x="290" y="0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0"/>
            <p:cNvSpPr/>
            <p:nvPr/>
          </p:nvSpPr>
          <p:spPr>
            <a:xfrm>
              <a:off x="4648300" y="1580500"/>
              <a:ext cx="9325" cy="9350"/>
            </a:xfrm>
            <a:custGeom>
              <a:avLst/>
              <a:gdLst/>
              <a:ahLst/>
              <a:cxnLst/>
              <a:rect l="l" t="t" r="r" b="b"/>
              <a:pathLst>
                <a:path w="373" h="374" extrusionOk="0">
                  <a:moveTo>
                    <a:pt x="189" y="0"/>
                  </a:moveTo>
                  <a:cubicBezTo>
                    <a:pt x="83" y="0"/>
                    <a:pt x="0" y="83"/>
                    <a:pt x="0" y="190"/>
                  </a:cubicBezTo>
                  <a:cubicBezTo>
                    <a:pt x="0" y="290"/>
                    <a:pt x="83" y="373"/>
                    <a:pt x="189" y="373"/>
                  </a:cubicBezTo>
                  <a:cubicBezTo>
                    <a:pt x="290" y="373"/>
                    <a:pt x="373" y="290"/>
                    <a:pt x="373" y="190"/>
                  </a:cubicBezTo>
                  <a:cubicBezTo>
                    <a:pt x="373" y="89"/>
                    <a:pt x="290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0"/>
            <p:cNvSpPr/>
            <p:nvPr/>
          </p:nvSpPr>
          <p:spPr>
            <a:xfrm>
              <a:off x="4705550" y="1745750"/>
              <a:ext cx="23250" cy="23125"/>
            </a:xfrm>
            <a:custGeom>
              <a:avLst/>
              <a:gdLst/>
              <a:ahLst/>
              <a:cxnLst/>
              <a:rect l="l" t="t" r="r" b="b"/>
              <a:pathLst>
                <a:path w="930" h="925" extrusionOk="0">
                  <a:moveTo>
                    <a:pt x="462" y="1"/>
                  </a:moveTo>
                  <a:cubicBezTo>
                    <a:pt x="207" y="1"/>
                    <a:pt x="0" y="208"/>
                    <a:pt x="0" y="462"/>
                  </a:cubicBezTo>
                  <a:cubicBezTo>
                    <a:pt x="0" y="717"/>
                    <a:pt x="213" y="924"/>
                    <a:pt x="462" y="924"/>
                  </a:cubicBezTo>
                  <a:cubicBezTo>
                    <a:pt x="716" y="924"/>
                    <a:pt x="929" y="717"/>
                    <a:pt x="929" y="462"/>
                  </a:cubicBezTo>
                  <a:cubicBezTo>
                    <a:pt x="929" y="208"/>
                    <a:pt x="716" y="1"/>
                    <a:pt x="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0"/>
            <p:cNvSpPr/>
            <p:nvPr/>
          </p:nvSpPr>
          <p:spPr>
            <a:xfrm>
              <a:off x="4629500" y="1967825"/>
              <a:ext cx="12150" cy="1217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13" y="1"/>
                    <a:pt x="0" y="113"/>
                    <a:pt x="0" y="244"/>
                  </a:cubicBezTo>
                  <a:cubicBezTo>
                    <a:pt x="0" y="374"/>
                    <a:pt x="113" y="486"/>
                    <a:pt x="243" y="486"/>
                  </a:cubicBezTo>
                  <a:cubicBezTo>
                    <a:pt x="373" y="486"/>
                    <a:pt x="486" y="374"/>
                    <a:pt x="486" y="244"/>
                  </a:cubicBezTo>
                  <a:cubicBezTo>
                    <a:pt x="486" y="113"/>
                    <a:pt x="373" y="1"/>
                    <a:pt x="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0"/>
            <p:cNvSpPr/>
            <p:nvPr/>
          </p:nvSpPr>
          <p:spPr>
            <a:xfrm>
              <a:off x="4897725" y="1708475"/>
              <a:ext cx="15725" cy="15700"/>
            </a:xfrm>
            <a:custGeom>
              <a:avLst/>
              <a:gdLst/>
              <a:ahLst/>
              <a:cxnLst/>
              <a:rect l="l" t="t" r="r" b="b"/>
              <a:pathLst>
                <a:path w="629" h="628" extrusionOk="0">
                  <a:moveTo>
                    <a:pt x="315" y="0"/>
                  </a:moveTo>
                  <a:cubicBezTo>
                    <a:pt x="143" y="0"/>
                    <a:pt x="1" y="143"/>
                    <a:pt x="1" y="314"/>
                  </a:cubicBezTo>
                  <a:cubicBezTo>
                    <a:pt x="1" y="486"/>
                    <a:pt x="143" y="628"/>
                    <a:pt x="315" y="628"/>
                  </a:cubicBezTo>
                  <a:cubicBezTo>
                    <a:pt x="486" y="628"/>
                    <a:pt x="628" y="486"/>
                    <a:pt x="628" y="314"/>
                  </a:cubicBezTo>
                  <a:cubicBezTo>
                    <a:pt x="628" y="143"/>
                    <a:pt x="486" y="0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0"/>
            <p:cNvSpPr/>
            <p:nvPr/>
          </p:nvSpPr>
          <p:spPr>
            <a:xfrm>
              <a:off x="4843000" y="1657125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0" y="1"/>
                  </a:moveTo>
                  <a:cubicBezTo>
                    <a:pt x="83" y="1"/>
                    <a:pt x="0" y="84"/>
                    <a:pt x="0" y="184"/>
                  </a:cubicBezTo>
                  <a:cubicBezTo>
                    <a:pt x="0" y="291"/>
                    <a:pt x="83" y="374"/>
                    <a:pt x="190" y="374"/>
                  </a:cubicBezTo>
                  <a:cubicBezTo>
                    <a:pt x="290" y="374"/>
                    <a:pt x="373" y="291"/>
                    <a:pt x="373" y="184"/>
                  </a:cubicBezTo>
                  <a:cubicBezTo>
                    <a:pt x="373" y="84"/>
                    <a:pt x="290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0"/>
            <p:cNvSpPr/>
            <p:nvPr/>
          </p:nvSpPr>
          <p:spPr>
            <a:xfrm>
              <a:off x="4900100" y="1494975"/>
              <a:ext cx="17200" cy="17200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"/>
                  </a:moveTo>
                  <a:cubicBezTo>
                    <a:pt x="155" y="1"/>
                    <a:pt x="1" y="160"/>
                    <a:pt x="1" y="344"/>
                  </a:cubicBezTo>
                  <a:cubicBezTo>
                    <a:pt x="1" y="527"/>
                    <a:pt x="155" y="687"/>
                    <a:pt x="344" y="687"/>
                  </a:cubicBezTo>
                  <a:cubicBezTo>
                    <a:pt x="527" y="687"/>
                    <a:pt x="687" y="533"/>
                    <a:pt x="687" y="344"/>
                  </a:cubicBezTo>
                  <a:cubicBezTo>
                    <a:pt x="687" y="160"/>
                    <a:pt x="527" y="1"/>
                    <a:pt x="3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0"/>
            <p:cNvSpPr/>
            <p:nvPr/>
          </p:nvSpPr>
          <p:spPr>
            <a:xfrm>
              <a:off x="4852475" y="1387575"/>
              <a:ext cx="9175" cy="9325"/>
            </a:xfrm>
            <a:custGeom>
              <a:avLst/>
              <a:gdLst/>
              <a:ahLst/>
              <a:cxnLst/>
              <a:rect l="l" t="t" r="r" b="b"/>
              <a:pathLst>
                <a:path w="367" h="373" extrusionOk="0">
                  <a:moveTo>
                    <a:pt x="183" y="0"/>
                  </a:moveTo>
                  <a:cubicBezTo>
                    <a:pt x="83" y="0"/>
                    <a:pt x="0" y="89"/>
                    <a:pt x="0" y="189"/>
                  </a:cubicBezTo>
                  <a:cubicBezTo>
                    <a:pt x="0" y="290"/>
                    <a:pt x="83" y="373"/>
                    <a:pt x="183" y="373"/>
                  </a:cubicBezTo>
                  <a:cubicBezTo>
                    <a:pt x="284" y="373"/>
                    <a:pt x="367" y="290"/>
                    <a:pt x="367" y="189"/>
                  </a:cubicBezTo>
                  <a:cubicBezTo>
                    <a:pt x="367" y="89"/>
                    <a:pt x="28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0"/>
            <p:cNvSpPr/>
            <p:nvPr/>
          </p:nvSpPr>
          <p:spPr>
            <a:xfrm>
              <a:off x="4874500" y="1339625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4" y="1"/>
                  </a:moveTo>
                  <a:cubicBezTo>
                    <a:pt x="84" y="1"/>
                    <a:pt x="1" y="89"/>
                    <a:pt x="1" y="190"/>
                  </a:cubicBezTo>
                  <a:cubicBezTo>
                    <a:pt x="1" y="291"/>
                    <a:pt x="84" y="373"/>
                    <a:pt x="184" y="373"/>
                  </a:cubicBezTo>
                  <a:cubicBezTo>
                    <a:pt x="285" y="373"/>
                    <a:pt x="374" y="291"/>
                    <a:pt x="374" y="190"/>
                  </a:cubicBezTo>
                  <a:cubicBezTo>
                    <a:pt x="374" y="89"/>
                    <a:pt x="285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0"/>
            <p:cNvSpPr/>
            <p:nvPr/>
          </p:nvSpPr>
          <p:spPr>
            <a:xfrm>
              <a:off x="5099400" y="1665725"/>
              <a:ext cx="12450" cy="12450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3" y="0"/>
                    <a:pt x="0" y="113"/>
                    <a:pt x="0" y="249"/>
                  </a:cubicBezTo>
                  <a:cubicBezTo>
                    <a:pt x="0" y="385"/>
                    <a:pt x="113" y="497"/>
                    <a:pt x="249" y="497"/>
                  </a:cubicBezTo>
                  <a:cubicBezTo>
                    <a:pt x="385" y="497"/>
                    <a:pt x="497" y="385"/>
                    <a:pt x="497" y="249"/>
                  </a:cubicBezTo>
                  <a:cubicBezTo>
                    <a:pt x="497" y="113"/>
                    <a:pt x="385" y="0"/>
                    <a:pt x="2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0"/>
            <p:cNvSpPr/>
            <p:nvPr/>
          </p:nvSpPr>
          <p:spPr>
            <a:xfrm>
              <a:off x="4617075" y="1419825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90" y="0"/>
                  </a:moveTo>
                  <a:cubicBezTo>
                    <a:pt x="89" y="0"/>
                    <a:pt x="0" y="83"/>
                    <a:pt x="0" y="184"/>
                  </a:cubicBezTo>
                  <a:cubicBezTo>
                    <a:pt x="0" y="284"/>
                    <a:pt x="89" y="373"/>
                    <a:pt x="190" y="373"/>
                  </a:cubicBezTo>
                  <a:cubicBezTo>
                    <a:pt x="290" y="373"/>
                    <a:pt x="373" y="284"/>
                    <a:pt x="373" y="184"/>
                  </a:cubicBezTo>
                  <a:cubicBezTo>
                    <a:pt x="373" y="83"/>
                    <a:pt x="290" y="0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0"/>
            <p:cNvSpPr/>
            <p:nvPr/>
          </p:nvSpPr>
          <p:spPr>
            <a:xfrm>
              <a:off x="4588225" y="1759625"/>
              <a:ext cx="15850" cy="18125"/>
            </a:xfrm>
            <a:custGeom>
              <a:avLst/>
              <a:gdLst/>
              <a:ahLst/>
              <a:cxnLst/>
              <a:rect l="l" t="t" r="r" b="b"/>
              <a:pathLst>
                <a:path w="634" h="725" extrusionOk="0">
                  <a:moveTo>
                    <a:pt x="158" y="1"/>
                  </a:moveTo>
                  <a:cubicBezTo>
                    <a:pt x="128" y="1"/>
                    <a:pt x="96" y="11"/>
                    <a:pt x="71" y="26"/>
                  </a:cubicBezTo>
                  <a:lnTo>
                    <a:pt x="65" y="32"/>
                  </a:lnTo>
                  <a:cubicBezTo>
                    <a:pt x="12" y="73"/>
                    <a:pt x="0" y="162"/>
                    <a:pt x="42" y="221"/>
                  </a:cubicBezTo>
                  <a:cubicBezTo>
                    <a:pt x="119" y="334"/>
                    <a:pt x="201" y="446"/>
                    <a:pt x="284" y="558"/>
                  </a:cubicBezTo>
                  <a:lnTo>
                    <a:pt x="367" y="671"/>
                  </a:lnTo>
                  <a:cubicBezTo>
                    <a:pt x="392" y="707"/>
                    <a:pt x="434" y="725"/>
                    <a:pt x="478" y="725"/>
                  </a:cubicBezTo>
                  <a:cubicBezTo>
                    <a:pt x="507" y="725"/>
                    <a:pt x="537" y="717"/>
                    <a:pt x="562" y="700"/>
                  </a:cubicBezTo>
                  <a:cubicBezTo>
                    <a:pt x="622" y="653"/>
                    <a:pt x="634" y="564"/>
                    <a:pt x="592" y="505"/>
                  </a:cubicBezTo>
                  <a:cubicBezTo>
                    <a:pt x="480" y="357"/>
                    <a:pt x="373" y="209"/>
                    <a:pt x="267" y="55"/>
                  </a:cubicBezTo>
                  <a:cubicBezTo>
                    <a:pt x="243" y="26"/>
                    <a:pt x="213" y="8"/>
                    <a:pt x="178" y="2"/>
                  </a:cubicBezTo>
                  <a:cubicBezTo>
                    <a:pt x="172" y="1"/>
                    <a:pt x="165" y="1"/>
                    <a:pt x="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0"/>
            <p:cNvSpPr/>
            <p:nvPr/>
          </p:nvSpPr>
          <p:spPr>
            <a:xfrm>
              <a:off x="4580825" y="1782100"/>
              <a:ext cx="18525" cy="13325"/>
            </a:xfrm>
            <a:custGeom>
              <a:avLst/>
              <a:gdLst/>
              <a:ahLst/>
              <a:cxnLst/>
              <a:rect l="l" t="t" r="r" b="b"/>
              <a:pathLst>
                <a:path w="741" h="533" extrusionOk="0">
                  <a:moveTo>
                    <a:pt x="589" y="0"/>
                  </a:moveTo>
                  <a:cubicBezTo>
                    <a:pt x="563" y="0"/>
                    <a:pt x="537" y="7"/>
                    <a:pt x="515" y="20"/>
                  </a:cubicBezTo>
                  <a:cubicBezTo>
                    <a:pt x="367" y="115"/>
                    <a:pt x="225" y="198"/>
                    <a:pt x="89" y="275"/>
                  </a:cubicBezTo>
                  <a:cubicBezTo>
                    <a:pt x="77" y="281"/>
                    <a:pt x="77" y="281"/>
                    <a:pt x="65" y="287"/>
                  </a:cubicBezTo>
                  <a:cubicBezTo>
                    <a:pt x="18" y="328"/>
                    <a:pt x="0" y="405"/>
                    <a:pt x="36" y="464"/>
                  </a:cubicBezTo>
                  <a:cubicBezTo>
                    <a:pt x="59" y="507"/>
                    <a:pt x="103" y="532"/>
                    <a:pt x="151" y="532"/>
                  </a:cubicBezTo>
                  <a:cubicBezTo>
                    <a:pt x="176" y="532"/>
                    <a:pt x="201" y="526"/>
                    <a:pt x="225" y="512"/>
                  </a:cubicBezTo>
                  <a:cubicBezTo>
                    <a:pt x="361" y="441"/>
                    <a:pt x="503" y="358"/>
                    <a:pt x="651" y="263"/>
                  </a:cubicBezTo>
                  <a:lnTo>
                    <a:pt x="663" y="251"/>
                  </a:lnTo>
                  <a:cubicBezTo>
                    <a:pt x="722" y="204"/>
                    <a:pt x="740" y="133"/>
                    <a:pt x="705" y="68"/>
                  </a:cubicBezTo>
                  <a:cubicBezTo>
                    <a:pt x="687" y="38"/>
                    <a:pt x="651" y="15"/>
                    <a:pt x="616" y="3"/>
                  </a:cubicBezTo>
                  <a:cubicBezTo>
                    <a:pt x="607" y="1"/>
                    <a:pt x="598" y="0"/>
                    <a:pt x="5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0"/>
            <p:cNvSpPr/>
            <p:nvPr/>
          </p:nvSpPr>
          <p:spPr>
            <a:xfrm>
              <a:off x="4603025" y="1783000"/>
              <a:ext cx="15550" cy="18600"/>
            </a:xfrm>
            <a:custGeom>
              <a:avLst/>
              <a:gdLst/>
              <a:ahLst/>
              <a:cxnLst/>
              <a:rect l="l" t="t" r="r" b="b"/>
              <a:pathLst>
                <a:path w="622" h="744" extrusionOk="0">
                  <a:moveTo>
                    <a:pt x="156" y="1"/>
                  </a:moveTo>
                  <a:cubicBezTo>
                    <a:pt x="124" y="1"/>
                    <a:pt x="95" y="11"/>
                    <a:pt x="71" y="26"/>
                  </a:cubicBezTo>
                  <a:lnTo>
                    <a:pt x="65" y="32"/>
                  </a:lnTo>
                  <a:cubicBezTo>
                    <a:pt x="6" y="79"/>
                    <a:pt x="0" y="162"/>
                    <a:pt x="42" y="221"/>
                  </a:cubicBezTo>
                  <a:cubicBezTo>
                    <a:pt x="95" y="298"/>
                    <a:pt x="148" y="375"/>
                    <a:pt x="195" y="452"/>
                  </a:cubicBezTo>
                  <a:cubicBezTo>
                    <a:pt x="249" y="535"/>
                    <a:pt x="302" y="612"/>
                    <a:pt x="355" y="689"/>
                  </a:cubicBezTo>
                  <a:cubicBezTo>
                    <a:pt x="379" y="718"/>
                    <a:pt x="408" y="736"/>
                    <a:pt x="444" y="742"/>
                  </a:cubicBezTo>
                  <a:cubicBezTo>
                    <a:pt x="451" y="743"/>
                    <a:pt x="458" y="744"/>
                    <a:pt x="465" y="744"/>
                  </a:cubicBezTo>
                  <a:cubicBezTo>
                    <a:pt x="498" y="744"/>
                    <a:pt x="526" y="733"/>
                    <a:pt x="550" y="718"/>
                  </a:cubicBezTo>
                  <a:cubicBezTo>
                    <a:pt x="610" y="671"/>
                    <a:pt x="621" y="588"/>
                    <a:pt x="580" y="523"/>
                  </a:cubicBezTo>
                  <a:cubicBezTo>
                    <a:pt x="527" y="446"/>
                    <a:pt x="474" y="369"/>
                    <a:pt x="426" y="292"/>
                  </a:cubicBezTo>
                  <a:cubicBezTo>
                    <a:pt x="373" y="215"/>
                    <a:pt x="320" y="132"/>
                    <a:pt x="266" y="61"/>
                  </a:cubicBezTo>
                  <a:cubicBezTo>
                    <a:pt x="243" y="32"/>
                    <a:pt x="213" y="8"/>
                    <a:pt x="178" y="2"/>
                  </a:cubicBezTo>
                  <a:cubicBezTo>
                    <a:pt x="170" y="1"/>
                    <a:pt x="163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0"/>
            <p:cNvSpPr/>
            <p:nvPr/>
          </p:nvSpPr>
          <p:spPr>
            <a:xfrm>
              <a:off x="4607000" y="1765875"/>
              <a:ext cx="16900" cy="13050"/>
            </a:xfrm>
            <a:custGeom>
              <a:avLst/>
              <a:gdLst/>
              <a:ahLst/>
              <a:cxnLst/>
              <a:rect l="l" t="t" r="r" b="b"/>
              <a:pathLst>
                <a:path w="676" h="522" extrusionOk="0">
                  <a:moveTo>
                    <a:pt x="514" y="0"/>
                  </a:moveTo>
                  <a:cubicBezTo>
                    <a:pt x="491" y="0"/>
                    <a:pt x="470" y="7"/>
                    <a:pt x="451" y="18"/>
                  </a:cubicBezTo>
                  <a:cubicBezTo>
                    <a:pt x="391" y="60"/>
                    <a:pt x="332" y="101"/>
                    <a:pt x="273" y="143"/>
                  </a:cubicBezTo>
                  <a:cubicBezTo>
                    <a:pt x="208" y="184"/>
                    <a:pt x="149" y="220"/>
                    <a:pt x="90" y="261"/>
                  </a:cubicBezTo>
                  <a:cubicBezTo>
                    <a:pt x="84" y="261"/>
                    <a:pt x="78" y="267"/>
                    <a:pt x="72" y="273"/>
                  </a:cubicBezTo>
                  <a:cubicBezTo>
                    <a:pt x="19" y="314"/>
                    <a:pt x="1" y="391"/>
                    <a:pt x="36" y="450"/>
                  </a:cubicBezTo>
                  <a:cubicBezTo>
                    <a:pt x="54" y="480"/>
                    <a:pt x="90" y="510"/>
                    <a:pt x="125" y="516"/>
                  </a:cubicBezTo>
                  <a:cubicBezTo>
                    <a:pt x="138" y="520"/>
                    <a:pt x="150" y="522"/>
                    <a:pt x="163" y="522"/>
                  </a:cubicBezTo>
                  <a:cubicBezTo>
                    <a:pt x="185" y="522"/>
                    <a:pt x="207" y="515"/>
                    <a:pt x="226" y="504"/>
                  </a:cubicBezTo>
                  <a:cubicBezTo>
                    <a:pt x="273" y="474"/>
                    <a:pt x="320" y="445"/>
                    <a:pt x="368" y="409"/>
                  </a:cubicBezTo>
                  <a:lnTo>
                    <a:pt x="403" y="385"/>
                  </a:lnTo>
                  <a:cubicBezTo>
                    <a:pt x="462" y="344"/>
                    <a:pt x="528" y="303"/>
                    <a:pt x="593" y="261"/>
                  </a:cubicBezTo>
                  <a:cubicBezTo>
                    <a:pt x="599" y="261"/>
                    <a:pt x="599" y="255"/>
                    <a:pt x="605" y="249"/>
                  </a:cubicBezTo>
                  <a:cubicBezTo>
                    <a:pt x="664" y="208"/>
                    <a:pt x="676" y="131"/>
                    <a:pt x="646" y="72"/>
                  </a:cubicBezTo>
                  <a:cubicBezTo>
                    <a:pt x="622" y="42"/>
                    <a:pt x="593" y="13"/>
                    <a:pt x="551" y="7"/>
                  </a:cubicBezTo>
                  <a:cubicBezTo>
                    <a:pt x="539" y="2"/>
                    <a:pt x="526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0"/>
            <p:cNvSpPr/>
            <p:nvPr/>
          </p:nvSpPr>
          <p:spPr>
            <a:xfrm>
              <a:off x="4894175" y="1604000"/>
              <a:ext cx="9950" cy="24625"/>
            </a:xfrm>
            <a:custGeom>
              <a:avLst/>
              <a:gdLst/>
              <a:ahLst/>
              <a:cxnLst/>
              <a:rect l="l" t="t" r="r" b="b"/>
              <a:pathLst>
                <a:path w="398" h="985" extrusionOk="0">
                  <a:moveTo>
                    <a:pt x="227" y="1"/>
                  </a:moveTo>
                  <a:cubicBezTo>
                    <a:pt x="143" y="1"/>
                    <a:pt x="77" y="70"/>
                    <a:pt x="66" y="155"/>
                  </a:cubicBezTo>
                  <a:cubicBezTo>
                    <a:pt x="54" y="315"/>
                    <a:pt x="36" y="481"/>
                    <a:pt x="25" y="646"/>
                  </a:cubicBezTo>
                  <a:lnTo>
                    <a:pt x="13" y="806"/>
                  </a:lnTo>
                  <a:cubicBezTo>
                    <a:pt x="1" y="895"/>
                    <a:pt x="72" y="978"/>
                    <a:pt x="161" y="984"/>
                  </a:cubicBezTo>
                  <a:cubicBezTo>
                    <a:pt x="165" y="984"/>
                    <a:pt x="169" y="984"/>
                    <a:pt x="173" y="984"/>
                  </a:cubicBezTo>
                  <a:cubicBezTo>
                    <a:pt x="262" y="984"/>
                    <a:pt x="333" y="921"/>
                    <a:pt x="338" y="836"/>
                  </a:cubicBezTo>
                  <a:cubicBezTo>
                    <a:pt x="356" y="617"/>
                    <a:pt x="374" y="398"/>
                    <a:pt x="397" y="179"/>
                  </a:cubicBezTo>
                  <a:cubicBezTo>
                    <a:pt x="397" y="137"/>
                    <a:pt x="386" y="96"/>
                    <a:pt x="356" y="60"/>
                  </a:cubicBezTo>
                  <a:cubicBezTo>
                    <a:pt x="326" y="25"/>
                    <a:pt x="285" y="7"/>
                    <a:pt x="244" y="1"/>
                  </a:cubicBezTo>
                  <a:lnTo>
                    <a:pt x="238" y="1"/>
                  </a:lnTo>
                  <a:cubicBezTo>
                    <a:pt x="234" y="1"/>
                    <a:pt x="231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0"/>
            <p:cNvSpPr/>
            <p:nvPr/>
          </p:nvSpPr>
          <p:spPr>
            <a:xfrm>
              <a:off x="4866375" y="1624150"/>
              <a:ext cx="23400" cy="10975"/>
            </a:xfrm>
            <a:custGeom>
              <a:avLst/>
              <a:gdLst/>
              <a:ahLst/>
              <a:cxnLst/>
              <a:rect l="l" t="t" r="r" b="b"/>
              <a:pathLst>
                <a:path w="936" h="439" extrusionOk="0">
                  <a:moveTo>
                    <a:pt x="190" y="0"/>
                  </a:moveTo>
                  <a:cubicBezTo>
                    <a:pt x="107" y="0"/>
                    <a:pt x="36" y="59"/>
                    <a:pt x="18" y="136"/>
                  </a:cubicBezTo>
                  <a:cubicBezTo>
                    <a:pt x="0" y="225"/>
                    <a:pt x="59" y="308"/>
                    <a:pt x="148" y="332"/>
                  </a:cubicBezTo>
                  <a:cubicBezTo>
                    <a:pt x="326" y="373"/>
                    <a:pt x="521" y="403"/>
                    <a:pt x="728" y="438"/>
                  </a:cubicBezTo>
                  <a:lnTo>
                    <a:pt x="746" y="438"/>
                  </a:lnTo>
                  <a:cubicBezTo>
                    <a:pt x="750" y="438"/>
                    <a:pt x="754" y="439"/>
                    <a:pt x="758" y="439"/>
                  </a:cubicBezTo>
                  <a:cubicBezTo>
                    <a:pt x="841" y="439"/>
                    <a:pt x="907" y="381"/>
                    <a:pt x="924" y="308"/>
                  </a:cubicBezTo>
                  <a:cubicBezTo>
                    <a:pt x="935" y="261"/>
                    <a:pt x="924" y="213"/>
                    <a:pt x="894" y="178"/>
                  </a:cubicBezTo>
                  <a:cubicBezTo>
                    <a:pt x="870" y="142"/>
                    <a:pt x="835" y="119"/>
                    <a:pt x="793" y="113"/>
                  </a:cubicBezTo>
                  <a:cubicBezTo>
                    <a:pt x="586" y="83"/>
                    <a:pt x="397" y="47"/>
                    <a:pt x="213" y="6"/>
                  </a:cubicBezTo>
                  <a:cubicBezTo>
                    <a:pt x="202" y="6"/>
                    <a:pt x="196" y="6"/>
                    <a:pt x="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0"/>
            <p:cNvSpPr/>
            <p:nvPr/>
          </p:nvSpPr>
          <p:spPr>
            <a:xfrm>
              <a:off x="4888850" y="1636425"/>
              <a:ext cx="10400" cy="24875"/>
            </a:xfrm>
            <a:custGeom>
              <a:avLst/>
              <a:gdLst/>
              <a:ahLst/>
              <a:cxnLst/>
              <a:rect l="l" t="t" r="r" b="b"/>
              <a:pathLst>
                <a:path w="416" h="995" extrusionOk="0">
                  <a:moveTo>
                    <a:pt x="249" y="0"/>
                  </a:moveTo>
                  <a:cubicBezTo>
                    <a:pt x="167" y="0"/>
                    <a:pt x="90" y="65"/>
                    <a:pt x="84" y="154"/>
                  </a:cubicBezTo>
                  <a:cubicBezTo>
                    <a:pt x="72" y="267"/>
                    <a:pt x="54" y="373"/>
                    <a:pt x="42" y="486"/>
                  </a:cubicBezTo>
                  <a:cubicBezTo>
                    <a:pt x="30" y="592"/>
                    <a:pt x="19" y="705"/>
                    <a:pt x="7" y="817"/>
                  </a:cubicBezTo>
                  <a:cubicBezTo>
                    <a:pt x="1" y="858"/>
                    <a:pt x="13" y="900"/>
                    <a:pt x="42" y="935"/>
                  </a:cubicBezTo>
                  <a:cubicBezTo>
                    <a:pt x="72" y="971"/>
                    <a:pt x="113" y="989"/>
                    <a:pt x="155" y="995"/>
                  </a:cubicBezTo>
                  <a:cubicBezTo>
                    <a:pt x="249" y="995"/>
                    <a:pt x="326" y="930"/>
                    <a:pt x="332" y="841"/>
                  </a:cubicBezTo>
                  <a:cubicBezTo>
                    <a:pt x="344" y="734"/>
                    <a:pt x="362" y="622"/>
                    <a:pt x="374" y="509"/>
                  </a:cubicBezTo>
                  <a:cubicBezTo>
                    <a:pt x="386" y="403"/>
                    <a:pt x="397" y="290"/>
                    <a:pt x="409" y="184"/>
                  </a:cubicBezTo>
                  <a:cubicBezTo>
                    <a:pt x="415" y="136"/>
                    <a:pt x="403" y="95"/>
                    <a:pt x="374" y="65"/>
                  </a:cubicBezTo>
                  <a:cubicBezTo>
                    <a:pt x="344" y="30"/>
                    <a:pt x="303" y="6"/>
                    <a:pt x="261" y="6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0"/>
            <p:cNvSpPr/>
            <p:nvPr/>
          </p:nvSpPr>
          <p:spPr>
            <a:xfrm>
              <a:off x="4903075" y="1629750"/>
              <a:ext cx="21325" cy="9950"/>
            </a:xfrm>
            <a:custGeom>
              <a:avLst/>
              <a:gdLst/>
              <a:ahLst/>
              <a:cxnLst/>
              <a:rect l="l" t="t" r="r" b="b"/>
              <a:pathLst>
                <a:path w="853" h="398" extrusionOk="0">
                  <a:moveTo>
                    <a:pt x="171" y="1"/>
                  </a:moveTo>
                  <a:cubicBezTo>
                    <a:pt x="88" y="1"/>
                    <a:pt x="23" y="58"/>
                    <a:pt x="6" y="131"/>
                  </a:cubicBezTo>
                  <a:cubicBezTo>
                    <a:pt x="0" y="179"/>
                    <a:pt x="12" y="226"/>
                    <a:pt x="36" y="261"/>
                  </a:cubicBezTo>
                  <a:cubicBezTo>
                    <a:pt x="59" y="297"/>
                    <a:pt x="101" y="321"/>
                    <a:pt x="136" y="327"/>
                  </a:cubicBezTo>
                  <a:cubicBezTo>
                    <a:pt x="201" y="338"/>
                    <a:pt x="266" y="344"/>
                    <a:pt x="331" y="350"/>
                  </a:cubicBezTo>
                  <a:lnTo>
                    <a:pt x="385" y="362"/>
                  </a:lnTo>
                  <a:cubicBezTo>
                    <a:pt x="473" y="368"/>
                    <a:pt x="562" y="380"/>
                    <a:pt x="651" y="398"/>
                  </a:cubicBezTo>
                  <a:lnTo>
                    <a:pt x="675" y="398"/>
                  </a:lnTo>
                  <a:cubicBezTo>
                    <a:pt x="678" y="398"/>
                    <a:pt x="682" y="398"/>
                    <a:pt x="686" y="398"/>
                  </a:cubicBezTo>
                  <a:cubicBezTo>
                    <a:pt x="764" y="398"/>
                    <a:pt x="829" y="341"/>
                    <a:pt x="846" y="267"/>
                  </a:cubicBezTo>
                  <a:cubicBezTo>
                    <a:pt x="852" y="220"/>
                    <a:pt x="840" y="173"/>
                    <a:pt x="817" y="137"/>
                  </a:cubicBezTo>
                  <a:cubicBezTo>
                    <a:pt x="793" y="102"/>
                    <a:pt x="758" y="78"/>
                    <a:pt x="716" y="72"/>
                  </a:cubicBezTo>
                  <a:cubicBezTo>
                    <a:pt x="627" y="60"/>
                    <a:pt x="544" y="48"/>
                    <a:pt x="462" y="37"/>
                  </a:cubicBezTo>
                  <a:cubicBezTo>
                    <a:pt x="367" y="25"/>
                    <a:pt x="284" y="13"/>
                    <a:pt x="201" y="1"/>
                  </a:cubicBezTo>
                  <a:lnTo>
                    <a:pt x="183" y="1"/>
                  </a:lnTo>
                  <a:cubicBezTo>
                    <a:pt x="179" y="1"/>
                    <a:pt x="175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0"/>
            <p:cNvSpPr/>
            <p:nvPr/>
          </p:nvSpPr>
          <p:spPr>
            <a:xfrm>
              <a:off x="4899950" y="2099025"/>
              <a:ext cx="12300" cy="27500"/>
            </a:xfrm>
            <a:custGeom>
              <a:avLst/>
              <a:gdLst/>
              <a:ahLst/>
              <a:cxnLst/>
              <a:rect l="l" t="t" r="r" b="b"/>
              <a:pathLst>
                <a:path w="492" h="1100" extrusionOk="0">
                  <a:moveTo>
                    <a:pt x="195" y="1"/>
                  </a:moveTo>
                  <a:cubicBezTo>
                    <a:pt x="188" y="1"/>
                    <a:pt x="180" y="1"/>
                    <a:pt x="172" y="2"/>
                  </a:cubicBezTo>
                  <a:lnTo>
                    <a:pt x="161" y="8"/>
                  </a:lnTo>
                  <a:cubicBezTo>
                    <a:pt x="66" y="26"/>
                    <a:pt x="1" y="115"/>
                    <a:pt x="13" y="215"/>
                  </a:cubicBezTo>
                  <a:cubicBezTo>
                    <a:pt x="36" y="399"/>
                    <a:pt x="66" y="582"/>
                    <a:pt x="89" y="760"/>
                  </a:cubicBezTo>
                  <a:lnTo>
                    <a:pt x="113" y="943"/>
                  </a:lnTo>
                  <a:cubicBezTo>
                    <a:pt x="129" y="1033"/>
                    <a:pt x="207" y="1100"/>
                    <a:pt x="291" y="1100"/>
                  </a:cubicBezTo>
                  <a:cubicBezTo>
                    <a:pt x="301" y="1100"/>
                    <a:pt x="310" y="1099"/>
                    <a:pt x="320" y="1097"/>
                  </a:cubicBezTo>
                  <a:cubicBezTo>
                    <a:pt x="427" y="1079"/>
                    <a:pt x="492" y="991"/>
                    <a:pt x="480" y="890"/>
                  </a:cubicBezTo>
                  <a:cubicBezTo>
                    <a:pt x="445" y="647"/>
                    <a:pt x="409" y="405"/>
                    <a:pt x="379" y="162"/>
                  </a:cubicBezTo>
                  <a:cubicBezTo>
                    <a:pt x="374" y="115"/>
                    <a:pt x="344" y="73"/>
                    <a:pt x="308" y="44"/>
                  </a:cubicBezTo>
                  <a:cubicBezTo>
                    <a:pt x="274" y="14"/>
                    <a:pt x="235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0"/>
            <p:cNvSpPr/>
            <p:nvPr/>
          </p:nvSpPr>
          <p:spPr>
            <a:xfrm>
              <a:off x="4873475" y="2127475"/>
              <a:ext cx="25925" cy="10075"/>
            </a:xfrm>
            <a:custGeom>
              <a:avLst/>
              <a:gdLst/>
              <a:ahLst/>
              <a:cxnLst/>
              <a:rect l="l" t="t" r="r" b="b"/>
              <a:pathLst>
                <a:path w="1037" h="403" extrusionOk="0">
                  <a:moveTo>
                    <a:pt x="841" y="1"/>
                  </a:moveTo>
                  <a:cubicBezTo>
                    <a:pt x="610" y="24"/>
                    <a:pt x="391" y="30"/>
                    <a:pt x="184" y="36"/>
                  </a:cubicBezTo>
                  <a:lnTo>
                    <a:pt x="154" y="36"/>
                  </a:lnTo>
                  <a:cubicBezTo>
                    <a:pt x="65" y="54"/>
                    <a:pt x="0" y="137"/>
                    <a:pt x="0" y="225"/>
                  </a:cubicBezTo>
                  <a:cubicBezTo>
                    <a:pt x="6" y="326"/>
                    <a:pt x="89" y="403"/>
                    <a:pt x="196" y="403"/>
                  </a:cubicBezTo>
                  <a:cubicBezTo>
                    <a:pt x="397" y="403"/>
                    <a:pt x="622" y="391"/>
                    <a:pt x="853" y="373"/>
                  </a:cubicBezTo>
                  <a:lnTo>
                    <a:pt x="870" y="373"/>
                  </a:lnTo>
                  <a:cubicBezTo>
                    <a:pt x="971" y="356"/>
                    <a:pt x="1036" y="279"/>
                    <a:pt x="1030" y="184"/>
                  </a:cubicBezTo>
                  <a:cubicBezTo>
                    <a:pt x="1030" y="131"/>
                    <a:pt x="1006" y="83"/>
                    <a:pt x="965" y="48"/>
                  </a:cubicBezTo>
                  <a:cubicBezTo>
                    <a:pt x="930" y="18"/>
                    <a:pt x="888" y="1"/>
                    <a:pt x="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0"/>
            <p:cNvSpPr/>
            <p:nvPr/>
          </p:nvSpPr>
          <p:spPr>
            <a:xfrm>
              <a:off x="4902625" y="2135725"/>
              <a:ext cx="11850" cy="27775"/>
            </a:xfrm>
            <a:custGeom>
              <a:avLst/>
              <a:gdLst/>
              <a:ahLst/>
              <a:cxnLst/>
              <a:rect l="l" t="t" r="r" b="b"/>
              <a:pathLst>
                <a:path w="474" h="1111" extrusionOk="0">
                  <a:moveTo>
                    <a:pt x="185" y="1"/>
                  </a:moveTo>
                  <a:cubicBezTo>
                    <a:pt x="178" y="1"/>
                    <a:pt x="172" y="1"/>
                    <a:pt x="166" y="2"/>
                  </a:cubicBezTo>
                  <a:lnTo>
                    <a:pt x="160" y="2"/>
                  </a:lnTo>
                  <a:cubicBezTo>
                    <a:pt x="65" y="20"/>
                    <a:pt x="0" y="114"/>
                    <a:pt x="12" y="215"/>
                  </a:cubicBezTo>
                  <a:cubicBezTo>
                    <a:pt x="24" y="333"/>
                    <a:pt x="36" y="458"/>
                    <a:pt x="54" y="582"/>
                  </a:cubicBezTo>
                  <a:cubicBezTo>
                    <a:pt x="65" y="706"/>
                    <a:pt x="77" y="831"/>
                    <a:pt x="89" y="955"/>
                  </a:cubicBezTo>
                  <a:cubicBezTo>
                    <a:pt x="101" y="1002"/>
                    <a:pt x="125" y="1044"/>
                    <a:pt x="160" y="1073"/>
                  </a:cubicBezTo>
                  <a:cubicBezTo>
                    <a:pt x="195" y="1098"/>
                    <a:pt x="237" y="1110"/>
                    <a:pt x="278" y="1110"/>
                  </a:cubicBezTo>
                  <a:cubicBezTo>
                    <a:pt x="286" y="1110"/>
                    <a:pt x="294" y="1110"/>
                    <a:pt x="302" y="1109"/>
                  </a:cubicBezTo>
                  <a:cubicBezTo>
                    <a:pt x="403" y="1091"/>
                    <a:pt x="474" y="1002"/>
                    <a:pt x="456" y="902"/>
                  </a:cubicBezTo>
                  <a:cubicBezTo>
                    <a:pt x="444" y="777"/>
                    <a:pt x="432" y="653"/>
                    <a:pt x="420" y="529"/>
                  </a:cubicBezTo>
                  <a:cubicBezTo>
                    <a:pt x="409" y="410"/>
                    <a:pt x="391" y="286"/>
                    <a:pt x="379" y="162"/>
                  </a:cubicBezTo>
                  <a:cubicBezTo>
                    <a:pt x="373" y="114"/>
                    <a:pt x="343" y="73"/>
                    <a:pt x="308" y="43"/>
                  </a:cubicBezTo>
                  <a:cubicBezTo>
                    <a:pt x="272" y="18"/>
                    <a:pt x="227" y="1"/>
                    <a:pt x="1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0"/>
            <p:cNvSpPr/>
            <p:nvPr/>
          </p:nvSpPr>
          <p:spPr>
            <a:xfrm>
              <a:off x="4914600" y="2124050"/>
              <a:ext cx="23850" cy="10550"/>
            </a:xfrm>
            <a:custGeom>
              <a:avLst/>
              <a:gdLst/>
              <a:ahLst/>
              <a:cxnLst/>
              <a:rect l="l" t="t" r="r" b="b"/>
              <a:pathLst>
                <a:path w="954" h="422" extrusionOk="0">
                  <a:moveTo>
                    <a:pt x="780" y="0"/>
                  </a:moveTo>
                  <a:cubicBezTo>
                    <a:pt x="775" y="0"/>
                    <a:pt x="769" y="1"/>
                    <a:pt x="764" y="1"/>
                  </a:cubicBezTo>
                  <a:cubicBezTo>
                    <a:pt x="663" y="7"/>
                    <a:pt x="569" y="19"/>
                    <a:pt x="474" y="25"/>
                  </a:cubicBezTo>
                  <a:cubicBezTo>
                    <a:pt x="373" y="37"/>
                    <a:pt x="279" y="43"/>
                    <a:pt x="184" y="55"/>
                  </a:cubicBezTo>
                  <a:cubicBezTo>
                    <a:pt x="178" y="52"/>
                    <a:pt x="174" y="50"/>
                    <a:pt x="170" y="50"/>
                  </a:cubicBezTo>
                  <a:cubicBezTo>
                    <a:pt x="166" y="50"/>
                    <a:pt x="163" y="52"/>
                    <a:pt x="160" y="55"/>
                  </a:cubicBezTo>
                  <a:cubicBezTo>
                    <a:pt x="66" y="72"/>
                    <a:pt x="1" y="149"/>
                    <a:pt x="1" y="244"/>
                  </a:cubicBezTo>
                  <a:cubicBezTo>
                    <a:pt x="1" y="291"/>
                    <a:pt x="24" y="339"/>
                    <a:pt x="66" y="374"/>
                  </a:cubicBezTo>
                  <a:cubicBezTo>
                    <a:pt x="101" y="404"/>
                    <a:pt x="149" y="422"/>
                    <a:pt x="190" y="422"/>
                  </a:cubicBezTo>
                  <a:cubicBezTo>
                    <a:pt x="267" y="416"/>
                    <a:pt x="338" y="410"/>
                    <a:pt x="415" y="398"/>
                  </a:cubicBezTo>
                  <a:lnTo>
                    <a:pt x="474" y="392"/>
                  </a:lnTo>
                  <a:cubicBezTo>
                    <a:pt x="575" y="386"/>
                    <a:pt x="675" y="374"/>
                    <a:pt x="776" y="368"/>
                  </a:cubicBezTo>
                  <a:cubicBezTo>
                    <a:pt x="782" y="368"/>
                    <a:pt x="788" y="362"/>
                    <a:pt x="794" y="362"/>
                  </a:cubicBezTo>
                  <a:cubicBezTo>
                    <a:pt x="888" y="345"/>
                    <a:pt x="953" y="268"/>
                    <a:pt x="953" y="179"/>
                  </a:cubicBezTo>
                  <a:cubicBezTo>
                    <a:pt x="948" y="126"/>
                    <a:pt x="930" y="78"/>
                    <a:pt x="888" y="43"/>
                  </a:cubicBezTo>
                  <a:cubicBezTo>
                    <a:pt x="857" y="17"/>
                    <a:pt x="818" y="0"/>
                    <a:pt x="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65718DD-646D-47B8-8603-50D0C43B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88" y="607103"/>
            <a:ext cx="4567611" cy="3314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7CA"/>
        </a:solidFill>
        <a:effectLst/>
      </p:bgPr>
    </p:bg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319;p62">
            <a:extLst>
              <a:ext uri="{FF2B5EF4-FFF2-40B4-BE49-F238E27FC236}">
                <a16:creationId xmlns:a16="http://schemas.microsoft.com/office/drawing/2014/main" id="{360C5075-C4AB-4691-83FA-5EDC07013E2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85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High level design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05169E3-C7BA-4132-BA91-165F888727D6}"/>
              </a:ext>
            </a:extLst>
          </p:cNvPr>
          <p:cNvSpPr/>
          <p:nvPr/>
        </p:nvSpPr>
        <p:spPr>
          <a:xfrm>
            <a:off x="243597" y="1793556"/>
            <a:ext cx="3303197" cy="205010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Google Shape;1319;p62">
            <a:extLst>
              <a:ext uri="{FF2B5EF4-FFF2-40B4-BE49-F238E27FC236}">
                <a16:creationId xmlns:a16="http://schemas.microsoft.com/office/drawing/2014/main" id="{39E90A7A-1D24-4D96-8357-B309717FC625}"/>
              </a:ext>
            </a:extLst>
          </p:cNvPr>
          <p:cNvSpPr txBox="1">
            <a:spLocks/>
          </p:cNvSpPr>
          <p:nvPr/>
        </p:nvSpPr>
        <p:spPr>
          <a:xfrm>
            <a:off x="243597" y="1406936"/>
            <a:ext cx="3294949" cy="44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>
                <a:solidFill>
                  <a:schemeClr val="bg1"/>
                </a:solidFill>
                <a:latin typeface="Amatic SC" panose="020B0604020202020204" charset="-79"/>
                <a:ea typeface="Please write me a song" panose="02000603000000000000" pitchFamily="2" charset="0"/>
                <a:cs typeface="Amatic SC" panose="020B0604020202020204" charset="-79"/>
              </a:rPr>
              <a:t>Dispositivo do usuário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3236661-AEA1-4B82-991A-31DBA63A2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925" y="2261404"/>
            <a:ext cx="1554606" cy="1554606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81403E3-8416-41F4-AC41-EACD279E9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6341" y="1882811"/>
            <a:ext cx="862208" cy="862208"/>
          </a:xfrm>
          <a:prstGeom prst="rect">
            <a:avLst/>
          </a:prstGeom>
        </p:spPr>
      </p:pic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5B0EA56D-6A29-42A8-AA67-F8ECDE8A5D2B}"/>
              </a:ext>
            </a:extLst>
          </p:cNvPr>
          <p:cNvSpPr/>
          <p:nvPr/>
        </p:nvSpPr>
        <p:spPr>
          <a:xfrm>
            <a:off x="4709328" y="1785465"/>
            <a:ext cx="3896712" cy="241847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9C4653EA-226D-490D-9F5F-73FD1EF52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566756" y="2368353"/>
            <a:ext cx="753332" cy="753332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E3E77DAF-BC4F-4C09-876F-6542833522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5815" y="2040475"/>
            <a:ext cx="1852022" cy="1852022"/>
          </a:xfrm>
          <a:prstGeom prst="rect">
            <a:avLst/>
          </a:prstGeom>
        </p:spPr>
      </p:pic>
      <p:sp>
        <p:nvSpPr>
          <p:cNvPr id="226" name="Google Shape;1319;p62">
            <a:extLst>
              <a:ext uri="{FF2B5EF4-FFF2-40B4-BE49-F238E27FC236}">
                <a16:creationId xmlns:a16="http://schemas.microsoft.com/office/drawing/2014/main" id="{634F7520-ABF3-4FB6-A8AA-47711308F4F9}"/>
              </a:ext>
            </a:extLst>
          </p:cNvPr>
          <p:cNvSpPr txBox="1">
            <a:spLocks/>
          </p:cNvSpPr>
          <p:nvPr/>
        </p:nvSpPr>
        <p:spPr>
          <a:xfrm>
            <a:off x="5081493" y="1227747"/>
            <a:ext cx="3382940" cy="63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>
                <a:solidFill>
                  <a:schemeClr val="bg1"/>
                </a:solidFill>
                <a:latin typeface="Amatic SC" panose="020B0604020202020204" charset="-79"/>
                <a:ea typeface="Please write me a song" panose="02000603000000000000" pitchFamily="2" charset="0"/>
                <a:cs typeface="Amatic SC" panose="020B0604020202020204" charset="-79"/>
              </a:rPr>
              <a:t>Servidor do site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84736E1-7D74-441B-B78F-1733129DA7F8}"/>
              </a:ext>
            </a:extLst>
          </p:cNvPr>
          <p:cNvSpPr/>
          <p:nvPr/>
        </p:nvSpPr>
        <p:spPr>
          <a:xfrm>
            <a:off x="6962660" y="3659695"/>
            <a:ext cx="1857054" cy="1378936"/>
          </a:xfrm>
          <a:prstGeom prst="roundRect">
            <a:avLst/>
          </a:prstGeom>
          <a:solidFill>
            <a:srgbClr val="5F57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A0543829-E76E-449E-9049-CD37B60C0A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75069" y="3710094"/>
            <a:ext cx="630122" cy="63012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38B93A6-0B66-4884-94D7-4301A7D033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2166" y="4432281"/>
            <a:ext cx="532347" cy="53234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BD9D63C-E4B9-4879-B3DA-83879C4447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3481" y="4008873"/>
            <a:ext cx="612409" cy="612409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93727B1A-F0FE-4298-9153-D7E12CC4A7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05191" y="4074900"/>
            <a:ext cx="614523" cy="614523"/>
          </a:xfrm>
          <a:prstGeom prst="rect">
            <a:avLst/>
          </a:prstGeom>
        </p:spPr>
      </p:pic>
      <p:pic>
        <p:nvPicPr>
          <p:cNvPr id="244" name="Gráfico 243">
            <a:extLst>
              <a:ext uri="{FF2B5EF4-FFF2-40B4-BE49-F238E27FC236}">
                <a16:creationId xmlns:a16="http://schemas.microsoft.com/office/drawing/2014/main" id="{EE3FC38F-A76E-4509-877E-75102C614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1266" y="1940990"/>
            <a:ext cx="804029" cy="804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636636A-B9BE-49D4-BCC4-52B0E7C3A984}"/>
              </a:ext>
            </a:extLst>
          </p:cNvPr>
          <p:cNvSpPr/>
          <p:nvPr/>
        </p:nvSpPr>
        <p:spPr>
          <a:xfrm>
            <a:off x="332561" y="2022036"/>
            <a:ext cx="1174064" cy="132557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C81835-8DD1-4D9C-BC3D-DCC8927C24F2}"/>
              </a:ext>
            </a:extLst>
          </p:cNvPr>
          <p:cNvSpPr/>
          <p:nvPr/>
        </p:nvSpPr>
        <p:spPr>
          <a:xfrm>
            <a:off x="1708141" y="2019798"/>
            <a:ext cx="1323450" cy="132557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1319;p62">
            <a:extLst>
              <a:ext uri="{FF2B5EF4-FFF2-40B4-BE49-F238E27FC236}">
                <a16:creationId xmlns:a16="http://schemas.microsoft.com/office/drawing/2014/main" id="{360C5075-C4AB-4691-83FA-5EDC07013E2A}"/>
              </a:ext>
            </a:extLst>
          </p:cNvPr>
          <p:cNvSpPr txBox="1">
            <a:spLocks/>
          </p:cNvSpPr>
          <p:nvPr/>
        </p:nvSpPr>
        <p:spPr>
          <a:xfrm>
            <a:off x="1" y="1"/>
            <a:ext cx="9144000" cy="85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Please write me a song" panose="02000603000000000000" pitchFamily="2" charset="0"/>
                <a:ea typeface="Please write me a song" panose="02000603000000000000" pitchFamily="2" charset="0"/>
              </a:rPr>
              <a:t>Low level design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05169E3-C7BA-4132-BA91-165F888727D6}"/>
              </a:ext>
            </a:extLst>
          </p:cNvPr>
          <p:cNvSpPr/>
          <p:nvPr/>
        </p:nvSpPr>
        <p:spPr>
          <a:xfrm>
            <a:off x="224381" y="1346940"/>
            <a:ext cx="2969774" cy="219433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Google Shape;1319;p62">
            <a:extLst>
              <a:ext uri="{FF2B5EF4-FFF2-40B4-BE49-F238E27FC236}">
                <a16:creationId xmlns:a16="http://schemas.microsoft.com/office/drawing/2014/main" id="{39E90A7A-1D24-4D96-8357-B309717FC625}"/>
              </a:ext>
            </a:extLst>
          </p:cNvPr>
          <p:cNvSpPr txBox="1">
            <a:spLocks/>
          </p:cNvSpPr>
          <p:nvPr/>
        </p:nvSpPr>
        <p:spPr>
          <a:xfrm>
            <a:off x="394998" y="867152"/>
            <a:ext cx="2398889" cy="44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Amatic SC" panose="020B0604020202020204" charset="-79"/>
                <a:ea typeface="Please write me a song" panose="02000603000000000000" pitchFamily="2" charset="0"/>
                <a:cs typeface="Amatic SC" panose="020B0604020202020204" charset="-79"/>
              </a:rPr>
              <a:t>Dispositivo do usuário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3236661-AEA1-4B82-991A-31DBA63A2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677" y="1418155"/>
            <a:ext cx="671785" cy="67178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81403E3-8416-41F4-AC41-EACD279E9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3782" y="1462587"/>
            <a:ext cx="557211" cy="557211"/>
          </a:xfrm>
          <a:prstGeom prst="rect">
            <a:avLst/>
          </a:prstGeom>
        </p:spPr>
      </p:pic>
      <p:sp>
        <p:nvSpPr>
          <p:cNvPr id="219" name="Retângulo: Cantos Arredondados 218">
            <a:extLst>
              <a:ext uri="{FF2B5EF4-FFF2-40B4-BE49-F238E27FC236}">
                <a16:creationId xmlns:a16="http://schemas.microsoft.com/office/drawing/2014/main" id="{5B0EA56D-6A29-42A8-AA67-F8ECDE8A5D2B}"/>
              </a:ext>
            </a:extLst>
          </p:cNvPr>
          <p:cNvSpPr/>
          <p:nvPr/>
        </p:nvSpPr>
        <p:spPr>
          <a:xfrm>
            <a:off x="5219134" y="1313995"/>
            <a:ext cx="3662167" cy="3524681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E3E77DAF-BC4F-4C09-876F-6542833522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8343" y="1395483"/>
            <a:ext cx="567881" cy="567881"/>
          </a:xfrm>
          <a:prstGeom prst="rect">
            <a:avLst/>
          </a:prstGeom>
        </p:spPr>
      </p:pic>
      <p:pic>
        <p:nvPicPr>
          <p:cNvPr id="224" name="Gráfico 223">
            <a:extLst>
              <a:ext uri="{FF2B5EF4-FFF2-40B4-BE49-F238E27FC236}">
                <a16:creationId xmlns:a16="http://schemas.microsoft.com/office/drawing/2014/main" id="{1218C1C9-57BC-418B-8E39-DC19AB9D3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5154" y="1398387"/>
            <a:ext cx="557211" cy="557211"/>
          </a:xfrm>
          <a:prstGeom prst="rect">
            <a:avLst/>
          </a:prstGeom>
        </p:spPr>
      </p:pic>
      <p:sp>
        <p:nvSpPr>
          <p:cNvPr id="226" name="Google Shape;1319;p62">
            <a:extLst>
              <a:ext uri="{FF2B5EF4-FFF2-40B4-BE49-F238E27FC236}">
                <a16:creationId xmlns:a16="http://schemas.microsoft.com/office/drawing/2014/main" id="{634F7520-ABF3-4FB6-A8AA-47711308F4F9}"/>
              </a:ext>
            </a:extLst>
          </p:cNvPr>
          <p:cNvSpPr txBox="1">
            <a:spLocks/>
          </p:cNvSpPr>
          <p:nvPr/>
        </p:nvSpPr>
        <p:spPr>
          <a:xfrm>
            <a:off x="5814097" y="869169"/>
            <a:ext cx="2398889" cy="44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Amatic SC" panose="020B0604020202020204" charset="-79"/>
                <a:ea typeface="Please write me a song" panose="02000603000000000000" pitchFamily="2" charset="0"/>
                <a:cs typeface="Amatic SC" panose="020B0604020202020204" charset="-79"/>
              </a:rPr>
              <a:t>Servidor do site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84736E1-7D74-441B-B78F-1733129DA7F8}"/>
              </a:ext>
            </a:extLst>
          </p:cNvPr>
          <p:cNvSpPr/>
          <p:nvPr/>
        </p:nvSpPr>
        <p:spPr>
          <a:xfrm>
            <a:off x="5313242" y="3252642"/>
            <a:ext cx="3374898" cy="120045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A0543829-E76E-449E-9049-CD37B60C0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50642" y="3327165"/>
            <a:ext cx="541562" cy="54156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38B93A6-0B66-4884-94D7-4301A7D033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0866" y="3314665"/>
            <a:ext cx="510620" cy="51062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BD9D63C-E4B9-4879-B3DA-83879C4447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9135" y="3338856"/>
            <a:ext cx="541562" cy="541562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93727B1A-F0FE-4298-9153-D7E12CC4A7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01299" y="3368947"/>
            <a:ext cx="541563" cy="541563"/>
          </a:xfrm>
          <a:prstGeom prst="rect">
            <a:avLst/>
          </a:prstGeom>
        </p:spPr>
      </p:pic>
      <p:sp>
        <p:nvSpPr>
          <p:cNvPr id="17" name="Google Shape;1319;p62">
            <a:extLst>
              <a:ext uri="{FF2B5EF4-FFF2-40B4-BE49-F238E27FC236}">
                <a16:creationId xmlns:a16="http://schemas.microsoft.com/office/drawing/2014/main" id="{DCB7FF32-7C4F-4763-BEAE-FFDA261A8CCB}"/>
              </a:ext>
            </a:extLst>
          </p:cNvPr>
          <p:cNvSpPr txBox="1">
            <a:spLocks/>
          </p:cNvSpPr>
          <p:nvPr/>
        </p:nvSpPr>
        <p:spPr>
          <a:xfrm>
            <a:off x="1606522" y="1831849"/>
            <a:ext cx="1507941" cy="133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Vivo fibra 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10 mega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+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roteador Tp-link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300mbps</a:t>
            </a:r>
          </a:p>
        </p:txBody>
      </p:sp>
      <p:sp>
        <p:nvSpPr>
          <p:cNvPr id="18" name="Google Shape;1319;p62">
            <a:extLst>
              <a:ext uri="{FF2B5EF4-FFF2-40B4-BE49-F238E27FC236}">
                <a16:creationId xmlns:a16="http://schemas.microsoft.com/office/drawing/2014/main" id="{2B805010-755F-4D28-A4EB-3BAEC9F9699A}"/>
              </a:ext>
            </a:extLst>
          </p:cNvPr>
          <p:cNvSpPr txBox="1">
            <a:spLocks/>
          </p:cNvSpPr>
          <p:nvPr/>
        </p:nvSpPr>
        <p:spPr>
          <a:xfrm>
            <a:off x="260350" y="2827948"/>
            <a:ext cx="1273905" cy="43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Notebook/pc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I3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2gb ram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+ Navegador Chrome/Opera/Firefox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501E2DB-9E1F-45A9-AA70-19C28C448B0A}"/>
              </a:ext>
            </a:extLst>
          </p:cNvPr>
          <p:cNvSpPr/>
          <p:nvPr/>
        </p:nvSpPr>
        <p:spPr>
          <a:xfrm>
            <a:off x="5313242" y="1969631"/>
            <a:ext cx="1323450" cy="120045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bg2">
                  <a:lumMod val="10000"/>
                </a:schemeClr>
              </a:solidFill>
              <a:latin typeface="+mn-lt"/>
              <a:ea typeface="Please write me a song" panose="02000603000000000000" pitchFamily="2" charset="0"/>
              <a:cs typeface="Amatic SC" panose="020B0604020202020204" charset="-79"/>
            </a:endParaRPr>
          </a:p>
        </p:txBody>
      </p:sp>
      <p:sp>
        <p:nvSpPr>
          <p:cNvPr id="26" name="Google Shape;1319;p62">
            <a:extLst>
              <a:ext uri="{FF2B5EF4-FFF2-40B4-BE49-F238E27FC236}">
                <a16:creationId xmlns:a16="http://schemas.microsoft.com/office/drawing/2014/main" id="{373B1F80-20B6-43E0-823A-55278E59B647}"/>
              </a:ext>
            </a:extLst>
          </p:cNvPr>
          <p:cNvSpPr txBox="1">
            <a:spLocks/>
          </p:cNvSpPr>
          <p:nvPr/>
        </p:nvSpPr>
        <p:spPr>
          <a:xfrm>
            <a:off x="5219135" y="1728822"/>
            <a:ext cx="1507941" cy="133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Vivo fibra 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50 mega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+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roteador Tp-link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300mbps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DFD63C5-76C9-4CAC-9A1E-657088E7D3FC}"/>
              </a:ext>
            </a:extLst>
          </p:cNvPr>
          <p:cNvSpPr/>
          <p:nvPr/>
        </p:nvSpPr>
        <p:spPr>
          <a:xfrm>
            <a:off x="6845967" y="1996901"/>
            <a:ext cx="1021276" cy="118035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bg2">
                  <a:lumMod val="10000"/>
                </a:schemeClr>
              </a:solidFill>
              <a:latin typeface="+mn-lt"/>
              <a:ea typeface="Please write me a song" panose="02000603000000000000" pitchFamily="2" charset="0"/>
              <a:cs typeface="Amatic SC" panose="020B0604020202020204" charset="-79"/>
            </a:endParaRPr>
          </a:p>
        </p:txBody>
      </p:sp>
      <p:sp>
        <p:nvSpPr>
          <p:cNvPr id="30" name="Google Shape;1319;p62">
            <a:extLst>
              <a:ext uri="{FF2B5EF4-FFF2-40B4-BE49-F238E27FC236}">
                <a16:creationId xmlns:a16="http://schemas.microsoft.com/office/drawing/2014/main" id="{90C926D1-6B24-41D1-9938-4154B52631B9}"/>
              </a:ext>
            </a:extLst>
          </p:cNvPr>
          <p:cNvSpPr txBox="1">
            <a:spLocks/>
          </p:cNvSpPr>
          <p:nvPr/>
        </p:nvSpPr>
        <p:spPr>
          <a:xfrm>
            <a:off x="6837851" y="2107944"/>
            <a:ext cx="930997" cy="9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Notebook</a:t>
            </a:r>
          </a:p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I5</a:t>
            </a:r>
          </a:p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8GB ram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HD 100GB </a:t>
            </a:r>
          </a:p>
        </p:txBody>
      </p:sp>
      <p:sp>
        <p:nvSpPr>
          <p:cNvPr id="32" name="Google Shape;1319;p62">
            <a:extLst>
              <a:ext uri="{FF2B5EF4-FFF2-40B4-BE49-F238E27FC236}">
                <a16:creationId xmlns:a16="http://schemas.microsoft.com/office/drawing/2014/main" id="{D4E3BB54-3445-41C8-A38D-ACA9B6F1ECFB}"/>
              </a:ext>
            </a:extLst>
          </p:cNvPr>
          <p:cNvSpPr txBox="1">
            <a:spLocks/>
          </p:cNvSpPr>
          <p:nvPr/>
        </p:nvSpPr>
        <p:spPr>
          <a:xfrm>
            <a:off x="5495729" y="3861771"/>
            <a:ext cx="772377" cy="44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MySQL 8.0</a:t>
            </a:r>
          </a:p>
        </p:txBody>
      </p:sp>
      <p:sp>
        <p:nvSpPr>
          <p:cNvPr id="33" name="Google Shape;1319;p62">
            <a:extLst>
              <a:ext uri="{FF2B5EF4-FFF2-40B4-BE49-F238E27FC236}">
                <a16:creationId xmlns:a16="http://schemas.microsoft.com/office/drawing/2014/main" id="{E6B815B8-E0C0-472C-9E0A-921C0DB3B27A}"/>
              </a:ext>
            </a:extLst>
          </p:cNvPr>
          <p:cNvSpPr txBox="1">
            <a:spLocks/>
          </p:cNvSpPr>
          <p:nvPr/>
        </p:nvSpPr>
        <p:spPr>
          <a:xfrm>
            <a:off x="6241165" y="3904291"/>
            <a:ext cx="772377" cy="44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HTML + CSS</a:t>
            </a:r>
          </a:p>
        </p:txBody>
      </p:sp>
      <p:sp>
        <p:nvSpPr>
          <p:cNvPr id="34" name="Google Shape;1319;p62">
            <a:extLst>
              <a:ext uri="{FF2B5EF4-FFF2-40B4-BE49-F238E27FC236}">
                <a16:creationId xmlns:a16="http://schemas.microsoft.com/office/drawing/2014/main" id="{488EDA42-6215-4842-898B-CBE0271CF6D6}"/>
              </a:ext>
            </a:extLst>
          </p:cNvPr>
          <p:cNvSpPr txBox="1">
            <a:spLocks/>
          </p:cNvSpPr>
          <p:nvPr/>
        </p:nvSpPr>
        <p:spPr>
          <a:xfrm>
            <a:off x="6990598" y="3895981"/>
            <a:ext cx="1633992" cy="44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zha One"/>
              <a:buNone/>
              <a:defRPr sz="55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JS +NodeJS +</a:t>
            </a:r>
            <a:b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</a:br>
            <a:r>
              <a:rPr lang="pt-BR" sz="1200" dirty="0">
                <a:solidFill>
                  <a:schemeClr val="bg2">
                    <a:lumMod val="10000"/>
                  </a:schemeClr>
                </a:solidFill>
                <a:latin typeface="+mn-lt"/>
                <a:ea typeface="Please write me a song" panose="02000603000000000000" pitchFamily="2" charset="0"/>
                <a:cs typeface="Amatic SC" panose="020B0604020202020204" charset="-79"/>
              </a:rPr>
              <a:t>API-projeto-site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8AB0A7EC-B141-436D-9E14-716B1AD62CD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867243" y="2587080"/>
            <a:ext cx="486535" cy="678511"/>
          </a:xfrm>
          <a:prstGeom prst="curvedConnector2">
            <a:avLst/>
          </a:prstGeom>
          <a:ln w="317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áfico 34">
            <a:extLst>
              <a:ext uri="{FF2B5EF4-FFF2-40B4-BE49-F238E27FC236}">
                <a16:creationId xmlns:a16="http://schemas.microsoft.com/office/drawing/2014/main" id="{72F0E047-B727-4667-8CFD-51B0AEEA68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3800074" y="2194207"/>
            <a:ext cx="605382" cy="6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5872"/>
      </p:ext>
    </p:extLst>
  </p:cSld>
  <p:clrMapOvr>
    <a:masterClrMapping/>
  </p:clrMapOvr>
</p:sld>
</file>

<file path=ppt/theme/theme1.xml><?xml version="1.0" encoding="utf-8"?>
<a:theme xmlns:a="http://schemas.openxmlformats.org/drawingml/2006/main" name="Esoteric Magic XL by Slidesgo">
  <a:themeElements>
    <a:clrScheme name="Simple Light">
      <a:dk1>
        <a:srgbClr val="000043"/>
      </a:dk1>
      <a:lt1>
        <a:srgbClr val="DAC1FF"/>
      </a:lt1>
      <a:dk2>
        <a:srgbClr val="F5F5F5"/>
      </a:dk2>
      <a:lt2>
        <a:srgbClr val="EF4B6C"/>
      </a:lt2>
      <a:accent1>
        <a:srgbClr val="B2124C"/>
      </a:accent1>
      <a:accent2>
        <a:srgbClr val="B132BA"/>
      </a:accent2>
      <a:accent3>
        <a:srgbClr val="903597"/>
      </a:accent3>
      <a:accent4>
        <a:srgbClr val="024883"/>
      </a:accent4>
      <a:accent5>
        <a:srgbClr val="013E71"/>
      </a:accent5>
      <a:accent6>
        <a:srgbClr val="99D5E7"/>
      </a:accent6>
      <a:hlink>
        <a:srgbClr val="40B8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77</Words>
  <Application>Microsoft Office PowerPoint</Application>
  <PresentationFormat>Apresentação na tela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Please write me a song</vt:lpstr>
      <vt:lpstr>Rozha One</vt:lpstr>
      <vt:lpstr>Arial</vt:lpstr>
      <vt:lpstr>Quicksand Light</vt:lpstr>
      <vt:lpstr>Amatic SC</vt:lpstr>
      <vt:lpstr>Gabriela</vt:lpstr>
      <vt:lpstr>Esoteric Magic XL by Slidesgo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rose castigrini</cp:lastModifiedBy>
  <cp:revision>18</cp:revision>
  <dcterms:modified xsi:type="dcterms:W3CDTF">2021-06-03T21:47:11Z</dcterms:modified>
</cp:coreProperties>
</file>