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5" name="Picture 4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"/>
            <a:ext cx="61722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656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50" dirty="0" smtClean="0">
                <a:solidFill>
                  <a:schemeClr val="bg1"/>
                </a:solidFill>
                <a:latin typeface="Myriad Pro" pitchFamily="34" charset="0"/>
              </a:rPr>
              <a:t>Team Dorsey</a:t>
            </a:r>
          </a:p>
          <a:p>
            <a:pPr algn="ctr"/>
            <a:r>
              <a:rPr lang="en-US" sz="2400" spc="50" dirty="0" smtClean="0">
                <a:solidFill>
                  <a:schemeClr val="bg1"/>
                </a:solidFill>
                <a:latin typeface="Myriad Pro" pitchFamily="34" charset="0"/>
              </a:rPr>
              <a:t>Andy Patrick, </a:t>
            </a:r>
            <a:r>
              <a:rPr lang="en-US" sz="2400" spc="50" dirty="0" smtClean="0">
                <a:solidFill>
                  <a:schemeClr val="bg1"/>
                </a:solidFill>
                <a:latin typeface="Myriad Pro" pitchFamily="34" charset="0"/>
              </a:rPr>
              <a:t> Jerry </a:t>
            </a:r>
            <a:r>
              <a:rPr lang="en-US" sz="2400" spc="50" dirty="0" err="1" smtClean="0">
                <a:solidFill>
                  <a:schemeClr val="bg1"/>
                </a:solidFill>
                <a:latin typeface="Myriad Pro" pitchFamily="34" charset="0"/>
              </a:rPr>
              <a:t>Poyntz</a:t>
            </a:r>
            <a:r>
              <a:rPr lang="en-US" sz="2400" spc="50" dirty="0" smtClean="0">
                <a:solidFill>
                  <a:schemeClr val="bg1"/>
                </a:solidFill>
                <a:latin typeface="Myriad Pro" pitchFamily="34" charset="0"/>
              </a:rPr>
              <a:t>, </a:t>
            </a:r>
            <a:r>
              <a:rPr lang="en-US" sz="2400" spc="50" dirty="0" smtClean="0">
                <a:solidFill>
                  <a:schemeClr val="bg1"/>
                </a:solidFill>
                <a:latin typeface="Myriad Pro" pitchFamily="34" charset="0"/>
              </a:rPr>
              <a:t> Bruno </a:t>
            </a:r>
            <a:r>
              <a:rPr lang="en-US" sz="2400" spc="50" dirty="0" smtClean="0">
                <a:solidFill>
                  <a:schemeClr val="bg1"/>
                </a:solidFill>
                <a:latin typeface="Myriad Pro" pitchFamily="34" charset="0"/>
              </a:rPr>
              <a:t>Fernandes</a:t>
            </a:r>
            <a:endParaRPr lang="en-US" sz="2400" spc="5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3" name="Picture 2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An  interactive  concert  search  app  that  allows  the  user  to: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smtClean="0">
                <a:latin typeface="Myriad Pro" pitchFamily="34" charset="0"/>
              </a:rPr>
              <a:t>Search  </a:t>
            </a:r>
            <a:r>
              <a:rPr lang="en-US" sz="3200" spc="50" dirty="0" smtClean="0">
                <a:latin typeface="Myriad Pro" pitchFamily="34" charset="0"/>
              </a:rPr>
              <a:t>for  concerts  in  their  area</a:t>
            </a: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smtClean="0">
                <a:latin typeface="Myriad Pro" pitchFamily="34" charset="0"/>
              </a:rPr>
              <a:t>Check  </a:t>
            </a:r>
            <a:r>
              <a:rPr lang="en-US" sz="3200" spc="50" dirty="0" smtClean="0">
                <a:latin typeface="Myriad Pro" pitchFamily="34" charset="0"/>
              </a:rPr>
              <a:t>out  related  artists  and  see  if  they  have  any  upcoming shows</a:t>
            </a: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smtClean="0">
                <a:latin typeface="Myriad Pro" pitchFamily="34" charset="0"/>
              </a:rPr>
              <a:t>Discover  </a:t>
            </a:r>
            <a:r>
              <a:rPr lang="en-US" sz="3200" spc="50" dirty="0" smtClean="0">
                <a:latin typeface="Myriad Pro" pitchFamily="34" charset="0"/>
              </a:rPr>
              <a:t>new  artists  by  listening  to  sound  clips</a:t>
            </a: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smtClean="0">
                <a:latin typeface="Myriad Pro" pitchFamily="34" charset="0"/>
              </a:rPr>
              <a:t>Search  </a:t>
            </a:r>
            <a:r>
              <a:rPr lang="en-US" sz="3200" spc="50" dirty="0" smtClean="0">
                <a:latin typeface="Myriad Pro" pitchFamily="34" charset="0"/>
              </a:rPr>
              <a:t>the  area  of  the  concert  venue  for  bars, restaurants  and  transportation 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533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CONCEPT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911727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We  thought  of  this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idea  after  discovering  some  of  our  mutual  interests…</a:t>
            </a:r>
          </a:p>
          <a:p>
            <a:r>
              <a:rPr lang="en-US" sz="3200" spc="50" dirty="0" smtClean="0">
                <a:latin typeface="Myriad Pro" pitchFamily="34" charset="0"/>
              </a:rPr>
              <a:t>Music  and  Beer!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We  wanted  to  make  an  app  that  encompassed  those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interests  and  was  different  from  the  typical  ticket  sites  by  adding  additional  features.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MOTIVATION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 We  made  a  simple  drawing  of  what  the  site  would  look  like  and  expanded  on  that  initial  idea  as  we  went  along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Picked  a  few  API’s  that  stood  out  and  made  sense  for  us  to  put  the  app  </a:t>
            </a:r>
            <a:r>
              <a:rPr lang="en-US" sz="3200" spc="50" dirty="0" smtClean="0">
                <a:latin typeface="Myriad Pro" pitchFamily="34" charset="0"/>
              </a:rPr>
              <a:t>together,  and  started  the  </a:t>
            </a:r>
            <a:r>
              <a:rPr lang="en-US" sz="3200" spc="50" dirty="0" err="1" smtClean="0">
                <a:latin typeface="Myriad Pro" pitchFamily="34" charset="0"/>
              </a:rPr>
              <a:t>pseudocode</a:t>
            </a:r>
            <a:r>
              <a:rPr lang="en-US" sz="3200" spc="50" dirty="0" smtClean="0">
                <a:latin typeface="Myriad Pro" pitchFamily="34" charset="0"/>
              </a:rPr>
              <a:t> </a:t>
            </a:r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We split  different  tasks  to  get  it  started  and  put  all  the  pieces  together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533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DESIGN  PROCESS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533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TECHNOLOGIES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01225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HTML / CSS / JAVASCRIPT</a:t>
            </a:r>
          </a:p>
          <a:p>
            <a:pPr>
              <a:spcBef>
                <a:spcPts val="600"/>
              </a:spcBef>
            </a:pPr>
            <a:r>
              <a:rPr lang="en-US" sz="2000" spc="50" dirty="0">
                <a:latin typeface="Myriad Pro" pitchFamily="34" charset="0"/>
              </a:rPr>
              <a:t> </a:t>
            </a:r>
            <a:r>
              <a:rPr lang="en-US" sz="2000" spc="50" dirty="0" smtClean="0">
                <a:latin typeface="Myriad Pro" pitchFamily="34" charset="0"/>
              </a:rPr>
              <a:t>   </a:t>
            </a:r>
            <a:r>
              <a:rPr lang="en-US" sz="2000" spc="50" dirty="0" err="1" smtClean="0">
                <a:latin typeface="Myriad Pro" pitchFamily="34" charset="0"/>
              </a:rPr>
              <a:t>jQuery</a:t>
            </a:r>
            <a:r>
              <a:rPr lang="en-US" sz="2000" spc="50" dirty="0" smtClean="0">
                <a:latin typeface="Myriad Pro" pitchFamily="34" charset="0"/>
              </a:rPr>
              <a:t>, Ajax, Bootstrap, </a:t>
            </a:r>
            <a:r>
              <a:rPr lang="en-US" sz="2000" spc="50" dirty="0" err="1" smtClean="0">
                <a:latin typeface="Myriad Pro" pitchFamily="34" charset="0"/>
              </a:rPr>
              <a:t>Modernizr</a:t>
            </a:r>
            <a:r>
              <a:rPr lang="en-US" sz="2000" spc="50" dirty="0" smtClean="0">
                <a:latin typeface="Myriad Pro" pitchFamily="34" charset="0"/>
              </a:rPr>
              <a:t>, CSS Animations, Firebase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SeatGeek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Spotify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Google Maps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9" name="Picture 8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000"/>
            <a:ext cx="54864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2800" y="3429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atin typeface="Myriad Pro" pitchFamily="34" charset="0"/>
              </a:rPr>
              <a:t>DEMO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533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FUTURE  DEVELOPMENT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01225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Add  other  ticket  API’s (</a:t>
            </a:r>
            <a:r>
              <a:rPr lang="en-US" sz="3200" spc="50" dirty="0" err="1" smtClean="0">
                <a:latin typeface="Myriad Pro" pitchFamily="34" charset="0"/>
              </a:rPr>
              <a:t>Stubhub</a:t>
            </a:r>
            <a:r>
              <a:rPr lang="en-US" sz="3200" spc="50" dirty="0" smtClean="0">
                <a:latin typeface="Myriad Pro" pitchFamily="34" charset="0"/>
              </a:rPr>
              <a:t>,    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Ticketmaster, etc.) so  users  can  compare</a:t>
            </a:r>
          </a:p>
          <a:p>
            <a:r>
              <a:rPr lang="en-US" sz="3200" spc="50" dirty="0" smtClean="0">
                <a:latin typeface="Myriad Pro" pitchFamily="34" charset="0"/>
              </a:rPr>
              <a:t>   and </a:t>
            </a:r>
            <a:r>
              <a:rPr lang="en-US" sz="3200" spc="50" dirty="0" smtClean="0">
                <a:latin typeface="Myriad Pro" pitchFamily="34" charset="0"/>
              </a:rPr>
              <a:t>get  the best  </a:t>
            </a:r>
            <a:r>
              <a:rPr lang="en-US" sz="3200" spc="50" dirty="0" smtClean="0">
                <a:latin typeface="Myriad Pro" pitchFamily="34" charset="0"/>
              </a:rPr>
              <a:t>price  available  for  seats.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more  search  parameters  and  expand  </a:t>
            </a:r>
          </a:p>
          <a:p>
            <a:r>
              <a:rPr lang="en-US" sz="3200" spc="50" dirty="0" smtClean="0">
                <a:latin typeface="Myriad Pro" pitchFamily="34" charset="0"/>
              </a:rPr>
              <a:t>   the  radius  of  the  search  to  include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other  states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link  to  </a:t>
            </a:r>
            <a:r>
              <a:rPr lang="en-US" sz="3200" spc="50" dirty="0" err="1" smtClean="0">
                <a:latin typeface="Myriad Pro" pitchFamily="34" charset="0"/>
              </a:rPr>
              <a:t>Uber</a:t>
            </a:r>
            <a:r>
              <a:rPr lang="en-US" sz="3200" spc="50" dirty="0" smtClean="0">
                <a:latin typeface="Myriad Pro" pitchFamily="34" charset="0"/>
              </a:rPr>
              <a:t>  or  other  transportation  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000"/>
            <a:ext cx="54864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3429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QUESTIONS?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B</cp:lastModifiedBy>
  <cp:revision>58</cp:revision>
  <dcterms:created xsi:type="dcterms:W3CDTF">2017-04-14T22:51:41Z</dcterms:created>
  <dcterms:modified xsi:type="dcterms:W3CDTF">2017-04-15T15:03:08Z</dcterms:modified>
</cp:coreProperties>
</file>