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9" r:id="rId4"/>
  </p:sldMasterIdLst>
  <p:notesMasterIdLst>
    <p:notesMasterId r:id="rId16"/>
  </p:notesMasterIdLst>
  <p:handoutMasterIdLst>
    <p:handoutMasterId r:id="rId17"/>
  </p:handoutMasterIdLst>
  <p:sldIdLst>
    <p:sldId id="2938" r:id="rId5"/>
    <p:sldId id="258" r:id="rId6"/>
    <p:sldId id="2939" r:id="rId7"/>
    <p:sldId id="275" r:id="rId8"/>
    <p:sldId id="2940" r:id="rId9"/>
    <p:sldId id="2942" r:id="rId10"/>
    <p:sldId id="2943" r:id="rId11"/>
    <p:sldId id="2944" r:id="rId12"/>
    <p:sldId id="2945" r:id="rId13"/>
    <p:sldId id="2947" r:id="rId14"/>
    <p:sldId id="2946" r:id="rId15"/>
  </p:sldIdLst>
  <p:sldSz cx="9144000" cy="6858000" type="screen4x3"/>
  <p:notesSz cx="7104063" cy="10234613"/>
  <p:defaultTextStyle>
    <a:defPPr>
      <a:defRPr lang="pt-BR"/>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5" pos="2880">
          <p15:clr>
            <a:srgbClr val="A4A3A4"/>
          </p15:clr>
        </p15:guide>
        <p15:guide id="6"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Saragioto"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FFF99"/>
    <a:srgbClr val="FF99FF"/>
    <a:srgbClr val="FFFFCC"/>
    <a:srgbClr val="ECE6FE"/>
    <a:srgbClr val="0000FF"/>
    <a:srgbClr val="FFCCFF"/>
    <a:srgbClr val="FF00FF"/>
    <a:srgbClr val="C092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58" autoAdjust="0"/>
    <p:restoredTop sz="94434" autoAdjust="0"/>
  </p:normalViewPr>
  <p:slideViewPr>
    <p:cSldViewPr showGuides="1">
      <p:cViewPr>
        <p:scale>
          <a:sx n="100" d="100"/>
          <a:sy n="100" d="100"/>
        </p:scale>
        <p:origin x="942" y="-972"/>
      </p:cViewPr>
      <p:guideLst>
        <p:guide pos="288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48" d="100"/>
          <a:sy n="48" d="100"/>
        </p:scale>
        <p:origin x="28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commentAuthors" Target="commentAuthors.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FCDB9529-BE4E-4EA9-AC90-7A4F3632FF73}"/>
              </a:ext>
            </a:extLst>
          </p:cNvPr>
          <p:cNvSpPr>
            <a:spLocks noGrp="1" noChangeArrowheads="1"/>
          </p:cNvSpPr>
          <p:nvPr>
            <p:ph type="hdr" sz="quarter"/>
          </p:nvPr>
        </p:nvSpPr>
        <p:spPr bwMode="auto">
          <a:xfrm>
            <a:off x="0" y="1"/>
            <a:ext cx="3078639" cy="512763"/>
          </a:xfrm>
          <a:prstGeom prst="rect">
            <a:avLst/>
          </a:prstGeom>
          <a:noFill/>
          <a:ln w="9525">
            <a:noFill/>
            <a:miter lim="800000"/>
            <a:headEnd/>
            <a:tailEnd/>
          </a:ln>
          <a:effectLst/>
        </p:spPr>
        <p:txBody>
          <a:bodyPr vert="horz" wrap="square" lIns="96123" tIns="48062" rIns="96123" bIns="48062" numCol="1" anchor="t" anchorCtr="0" compatLnSpc="1">
            <a:prstTxWarp prst="textNoShape">
              <a:avLst/>
            </a:prstTxWarp>
          </a:bodyPr>
          <a:lstStyle>
            <a:lvl1pPr algn="l" defTabSz="960638">
              <a:defRPr sz="1300">
                <a:latin typeface="Times New Roman" pitchFamily="18" charset="0"/>
              </a:defRPr>
            </a:lvl1pPr>
          </a:lstStyle>
          <a:p>
            <a:pPr>
              <a:defRPr/>
            </a:pPr>
            <a:endParaRPr lang="pt-BR"/>
          </a:p>
        </p:txBody>
      </p:sp>
      <p:sp>
        <p:nvSpPr>
          <p:cNvPr id="242691" name="Rectangle 3">
            <a:extLst>
              <a:ext uri="{FF2B5EF4-FFF2-40B4-BE49-F238E27FC236}">
                <a16:creationId xmlns:a16="http://schemas.microsoft.com/office/drawing/2014/main" id="{0C989C1C-1E01-4C77-8354-02976A17B96D}"/>
              </a:ext>
            </a:extLst>
          </p:cNvPr>
          <p:cNvSpPr>
            <a:spLocks noGrp="1" noChangeArrowheads="1"/>
          </p:cNvSpPr>
          <p:nvPr>
            <p:ph type="dt" sz="quarter" idx="1"/>
          </p:nvPr>
        </p:nvSpPr>
        <p:spPr bwMode="auto">
          <a:xfrm>
            <a:off x="4025425" y="1"/>
            <a:ext cx="3078639" cy="512763"/>
          </a:xfrm>
          <a:prstGeom prst="rect">
            <a:avLst/>
          </a:prstGeom>
          <a:noFill/>
          <a:ln w="9525">
            <a:noFill/>
            <a:miter lim="800000"/>
            <a:headEnd/>
            <a:tailEnd/>
          </a:ln>
          <a:effectLst/>
        </p:spPr>
        <p:txBody>
          <a:bodyPr vert="horz" wrap="square" lIns="96123" tIns="48062" rIns="96123" bIns="48062" numCol="1" anchor="t" anchorCtr="0" compatLnSpc="1">
            <a:prstTxWarp prst="textNoShape">
              <a:avLst/>
            </a:prstTxWarp>
          </a:bodyPr>
          <a:lstStyle>
            <a:lvl1pPr algn="r" defTabSz="960638">
              <a:defRPr sz="1300">
                <a:latin typeface="Times New Roman" pitchFamily="18" charset="0"/>
              </a:defRPr>
            </a:lvl1pPr>
          </a:lstStyle>
          <a:p>
            <a:pPr>
              <a:defRPr/>
            </a:pPr>
            <a:endParaRPr lang="pt-BR"/>
          </a:p>
        </p:txBody>
      </p:sp>
      <p:sp>
        <p:nvSpPr>
          <p:cNvPr id="242692" name="Rectangle 4">
            <a:extLst>
              <a:ext uri="{FF2B5EF4-FFF2-40B4-BE49-F238E27FC236}">
                <a16:creationId xmlns:a16="http://schemas.microsoft.com/office/drawing/2014/main" id="{008D3087-E739-4502-AC1E-7F693D8E3538}"/>
              </a:ext>
            </a:extLst>
          </p:cNvPr>
          <p:cNvSpPr>
            <a:spLocks noGrp="1" noChangeArrowheads="1"/>
          </p:cNvSpPr>
          <p:nvPr>
            <p:ph type="ftr" sz="quarter" idx="2"/>
          </p:nvPr>
        </p:nvSpPr>
        <p:spPr bwMode="auto">
          <a:xfrm>
            <a:off x="0" y="9721851"/>
            <a:ext cx="3078639" cy="512763"/>
          </a:xfrm>
          <a:prstGeom prst="rect">
            <a:avLst/>
          </a:prstGeom>
          <a:noFill/>
          <a:ln w="9525">
            <a:noFill/>
            <a:miter lim="800000"/>
            <a:headEnd/>
            <a:tailEnd/>
          </a:ln>
          <a:effectLst/>
        </p:spPr>
        <p:txBody>
          <a:bodyPr vert="horz" wrap="square" lIns="96123" tIns="48062" rIns="96123" bIns="48062" numCol="1" anchor="b" anchorCtr="0" compatLnSpc="1">
            <a:prstTxWarp prst="textNoShape">
              <a:avLst/>
            </a:prstTxWarp>
          </a:bodyPr>
          <a:lstStyle>
            <a:lvl1pPr algn="l" defTabSz="960638">
              <a:defRPr sz="1300">
                <a:latin typeface="Times New Roman" pitchFamily="18" charset="0"/>
              </a:defRPr>
            </a:lvl1pPr>
          </a:lstStyle>
          <a:p>
            <a:pPr>
              <a:defRPr/>
            </a:pPr>
            <a:endParaRPr lang="pt-BR"/>
          </a:p>
        </p:txBody>
      </p:sp>
      <p:sp>
        <p:nvSpPr>
          <p:cNvPr id="242693" name="Rectangle 5">
            <a:extLst>
              <a:ext uri="{FF2B5EF4-FFF2-40B4-BE49-F238E27FC236}">
                <a16:creationId xmlns:a16="http://schemas.microsoft.com/office/drawing/2014/main" id="{4F9A7C30-EC18-4D74-B23F-3A5B738D2FD7}"/>
              </a:ext>
            </a:extLst>
          </p:cNvPr>
          <p:cNvSpPr>
            <a:spLocks noGrp="1" noChangeArrowheads="1"/>
          </p:cNvSpPr>
          <p:nvPr>
            <p:ph type="sldNum" sz="quarter" idx="3"/>
          </p:nvPr>
        </p:nvSpPr>
        <p:spPr bwMode="auto">
          <a:xfrm>
            <a:off x="4025425" y="9721851"/>
            <a:ext cx="3078639" cy="512763"/>
          </a:xfrm>
          <a:prstGeom prst="rect">
            <a:avLst/>
          </a:prstGeom>
          <a:noFill/>
          <a:ln w="9525">
            <a:noFill/>
            <a:miter lim="800000"/>
            <a:headEnd/>
            <a:tailEnd/>
          </a:ln>
          <a:effectLst/>
        </p:spPr>
        <p:txBody>
          <a:bodyPr vert="horz" wrap="square" lIns="96123" tIns="48062" rIns="96123" bIns="48062" numCol="1" anchor="b" anchorCtr="0" compatLnSpc="1">
            <a:prstTxWarp prst="textNoShape">
              <a:avLst/>
            </a:prstTxWarp>
          </a:bodyPr>
          <a:lstStyle>
            <a:lvl1pPr algn="r" defTabSz="960638">
              <a:defRPr sz="1300"/>
            </a:lvl1pPr>
          </a:lstStyle>
          <a:p>
            <a:fld id="{9D4C32E8-580B-4AD2-92E8-E82EF89805D1}" type="slidenum">
              <a:rPr lang="pt-BR" altLang="pt-BR"/>
              <a:pPr/>
              <a:t>‹nº›</a:t>
            </a:fld>
            <a:endParaRPr lang="pt-BR" alt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2:37:27.442"/>
    </inkml:context>
    <inkml:brush xml:id="br0">
      <inkml:brushProperty name="width" value="0.35" units="cm"/>
      <inkml:brushProperty name="height" value="0.35" units="cm"/>
      <inkml:brushProperty name="color" value="#ED1C24"/>
    </inkml:brush>
  </inkml:definitions>
  <inkml:trace contextRef="#ctx0" brushRef="#br0">1 38,'0'-37,"0"37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3T16:11:49.515"/>
    </inkml:context>
    <inkml:brush xml:id="br0">
      <inkml:brushProperty name="width" value="0.05" units="cm"/>
      <inkml:brushProperty name="height" value="0.05" units="cm"/>
      <inkml:brushProperty name="color" value="#3165BB"/>
    </inkml:brush>
  </inkml:definitions>
  <inkml:trace contextRef="#ctx0" brushRef="#br0">1 20,'19'0,"0"0,-38-20,19 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3:38:31.475"/>
    </inkml:context>
    <inkml:brush xml:id="br0">
      <inkml:brushProperty name="width" value="0.05" units="cm"/>
      <inkml:brushProperty name="height" value="0.05" units="cm"/>
      <inkml:brushProperty name="color" value="#3165BB"/>
    </inkml:brush>
  </inkml:definitions>
  <inkml:trace contextRef="#ctx0" brushRef="#br0">625 216,'0'-19,"16"36,-13-15,14-2,-16 0,18 0,-4 15,-11-11,14 15,16-3,-30-14,15-2,-3 16,-14-13,36-3,-21 17,-15-15,35-2,-2 35,-32-33,34 17,-1-19,-34 0,16 0,19 18,-36-17,18-1,-2 17,-16-16,18-1,17 18,-34-17,35 18,-37 0,0-19,19 0,18 18,-36-17,17 17,-18 1,0-19,19 19,-19-1,0-18,19 19,-19 0,0-18,18-2,-18 19,0-17,19 17,0 1,-19-18,0 17,0 1,0-18,18 35,1-36,-18 0,-2 38,20-1,-19-37,0 19,19 0,-18-19,-2 18,19 1,-16-18,-4 36,2-19,0-16,0 15,0 2,0-17,0 14,0 3,0-17,0 15,-18 2,16-18,4 16,-21 21,17-34,-15 11,-20 22,32-32,-9 9,-23 23,30-30,-24 5,-6 26,29-31,-22 23,-7-11,29-15,-41 29,-7 5,44-30,-32 3,6 7,30-14,-40 11,11-15,32 0,-47 19,-4-19,41 0,-7 0,-53 19,54-14,4-10,-39 5,42 0,-28 0,4 0,28 0,-36 0,27 0,15 0,-29 0,-5 0,27 0,4 0,-12 0,13 0,-26-19,14 9,-1 1,0-10,14 14,-27-46,13-5,14 40,-27-24,13-17,14 42,-9-45,-5-15,14 54,10-14,-5-21,0 37,0-18,19-1,-13 27,7-15,6-12,-12 24,23-28,-11 5,-12 22,23-8,-11-14,-12 22,23 11,27-34,-35 16,12-12,22-3,-34 15,12-13,23-2,-43 15,9-12,33-4,-48 23,3-7,27-16,-31 31,4-4,27-27,-24 24,-10-9,4 15,3-3,8-8,-12 12,5-5,-12 4,0-2,0-4,0 9,0-4,18 18,-18-9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3:38:53.329"/>
    </inkml:context>
    <inkml:brush xml:id="br0">
      <inkml:brushProperty name="width" value="0.05" units="cm"/>
      <inkml:brushProperty name="height" value="0.05" units="cm"/>
      <inkml:brushProperty name="color" value="#3165BB"/>
    </inkml:brush>
  </inkml:definitions>
  <inkml:trace contextRef="#ctx0" brushRef="#br0">113 225,'0'19,"0"0,0 0,0-17,0 14,-17 18,15-30,2 15,-18 18,16-34,4 13,-21 21,16-31,6 44,-3-12,0-32,-37 25,37 26,0-47,-19 130,19-84,0-46,0 36,0-8,0-31,0 42,0-30,0-15,0 10,19 5,-16-16,-6 31,3-15,0-15,0 11,0-13,0 15,0-16,0 16,18-17,1 0,-13 0,7 19,-13 0,0-14,18 9,20 4,-30-14,3-8,26 23,-26-13,109 44,-26-12,-65-27,36 15,-9-44,-42 13,28 10,33 13,-49-11,23-14,7 45,-38-26,21 13,36-25,-49 0,4 0,45 0,-49 0,4-18,26 18,-37 6,19 6,-1-30,-25 11,32 14,12-26,-36 12,17-5,38 12,-49 0,4-19,26-37,-38 38,39-1,18-38,-46 36,-2-14,48-21,-53 26,12-15,23 8,-36 23,-5-29,22-13,-22 32,5-8,17-6,-31 16,4-12,-11-22,8 40,3-6,-11-15,0 20,0-4,-19 3,12 2,-4-6,-8 3,10 11,-1-2,-9-28,10 29,0-1,-29-8,29 9,-1-1,-27-27,12 28,-6-1,-25-28,28 20,-1-1,-27 0,37 9,1 1,-39-28,28 27,2 1,-10-10,9 19,-1 0,-46-18,46 8,2 1,-29-10,25 19,6 0,-13-19,19 19,1 0,-20 0,19 10,1-1,-38-9,36 0,2 0,-38 0,34 0,6 0,-21 0,3 0,12 0,-16 0,15 0,9 0,-43-19,12 19,15 0,-44-18,28 18,17 0,-46 0,28-12,19 5,-29 7,22-12,14 5,-16 7,13 12,10-5,-5-7,-17 0,16 0,-17-38,37 38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3:39:25.059"/>
    </inkml:context>
    <inkml:brush xml:id="br0">
      <inkml:brushProperty name="width" value="0.05" units="cm"/>
      <inkml:brushProperty name="height" value="0.05" units="cm"/>
      <inkml:brushProperty name="color" value="#ED1C24"/>
    </inkml:brush>
  </inkml:definitions>
  <inkml:trace contextRef="#ctx0" brushRef="#br0">956 1,'-19'0,"1"19,-1-1,0 1,0 19,-14-16,10-7,-14 22,17-17,2-2,-38 19,35-16,4-4,-20 20,13-13,10-10,-4 23,6-12,5-12,-12 6,7 4,5-9,-11 5,18-19</inkml:trace>
  <inkml:trace contextRef="#ctx0" brushRef="#br0" timeOffset="966">712 244,'-37'19,"20"-2,15-15,-17 17,-35 35,52-52,-54 35,-18 1,73-38,-74 56,2-20,71-34,-73 54,10-24,55-27,-46 33,18-1,37-35,-54 34,55-36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3:39:27.028"/>
    </inkml:context>
    <inkml:brush xml:id="br0">
      <inkml:brushProperty name="width" value="0.05" units="cm"/>
      <inkml:brushProperty name="height" value="0.05" units="cm"/>
      <inkml:brushProperty name="color" value="#ED1C24"/>
    </inkml:brush>
  </inkml:definitions>
  <inkml:trace contextRef="#ctx0" brushRef="#br0">675 0,'19'19,"-19"0,0-10,0 1,0 27,0-28,0 1,0 9,0-15,0 10,0 24,0-31,-19 5,1 44,12-39,-63 97,-6-20,52-66,-11 37,-3 29,25-65,-32 17,6 29,28-54,-36-4,-10 39,38-38,-20 20,0 18,26-38,-51-17,26 18,37-19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3:39:32.118"/>
    </inkml:context>
    <inkml:brush xml:id="br0">
      <inkml:brushProperty name="width" value="0.05" units="cm"/>
      <inkml:brushProperty name="height" value="0.05" units="cm"/>
      <inkml:brushProperty name="color" value="#ED1C24"/>
    </inkml:brush>
  </inkml:definitions>
  <inkml:trace contextRef="#ctx0" brushRef="#br0">825 47,'0'-19,"0"8,0 4,0-3,0 38,0-9,-19 0,19-19,0 37,-15-7,11-22,-14 11,-1 18,17-33,-34 48,18-14,15-34,-32 11,-21 41,49-50,-61 63,-26 24,83-82,-90 91,7-8,85-85,-57 57,-28 9,83-66,-34 38,45-47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2:37:29.130"/>
    </inkml:context>
    <inkml:brush xml:id="br0">
      <inkml:brushProperty name="width" value="0.35" units="cm"/>
      <inkml:brushProperty name="height" value="0.35" units="cm"/>
      <inkml:brushProperty name="color" value="#ED1C24"/>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2:37:30.148"/>
    </inkml:context>
    <inkml:brush xml:id="br0">
      <inkml:brushProperty name="width" value="0.35" units="cm"/>
      <inkml:brushProperty name="height" value="0.35" units="cm"/>
      <inkml:brushProperty name="color" value="#ED1C24"/>
    </inkml:brush>
  </inkml:definitions>
  <inkml:trace contextRef="#ctx0" brushRef="#br0">1 57,'0'-56,"0"56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2:37:34.269"/>
    </inkml:context>
    <inkml:brush xml:id="br0">
      <inkml:brushProperty name="width" value="0.35" units="cm"/>
      <inkml:brushProperty name="height" value="0.35" units="cm"/>
      <inkml:brushProperty name="color" value="#ED1C24"/>
    </inkml:brush>
  </inkml:definitions>
  <inkml:trace contextRef="#ctx0" brushRef="#br0">0 38,'0'-19,"0"1,0 18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3T16:11:49.515"/>
    </inkml:context>
    <inkml:brush xml:id="br0">
      <inkml:brushProperty name="width" value="0.05" units="cm"/>
      <inkml:brushProperty name="height" value="0.05" units="cm"/>
      <inkml:brushProperty name="color" value="#3165BB"/>
    </inkml:brush>
  </inkml:definitions>
  <inkml:trace contextRef="#ctx0" brushRef="#br0">1 20,'19'0,"0"0,-38-20,19 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3T16:11:49.515"/>
    </inkml:context>
    <inkml:brush xml:id="br0">
      <inkml:brushProperty name="width" value="0.05" units="cm"/>
      <inkml:brushProperty name="height" value="0.05" units="cm"/>
      <inkml:brushProperty name="color" value="#3165BB"/>
    </inkml:brush>
  </inkml:definitions>
  <inkml:trace contextRef="#ctx0" brushRef="#br0">1 20,'19'0,"0"0,-38-20,19 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3T16:11:49.515"/>
    </inkml:context>
    <inkml:brush xml:id="br0">
      <inkml:brushProperty name="width" value="0.05" units="cm"/>
      <inkml:brushProperty name="height" value="0.05" units="cm"/>
      <inkml:brushProperty name="color" value="#3165BB"/>
    </inkml:brush>
  </inkml:definitions>
  <inkml:trace contextRef="#ctx0" brushRef="#br0">1 20,'19'0,"0"0,-38-20,19 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3T16:11:49.515"/>
    </inkml:context>
    <inkml:brush xml:id="br0">
      <inkml:brushProperty name="width" value="0.05" units="cm"/>
      <inkml:brushProperty name="height" value="0.05" units="cm"/>
      <inkml:brushProperty name="color" value="#3165BB"/>
    </inkml:brush>
  </inkml:definitions>
  <inkml:trace contextRef="#ctx0" brushRef="#br0">1 20,'19'0,"0"0,-38-20,19 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3T16:11:49.515"/>
    </inkml:context>
    <inkml:brush xml:id="br0">
      <inkml:brushProperty name="width" value="0.05" units="cm"/>
      <inkml:brushProperty name="height" value="0.05" units="cm"/>
      <inkml:brushProperty name="color" value="#3165BB"/>
    </inkml:brush>
  </inkml:definitions>
  <inkml:trace contextRef="#ctx0" brushRef="#br0">1 20,'19'0,"0"0,-38-20,19 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587B5F5-0126-47C9-B65E-959DFA49003C}"/>
              </a:ext>
            </a:extLst>
          </p:cNvPr>
          <p:cNvSpPr>
            <a:spLocks noGrp="1" noChangeArrowheads="1"/>
          </p:cNvSpPr>
          <p:nvPr>
            <p:ph type="hdr" sz="quarter"/>
          </p:nvPr>
        </p:nvSpPr>
        <p:spPr bwMode="auto">
          <a:xfrm>
            <a:off x="0" y="1"/>
            <a:ext cx="3078639" cy="512763"/>
          </a:xfrm>
          <a:prstGeom prst="rect">
            <a:avLst/>
          </a:prstGeom>
          <a:noFill/>
          <a:ln w="9525">
            <a:noFill/>
            <a:miter lim="800000"/>
            <a:headEnd/>
            <a:tailEnd/>
          </a:ln>
          <a:effectLst/>
        </p:spPr>
        <p:txBody>
          <a:bodyPr vert="horz" wrap="square" lIns="96123" tIns="48062" rIns="96123" bIns="48062" numCol="1" anchor="t" anchorCtr="0" compatLnSpc="1">
            <a:prstTxWarp prst="textNoShape">
              <a:avLst/>
            </a:prstTxWarp>
          </a:bodyPr>
          <a:lstStyle>
            <a:lvl1pPr algn="l" defTabSz="960638">
              <a:defRPr sz="1300">
                <a:latin typeface="Times New Roman" pitchFamily="18" charset="0"/>
              </a:defRPr>
            </a:lvl1pPr>
          </a:lstStyle>
          <a:p>
            <a:pPr>
              <a:defRPr/>
            </a:pPr>
            <a:endParaRPr lang="pt-BR"/>
          </a:p>
        </p:txBody>
      </p:sp>
      <p:sp>
        <p:nvSpPr>
          <p:cNvPr id="71683" name="Rectangle 3">
            <a:extLst>
              <a:ext uri="{FF2B5EF4-FFF2-40B4-BE49-F238E27FC236}">
                <a16:creationId xmlns:a16="http://schemas.microsoft.com/office/drawing/2014/main" id="{77D0A76B-FDAB-4CF8-BED5-C47A08C77F12}"/>
              </a:ext>
            </a:extLst>
          </p:cNvPr>
          <p:cNvSpPr>
            <a:spLocks noGrp="1" noChangeArrowheads="1"/>
          </p:cNvSpPr>
          <p:nvPr>
            <p:ph type="dt" idx="1"/>
          </p:nvPr>
        </p:nvSpPr>
        <p:spPr bwMode="auto">
          <a:xfrm>
            <a:off x="4025425" y="1"/>
            <a:ext cx="3078639" cy="512763"/>
          </a:xfrm>
          <a:prstGeom prst="rect">
            <a:avLst/>
          </a:prstGeom>
          <a:noFill/>
          <a:ln w="9525">
            <a:noFill/>
            <a:miter lim="800000"/>
            <a:headEnd/>
            <a:tailEnd/>
          </a:ln>
          <a:effectLst/>
        </p:spPr>
        <p:txBody>
          <a:bodyPr vert="horz" wrap="square" lIns="96123" tIns="48062" rIns="96123" bIns="48062" numCol="1" anchor="t" anchorCtr="0" compatLnSpc="1">
            <a:prstTxWarp prst="textNoShape">
              <a:avLst/>
            </a:prstTxWarp>
          </a:bodyPr>
          <a:lstStyle>
            <a:lvl1pPr algn="r" defTabSz="960638">
              <a:defRPr sz="1300">
                <a:latin typeface="Times New Roman" pitchFamily="18" charset="0"/>
              </a:defRPr>
            </a:lvl1pPr>
          </a:lstStyle>
          <a:p>
            <a:pPr>
              <a:defRPr/>
            </a:pPr>
            <a:endParaRPr lang="pt-BR"/>
          </a:p>
        </p:txBody>
      </p:sp>
      <p:sp>
        <p:nvSpPr>
          <p:cNvPr id="48132" name="Rectangle 4">
            <a:extLst>
              <a:ext uri="{FF2B5EF4-FFF2-40B4-BE49-F238E27FC236}">
                <a16:creationId xmlns:a16="http://schemas.microsoft.com/office/drawing/2014/main" id="{0F0FD576-8D10-4888-B248-BAB4AA657592}"/>
              </a:ext>
            </a:extLst>
          </p:cNvPr>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a:extLst>
              <a:ext uri="{FF2B5EF4-FFF2-40B4-BE49-F238E27FC236}">
                <a16:creationId xmlns:a16="http://schemas.microsoft.com/office/drawing/2014/main" id="{B3E8BFDA-EC36-44C8-A4B8-2B2FD16CD9D5}"/>
              </a:ext>
            </a:extLst>
          </p:cNvPr>
          <p:cNvSpPr>
            <a:spLocks noGrp="1" noChangeArrowheads="1"/>
          </p:cNvSpPr>
          <p:nvPr>
            <p:ph type="body" sz="quarter" idx="3"/>
          </p:nvPr>
        </p:nvSpPr>
        <p:spPr bwMode="auto">
          <a:xfrm>
            <a:off x="946786" y="4862514"/>
            <a:ext cx="5210493" cy="4605337"/>
          </a:xfrm>
          <a:prstGeom prst="rect">
            <a:avLst/>
          </a:prstGeom>
          <a:noFill/>
          <a:ln w="9525">
            <a:noFill/>
            <a:miter lim="800000"/>
            <a:headEnd/>
            <a:tailEnd/>
          </a:ln>
          <a:effectLst/>
        </p:spPr>
        <p:txBody>
          <a:bodyPr vert="horz" wrap="square" lIns="96123" tIns="48062" rIns="96123" bIns="48062"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71686" name="Rectangle 6">
            <a:extLst>
              <a:ext uri="{FF2B5EF4-FFF2-40B4-BE49-F238E27FC236}">
                <a16:creationId xmlns:a16="http://schemas.microsoft.com/office/drawing/2014/main" id="{98FE2965-ACE8-4D1F-8091-BE70BAC55C5C}"/>
              </a:ext>
            </a:extLst>
          </p:cNvPr>
          <p:cNvSpPr>
            <a:spLocks noGrp="1" noChangeArrowheads="1"/>
          </p:cNvSpPr>
          <p:nvPr>
            <p:ph type="ftr" sz="quarter" idx="4"/>
          </p:nvPr>
        </p:nvSpPr>
        <p:spPr bwMode="auto">
          <a:xfrm>
            <a:off x="0" y="9721851"/>
            <a:ext cx="3078639" cy="512763"/>
          </a:xfrm>
          <a:prstGeom prst="rect">
            <a:avLst/>
          </a:prstGeom>
          <a:noFill/>
          <a:ln w="9525">
            <a:noFill/>
            <a:miter lim="800000"/>
            <a:headEnd/>
            <a:tailEnd/>
          </a:ln>
          <a:effectLst/>
        </p:spPr>
        <p:txBody>
          <a:bodyPr vert="horz" wrap="square" lIns="96123" tIns="48062" rIns="96123" bIns="48062" numCol="1" anchor="b" anchorCtr="0" compatLnSpc="1">
            <a:prstTxWarp prst="textNoShape">
              <a:avLst/>
            </a:prstTxWarp>
          </a:bodyPr>
          <a:lstStyle>
            <a:lvl1pPr algn="l" defTabSz="960638">
              <a:defRPr sz="1300">
                <a:latin typeface="Times New Roman" pitchFamily="18" charset="0"/>
              </a:defRPr>
            </a:lvl1pPr>
          </a:lstStyle>
          <a:p>
            <a:pPr>
              <a:defRPr/>
            </a:pPr>
            <a:endParaRPr lang="pt-BR"/>
          </a:p>
        </p:txBody>
      </p:sp>
      <p:sp>
        <p:nvSpPr>
          <p:cNvPr id="71687" name="Rectangle 7">
            <a:extLst>
              <a:ext uri="{FF2B5EF4-FFF2-40B4-BE49-F238E27FC236}">
                <a16:creationId xmlns:a16="http://schemas.microsoft.com/office/drawing/2014/main" id="{26E2321F-F8DE-4AE5-BA09-C968A012F7C6}"/>
              </a:ext>
            </a:extLst>
          </p:cNvPr>
          <p:cNvSpPr>
            <a:spLocks noGrp="1" noChangeArrowheads="1"/>
          </p:cNvSpPr>
          <p:nvPr>
            <p:ph type="sldNum" sz="quarter" idx="5"/>
          </p:nvPr>
        </p:nvSpPr>
        <p:spPr bwMode="auto">
          <a:xfrm>
            <a:off x="4025425" y="9721851"/>
            <a:ext cx="3078639" cy="512763"/>
          </a:xfrm>
          <a:prstGeom prst="rect">
            <a:avLst/>
          </a:prstGeom>
          <a:noFill/>
          <a:ln w="9525">
            <a:noFill/>
            <a:miter lim="800000"/>
            <a:headEnd/>
            <a:tailEnd/>
          </a:ln>
          <a:effectLst/>
        </p:spPr>
        <p:txBody>
          <a:bodyPr vert="horz" wrap="square" lIns="96123" tIns="48062" rIns="96123" bIns="48062" numCol="1" anchor="b" anchorCtr="0" compatLnSpc="1">
            <a:prstTxWarp prst="textNoShape">
              <a:avLst/>
            </a:prstTxWarp>
          </a:bodyPr>
          <a:lstStyle>
            <a:lvl1pPr algn="r" defTabSz="960638">
              <a:defRPr sz="1300"/>
            </a:lvl1pPr>
          </a:lstStyle>
          <a:p>
            <a:fld id="{EADC65B8-1E31-408C-AC03-E3CAFF4C18AD}" type="slidenum">
              <a:rPr lang="pt-BR" altLang="pt-BR"/>
              <a:pPr/>
              <a:t>‹nº›</a:t>
            </a:fld>
            <a:endParaRPr lang="pt-BR" altLang="pt-BR"/>
          </a:p>
        </p:txBody>
      </p:sp>
    </p:spTree>
    <p:extLst>
      <p:ext uri="{BB962C8B-B14F-4D97-AF65-F5344CB8AC3E}">
        <p14:creationId xmlns:p14="http://schemas.microsoft.com/office/powerpoint/2010/main" val="3755588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129447483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002060"/>
                </a:solidFill>
                <a:effectLst/>
              </a:defRPr>
            </a:lvl1pPr>
          </a:lstStyle>
          <a:p>
            <a:r>
              <a:rPr lang="pt-BR" dirty="0"/>
              <a:t>Clique para editar o estilo do título mestre</a:t>
            </a:r>
          </a:p>
        </p:txBody>
      </p:sp>
    </p:spTree>
    <p:extLst>
      <p:ext uri="{BB962C8B-B14F-4D97-AF65-F5344CB8AC3E}">
        <p14:creationId xmlns:p14="http://schemas.microsoft.com/office/powerpoint/2010/main" val="2248233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Tree>
    <p:extLst>
      <p:ext uri="{BB962C8B-B14F-4D97-AF65-F5344CB8AC3E}">
        <p14:creationId xmlns:p14="http://schemas.microsoft.com/office/powerpoint/2010/main" val="394778368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7"/>
            <a:ext cx="7886700" cy="484981"/>
          </a:xfrm>
        </p:spPr>
        <p:txBody>
          <a:bodyPr/>
          <a:lstStyle/>
          <a:p>
            <a:r>
              <a:rPr lang="pt-BR"/>
              <a:t>Clique para editar o título mestre</a:t>
            </a:r>
            <a:endParaRPr lang="en-US" dirty="0"/>
          </a:p>
        </p:txBody>
      </p:sp>
      <p:sp>
        <p:nvSpPr>
          <p:cNvPr id="6" name="Slide Number Placeholder 5"/>
          <p:cNvSpPr>
            <a:spLocks noGrp="1"/>
          </p:cNvSpPr>
          <p:nvPr>
            <p:ph type="sldNum" sz="quarter" idx="12"/>
          </p:nvPr>
        </p:nvSpPr>
        <p:spPr>
          <a:xfrm>
            <a:off x="8515350" y="6356352"/>
            <a:ext cx="544237" cy="365125"/>
          </a:xfrm>
        </p:spPr>
        <p:txBody>
          <a:bodyPr/>
          <a:lstStyle>
            <a:lvl1pPr>
              <a:defRPr sz="1359"/>
            </a:lvl1pPr>
          </a:lstStyle>
          <a:p>
            <a:fld id="{7C6E242F-AD55-4174-BA01-39B2ED070362}" type="slidenum">
              <a:rPr lang="pt-BR" smtClean="0"/>
              <a:pPr/>
              <a:t>‹nº›</a:t>
            </a:fld>
            <a:endParaRPr lang="pt-BR" dirty="0"/>
          </a:p>
        </p:txBody>
      </p:sp>
      <p:sp>
        <p:nvSpPr>
          <p:cNvPr id="9" name="Retângulo 8"/>
          <p:cNvSpPr/>
          <p:nvPr userDrawn="1"/>
        </p:nvSpPr>
        <p:spPr>
          <a:xfrm rot="16200000">
            <a:off x="8130983" y="5457894"/>
            <a:ext cx="1594154" cy="276999"/>
          </a:xfrm>
          <a:prstGeom prst="rect">
            <a:avLst/>
          </a:prstGeom>
        </p:spPr>
        <p:txBody>
          <a:bodyPr wrap="none">
            <a:spAutoFit/>
          </a:bodyPr>
          <a:lstStyle/>
          <a:p>
            <a:r>
              <a:rPr lang="pt-BR" sz="1200" baseline="0" dirty="0">
                <a:solidFill>
                  <a:schemeClr val="bg1"/>
                </a:solidFill>
              </a:rPr>
              <a:t>Prof. Sergio Saragioto </a:t>
            </a:r>
            <a:endParaRPr lang="pt-BR" sz="1200" dirty="0">
              <a:solidFill>
                <a:schemeClr val="bg1"/>
              </a:solidFill>
            </a:endParaRPr>
          </a:p>
        </p:txBody>
      </p:sp>
      <p:cxnSp>
        <p:nvCxnSpPr>
          <p:cNvPr id="11" name="Conector reto 10"/>
          <p:cNvCxnSpPr/>
          <p:nvPr userDrawn="1"/>
        </p:nvCxnSpPr>
        <p:spPr>
          <a:xfrm flipH="1" flipV="1">
            <a:off x="0" y="894278"/>
            <a:ext cx="91440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2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1196752"/>
            <a:ext cx="8568952" cy="5472607"/>
          </a:xfrm>
        </p:spPr>
        <p:txBody>
          <a:bodyPr/>
          <a:lstStyle/>
          <a:p>
            <a:r>
              <a:rPr lang="pt-BR" dirty="0"/>
              <a:t>Clique para editar o estilo do título mestre</a:t>
            </a:r>
          </a:p>
        </p:txBody>
      </p:sp>
    </p:spTree>
    <p:extLst>
      <p:ext uri="{BB962C8B-B14F-4D97-AF65-F5344CB8AC3E}">
        <p14:creationId xmlns:p14="http://schemas.microsoft.com/office/powerpoint/2010/main" val="6194812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323528" y="332656"/>
            <a:ext cx="7440314" cy="360040"/>
          </a:xfrm>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endParaRPr lang="pt-BR" dirty="0"/>
          </a:p>
        </p:txBody>
      </p:sp>
      <p:sp>
        <p:nvSpPr>
          <p:cNvPr id="4" name="Espaço Reservado para Rodapé 3"/>
          <p:cNvSpPr>
            <a:spLocks noGrp="1"/>
          </p:cNvSpPr>
          <p:nvPr>
            <p:ph type="ftr" sz="quarter" idx="11"/>
          </p:nvPr>
        </p:nvSpPr>
        <p:spPr/>
        <p:txBody>
          <a:bodyPr/>
          <a:lstStyle/>
          <a:p>
            <a:endParaRPr lang="pt-BR" dirty="0"/>
          </a:p>
        </p:txBody>
      </p:sp>
    </p:spTree>
    <p:extLst>
      <p:ext uri="{BB962C8B-B14F-4D97-AF65-F5344CB8AC3E}">
        <p14:creationId xmlns:p14="http://schemas.microsoft.com/office/powerpoint/2010/main" val="343469960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6" name="Espaço Reservado para Texto 5"/>
          <p:cNvSpPr>
            <a:spLocks noGrp="1"/>
          </p:cNvSpPr>
          <p:nvPr>
            <p:ph type="body" sz="quarter" idx="12"/>
          </p:nvPr>
        </p:nvSpPr>
        <p:spPr>
          <a:xfrm>
            <a:off x="300038" y="1124744"/>
            <a:ext cx="8520112" cy="5329237"/>
          </a:xfrm>
          <a:prstGeom prst="rect">
            <a:avLst/>
          </a:prstGeom>
        </p:spPr>
        <p:txBody>
          <a:bodyPr/>
          <a:lstStyle>
            <a:lvl1pPr>
              <a:defRPr sz="2800"/>
            </a:lvl1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Título 6"/>
          <p:cNvSpPr>
            <a:spLocks noGrp="1"/>
          </p:cNvSpPr>
          <p:nvPr>
            <p:ph type="title"/>
          </p:nvPr>
        </p:nvSpPr>
        <p:spPr>
          <a:xfrm>
            <a:off x="300038" y="332656"/>
            <a:ext cx="7440314" cy="472480"/>
          </a:xfrm>
        </p:spPr>
        <p:txBody>
          <a:bodyPr/>
          <a:lstStyle/>
          <a:p>
            <a:r>
              <a:rPr lang="pt-BR"/>
              <a:t>Clique para editar o título mestre</a:t>
            </a:r>
          </a:p>
        </p:txBody>
      </p:sp>
      <p:sp>
        <p:nvSpPr>
          <p:cNvPr id="4" name="CaixaDeTexto 3"/>
          <p:cNvSpPr txBox="1"/>
          <p:nvPr userDrawn="1"/>
        </p:nvSpPr>
        <p:spPr>
          <a:xfrm rot="1455433">
            <a:off x="7142151" y="323537"/>
            <a:ext cx="2010935" cy="400110"/>
          </a:xfrm>
          <a:prstGeom prst="rect">
            <a:avLst/>
          </a:prstGeom>
          <a:solidFill>
            <a:schemeClr val="bg1">
              <a:alpha val="46000"/>
            </a:schemeClr>
          </a:solidFill>
          <a:ln w="3175">
            <a:solidFill>
              <a:schemeClr val="accent6">
                <a:lumMod val="40000"/>
                <a:lumOff val="60000"/>
                <a:alpha val="16000"/>
              </a:schemeClr>
            </a:solidFill>
          </a:ln>
        </p:spPr>
        <p:txBody>
          <a:bodyPr wrap="none" rtlCol="0">
            <a:spAutoFit/>
          </a:bodyPr>
          <a:lstStyle/>
          <a:p>
            <a:r>
              <a:rPr lang="pt-BR" sz="2000" dirty="0"/>
              <a:t>Versão preliminar</a:t>
            </a:r>
          </a:p>
        </p:txBody>
      </p:sp>
    </p:spTree>
    <p:extLst>
      <p:ext uri="{BB962C8B-B14F-4D97-AF65-F5344CB8AC3E}">
        <p14:creationId xmlns:p14="http://schemas.microsoft.com/office/powerpoint/2010/main" val="143685312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427674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A86D995-5C65-4AFA-B10C-FE3CECAD5EB7}"/>
              </a:ext>
            </a:extLst>
          </p:cNvPr>
          <p:cNvSpPr/>
          <p:nvPr userDrawn="1"/>
        </p:nvSpPr>
        <p:spPr>
          <a:xfrm>
            <a:off x="8299" y="-2555"/>
            <a:ext cx="9144000" cy="894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1"/>
          </a:p>
        </p:txBody>
      </p:sp>
      <p:sp>
        <p:nvSpPr>
          <p:cNvPr id="5123" name="Rectangle 3">
            <a:extLst>
              <a:ext uri="{FF2B5EF4-FFF2-40B4-BE49-F238E27FC236}">
                <a16:creationId xmlns:a16="http://schemas.microsoft.com/office/drawing/2014/main" id="{8CB05DBA-22B0-4E44-A5FE-07DD049AD81E}"/>
              </a:ext>
            </a:extLst>
          </p:cNvPr>
          <p:cNvSpPr>
            <a:spLocks noGrp="1" noChangeArrowheads="1"/>
          </p:cNvSpPr>
          <p:nvPr>
            <p:ph type="title"/>
          </p:nvPr>
        </p:nvSpPr>
        <p:spPr bwMode="auto">
          <a:xfrm>
            <a:off x="467544" y="243129"/>
            <a:ext cx="7440314" cy="521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Date Placeholder 3">
            <a:extLst>
              <a:ext uri="{FF2B5EF4-FFF2-40B4-BE49-F238E27FC236}">
                <a16:creationId xmlns:a16="http://schemas.microsoft.com/office/drawing/2014/main" id="{6D9DEAFD-A65C-4E8E-AACE-1702F9E4E03B}"/>
              </a:ext>
            </a:extLst>
          </p:cNvPr>
          <p:cNvSpPr>
            <a:spLocks noGrp="1"/>
          </p:cNvSpPr>
          <p:nvPr>
            <p:ph type="dt" sz="half" idx="2"/>
          </p:nvPr>
        </p:nvSpPr>
        <p:spPr>
          <a:xfrm>
            <a:off x="0" y="0"/>
            <a:ext cx="0" cy="0"/>
          </a:xfrm>
        </p:spPr>
        <p:txBody>
          <a:bodyPr/>
          <a:lstStyle/>
          <a:p>
            <a:endParaRPr lang="pt-BR" dirty="0"/>
          </a:p>
        </p:txBody>
      </p:sp>
      <p:sp>
        <p:nvSpPr>
          <p:cNvPr id="9" name="Footer Placeholder 4">
            <a:extLst>
              <a:ext uri="{FF2B5EF4-FFF2-40B4-BE49-F238E27FC236}">
                <a16:creationId xmlns:a16="http://schemas.microsoft.com/office/drawing/2014/main" id="{791BC700-8B7D-4FC1-AA7B-9D2A3700513A}"/>
              </a:ext>
            </a:extLst>
          </p:cNvPr>
          <p:cNvSpPr>
            <a:spLocks noGrp="1"/>
          </p:cNvSpPr>
          <p:nvPr>
            <p:ph type="ftr" sz="quarter" idx="3"/>
          </p:nvPr>
        </p:nvSpPr>
        <p:spPr>
          <a:xfrm>
            <a:off x="0" y="0"/>
            <a:ext cx="0" cy="0"/>
          </a:xfrm>
        </p:spPr>
        <p:txBody>
          <a:bodyPr/>
          <a:lstStyle/>
          <a:p>
            <a:endParaRPr lang="pt-BR" dirty="0"/>
          </a:p>
        </p:txBody>
      </p:sp>
      <p:sp>
        <p:nvSpPr>
          <p:cNvPr id="11" name="Retângulo 10">
            <a:extLst>
              <a:ext uri="{FF2B5EF4-FFF2-40B4-BE49-F238E27FC236}">
                <a16:creationId xmlns:a16="http://schemas.microsoft.com/office/drawing/2014/main" id="{0F746FA3-299D-4283-ADFE-8D7410718B9A}"/>
              </a:ext>
            </a:extLst>
          </p:cNvPr>
          <p:cNvSpPr/>
          <p:nvPr userDrawn="1"/>
        </p:nvSpPr>
        <p:spPr>
          <a:xfrm>
            <a:off x="222955" y="0"/>
            <a:ext cx="6295313" cy="261610"/>
          </a:xfrm>
          <a:prstGeom prst="rect">
            <a:avLst/>
          </a:prstGeom>
        </p:spPr>
        <p:txBody>
          <a:bodyPr wrap="none">
            <a:spAutoFit/>
          </a:bodyPr>
          <a:lstStyle/>
          <a:p>
            <a:pPr marL="0" marR="0" indent="0" algn="l" defTabSz="685842" rtl="0" eaLnBrk="1" fontAlgn="auto" latinLnBrk="0" hangingPunct="1">
              <a:lnSpc>
                <a:spcPct val="100000"/>
              </a:lnSpc>
              <a:spcBef>
                <a:spcPts val="0"/>
              </a:spcBef>
              <a:spcAft>
                <a:spcPts val="0"/>
              </a:spcAft>
              <a:buClrTx/>
              <a:buSzTx/>
              <a:buFontTx/>
              <a:buNone/>
              <a:tabLst/>
              <a:defRPr/>
            </a:pPr>
            <a:r>
              <a:rPr lang="pt-BR" sz="1100" b="1" i="1" dirty="0">
                <a:solidFill>
                  <a:schemeClr val="bg1">
                    <a:lumMod val="65000"/>
                  </a:schemeClr>
                </a:solidFill>
              </a:rPr>
              <a:t>ETEC – ZONA LESTE –  Médio – 2022 – Curso Desenvolvimento de Sistemas- Componente Matemática</a:t>
            </a:r>
          </a:p>
        </p:txBody>
      </p:sp>
      <p:cxnSp>
        <p:nvCxnSpPr>
          <p:cNvPr id="12" name="Conector reto 11">
            <a:extLst>
              <a:ext uri="{FF2B5EF4-FFF2-40B4-BE49-F238E27FC236}">
                <a16:creationId xmlns:a16="http://schemas.microsoft.com/office/drawing/2014/main" id="{FD35E88F-E3EB-42B9-AA6F-9A97E4B2E001}"/>
              </a:ext>
            </a:extLst>
          </p:cNvPr>
          <p:cNvCxnSpPr/>
          <p:nvPr userDrawn="1"/>
        </p:nvCxnSpPr>
        <p:spPr>
          <a:xfrm flipH="1" flipV="1">
            <a:off x="0" y="894278"/>
            <a:ext cx="91440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tângulo 15">
            <a:extLst>
              <a:ext uri="{FF2B5EF4-FFF2-40B4-BE49-F238E27FC236}">
                <a16:creationId xmlns:a16="http://schemas.microsoft.com/office/drawing/2014/main" id="{24212C41-B201-40A4-B72A-056E28F71494}"/>
              </a:ext>
            </a:extLst>
          </p:cNvPr>
          <p:cNvSpPr/>
          <p:nvPr userDrawn="1"/>
        </p:nvSpPr>
        <p:spPr>
          <a:xfrm rot="16200000">
            <a:off x="8682482" y="5117980"/>
            <a:ext cx="1608133" cy="276999"/>
          </a:xfrm>
          <a:prstGeom prst="rect">
            <a:avLst/>
          </a:prstGeom>
        </p:spPr>
        <p:txBody>
          <a:bodyPr wrap="none">
            <a:spAutoFit/>
          </a:bodyPr>
          <a:lstStyle/>
          <a:p>
            <a:pPr marL="0" marR="0" indent="0" algn="l" defTabSz="685842" rtl="0" eaLnBrk="1" fontAlgn="auto" latinLnBrk="0" hangingPunct="1">
              <a:lnSpc>
                <a:spcPct val="100000"/>
              </a:lnSpc>
              <a:spcBef>
                <a:spcPts val="0"/>
              </a:spcBef>
              <a:spcAft>
                <a:spcPts val="0"/>
              </a:spcAft>
              <a:buClrTx/>
              <a:buSzTx/>
              <a:buFontTx/>
              <a:buNone/>
              <a:tabLst/>
              <a:defRPr/>
            </a:pPr>
            <a:r>
              <a:rPr lang="pt-BR" sz="1200" b="1" i="1" dirty="0">
                <a:solidFill>
                  <a:schemeClr val="bg1">
                    <a:lumMod val="50000"/>
                  </a:schemeClr>
                </a:solidFill>
              </a:rPr>
              <a:t>Prof. Sérgio Saragioto</a:t>
            </a:r>
          </a:p>
        </p:txBody>
      </p:sp>
      <p:sp>
        <p:nvSpPr>
          <p:cNvPr id="2" name="CaixaDeTexto 1">
            <a:extLst>
              <a:ext uri="{FF2B5EF4-FFF2-40B4-BE49-F238E27FC236}">
                <a16:creationId xmlns:a16="http://schemas.microsoft.com/office/drawing/2014/main" id="{E1693BAE-9244-41A4-989E-72C6E26C96CD}"/>
              </a:ext>
            </a:extLst>
          </p:cNvPr>
          <p:cNvSpPr txBox="1"/>
          <p:nvPr userDrawn="1"/>
        </p:nvSpPr>
        <p:spPr>
          <a:xfrm>
            <a:off x="8967568" y="6443140"/>
            <a:ext cx="184731" cy="307777"/>
          </a:xfrm>
          <a:prstGeom prst="rect">
            <a:avLst/>
          </a:prstGeom>
          <a:noFill/>
        </p:spPr>
        <p:txBody>
          <a:bodyPr wrap="none" rtlCol="0">
            <a:spAutoFit/>
          </a:bodyPr>
          <a:lstStyle/>
          <a:p>
            <a:endParaRPr lang="pt-BR" sz="1400" dirty="0"/>
          </a:p>
        </p:txBody>
      </p:sp>
      <p:sp>
        <p:nvSpPr>
          <p:cNvPr id="14" name="Espaço Reservado para Número de Slide 5">
            <a:extLst>
              <a:ext uri="{FF2B5EF4-FFF2-40B4-BE49-F238E27FC236}">
                <a16:creationId xmlns:a16="http://schemas.microsoft.com/office/drawing/2014/main" id="{58D5D066-485A-4DDC-A8C1-580FB3BFD20D}"/>
              </a:ext>
            </a:extLst>
          </p:cNvPr>
          <p:cNvSpPr>
            <a:spLocks noGrp="1"/>
          </p:cNvSpPr>
          <p:nvPr>
            <p:ph type="sldNum" sz="quarter" idx="4"/>
          </p:nvPr>
        </p:nvSpPr>
        <p:spPr>
          <a:xfrm>
            <a:off x="8488630" y="6915848"/>
            <a:ext cx="997919" cy="365125"/>
          </a:xfrm>
          <a:prstGeom prst="rect">
            <a:avLst/>
          </a:prstGeom>
        </p:spPr>
        <p:txBody>
          <a:bodyPr/>
          <a:lstStyle>
            <a:lvl1pPr>
              <a:defRPr sz="1200"/>
            </a:lvl1pPr>
          </a:lstStyle>
          <a:p>
            <a:fld id="{D6067BA1-5B4E-4570-8E86-CCDFA57439DF}" type="slidenum">
              <a:rPr lang="pt-BR" smtClean="0"/>
              <a:pPr/>
              <a:t>‹nº›</a:t>
            </a:fld>
            <a:endParaRPr lang="pt-BR"/>
          </a:p>
        </p:txBody>
      </p:sp>
      <p:sp>
        <p:nvSpPr>
          <p:cNvPr id="15" name="Espaço Reservado para Número de Slide 2"/>
          <p:cNvSpPr txBox="1">
            <a:spLocks/>
          </p:cNvSpPr>
          <p:nvPr userDrawn="1"/>
        </p:nvSpPr>
        <p:spPr>
          <a:xfrm>
            <a:off x="8708283" y="6448251"/>
            <a:ext cx="544237" cy="365125"/>
          </a:xfrm>
          <a:prstGeom prst="rect">
            <a:avLst/>
          </a:prstGeom>
        </p:spPr>
        <p:txBody>
          <a:bodyPr/>
          <a:lstStyle>
            <a:defPPr>
              <a:defRPr lang="pt-BR"/>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7C6E242F-AD55-4174-BA01-39B2ED070362}" type="slidenum">
              <a:rPr lang="pt-BR" sz="1400" smtClean="0"/>
              <a:pPr/>
              <a:t>‹nº›</a:t>
            </a:fld>
            <a:endParaRPr lang="pt-BR" sz="1400" dirty="0"/>
          </a:p>
        </p:txBody>
      </p:sp>
      <p:pic>
        <p:nvPicPr>
          <p:cNvPr id="17" name="Imagem 16">
            <a:extLst>
              <a:ext uri="{FF2B5EF4-FFF2-40B4-BE49-F238E27FC236}">
                <a16:creationId xmlns:a16="http://schemas.microsoft.com/office/drawing/2014/main" id="{8732F47F-AC9D-4AAF-91C5-231800DBD5C2}"/>
              </a:ext>
            </a:extLst>
          </p:cNvPr>
          <p:cNvPicPr>
            <a:picLocks noChangeAspect="1"/>
          </p:cNvPicPr>
          <p:nvPr userDrawn="1"/>
        </p:nvPicPr>
        <p:blipFill>
          <a:blip r:embed="rId10"/>
          <a:stretch>
            <a:fillRect/>
          </a:stretch>
        </p:blipFill>
        <p:spPr>
          <a:xfrm>
            <a:off x="7907858" y="100315"/>
            <a:ext cx="1175495" cy="68223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 id="2147483686" r:id="rId4"/>
    <p:sldLayoutId id="2147483687" r:id="rId5"/>
    <p:sldLayoutId id="2147483688" r:id="rId6"/>
    <p:sldLayoutId id="2147483689" r:id="rId7"/>
    <p:sldLayoutId id="2147483690" r:id="rId8"/>
  </p:sldLayoutIdLst>
  <p:transition>
    <p:random/>
  </p:transition>
  <p:hf hdr="0" ftr="0" dt="0"/>
  <p:txStyles>
    <p:titleStyle>
      <a:lvl1pPr algn="l" rtl="0" eaLnBrk="0" fontAlgn="base" hangingPunct="0">
        <a:lnSpc>
          <a:spcPct val="80000"/>
        </a:lnSpc>
        <a:spcBef>
          <a:spcPct val="0"/>
        </a:spcBef>
        <a:spcAft>
          <a:spcPct val="0"/>
        </a:spcAft>
        <a:defRPr sz="2800" b="1">
          <a:solidFill>
            <a:schemeClr val="accent6">
              <a:lumMod val="50000"/>
            </a:schemeClr>
          </a:solidFill>
          <a:effectLst/>
          <a:latin typeface="+mj-lt"/>
          <a:ea typeface="+mj-ea"/>
          <a:cs typeface="+mj-cs"/>
        </a:defRPr>
      </a:lvl1pPr>
      <a:lvl2pPr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2pPr>
      <a:lvl3pPr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3pPr>
      <a:lvl4pPr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4pPr>
      <a:lvl5pPr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5pPr>
      <a:lvl6pPr marL="457200"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6pPr>
      <a:lvl7pPr marL="914400"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7pPr>
      <a:lvl8pPr marL="1371600"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8pPr>
      <a:lvl9pPr marL="1828800" algn="ctr" rtl="0" eaLnBrk="0" fontAlgn="base" hangingPunct="0">
        <a:lnSpc>
          <a:spcPct val="80000"/>
        </a:lnSpc>
        <a:spcBef>
          <a:spcPct val="0"/>
        </a:spcBef>
        <a:spcAft>
          <a:spcPct val="0"/>
        </a:spcAft>
        <a:defRPr sz="2800" b="1">
          <a:solidFill>
            <a:srgbClr val="FFFF00"/>
          </a:solidFill>
          <a:effectLst>
            <a:outerShdw blurRad="38100" dist="38100" dir="2700000" algn="tl">
              <a:srgbClr val="000000"/>
            </a:outerShdw>
          </a:effectLst>
          <a:latin typeface="Arial" charset="0"/>
        </a:defRPr>
      </a:lvl9pPr>
    </p:titleStyle>
    <p:bodyStyle>
      <a:lvl1pPr marL="0" indent="0" algn="l" rtl="0" eaLnBrk="0" fontAlgn="base" hangingPunct="0">
        <a:spcBef>
          <a:spcPct val="20000"/>
        </a:spcBef>
        <a:spcAft>
          <a:spcPct val="0"/>
        </a:spcAft>
        <a:buClr>
          <a:srgbClr val="FF0000"/>
        </a:buClr>
        <a:buFont typeface="Wingdings" panose="05000000000000000000" pitchFamily="2" charset="2"/>
        <a:buNone/>
        <a:defRPr sz="3200" b="0">
          <a:solidFill>
            <a:schemeClr val="tx1"/>
          </a:solidFill>
          <a:effectLst>
            <a:outerShdw blurRad="38100" dist="38100" dir="2700000" algn="tl">
              <a:srgbClr val="C0C0C0"/>
            </a:outerShdw>
          </a:effectLst>
          <a:latin typeface="+mn-lt"/>
          <a:ea typeface="+mn-ea"/>
          <a:cs typeface="+mn-cs"/>
        </a:defRPr>
      </a:lvl1pPr>
      <a:lvl2pPr marL="457200" indent="0" algn="l" rtl="0" eaLnBrk="0" fontAlgn="base" hangingPunct="0">
        <a:spcBef>
          <a:spcPct val="20000"/>
        </a:spcBef>
        <a:spcAft>
          <a:spcPct val="0"/>
        </a:spcAft>
        <a:buClr>
          <a:srgbClr val="FF0000"/>
        </a:buClr>
        <a:buFont typeface="Wingdings" panose="05000000000000000000" pitchFamily="2" charset="2"/>
        <a:buNone/>
        <a:defRPr sz="2800" b="0">
          <a:solidFill>
            <a:srgbClr val="CC0000"/>
          </a:solidFill>
          <a:effectLst>
            <a:outerShdw blurRad="38100" dist="38100" dir="2700000" algn="tl">
              <a:srgbClr val="C0C0C0"/>
            </a:outerShdw>
          </a:effectLst>
          <a:latin typeface="+mn-lt"/>
        </a:defRPr>
      </a:lvl2pPr>
      <a:lvl3pPr marL="914400" indent="0" algn="l" rtl="0" eaLnBrk="0" fontAlgn="base" hangingPunct="0">
        <a:spcBef>
          <a:spcPct val="20000"/>
        </a:spcBef>
        <a:spcAft>
          <a:spcPct val="0"/>
        </a:spcAft>
        <a:buClr>
          <a:srgbClr val="FF0000"/>
        </a:buClr>
        <a:buFont typeface="Wingdings" panose="05000000000000000000" pitchFamily="2" charset="2"/>
        <a:buNone/>
        <a:defRPr sz="2400" b="0">
          <a:solidFill>
            <a:srgbClr val="0000FF"/>
          </a:solidFill>
          <a:latin typeface="+mn-lt"/>
        </a:defRPr>
      </a:lvl3pPr>
      <a:lvl4pPr marL="1371600" indent="0" algn="l" rtl="0" eaLnBrk="0" fontAlgn="base" hangingPunct="0">
        <a:spcBef>
          <a:spcPct val="20000"/>
        </a:spcBef>
        <a:spcAft>
          <a:spcPct val="0"/>
        </a:spcAft>
        <a:buClr>
          <a:srgbClr val="FF0000"/>
        </a:buClr>
        <a:buFont typeface="Wingdings" panose="05000000000000000000" pitchFamily="2" charset="2"/>
        <a:buNone/>
        <a:defRPr sz="2000" b="0">
          <a:solidFill>
            <a:schemeClr val="tx1"/>
          </a:solidFill>
          <a:latin typeface="+mn-lt"/>
        </a:defRPr>
      </a:lvl4pPr>
      <a:lvl5pPr marL="1828800" indent="0" algn="l" rtl="0" eaLnBrk="0" fontAlgn="base" hangingPunct="0">
        <a:spcBef>
          <a:spcPct val="20000"/>
        </a:spcBef>
        <a:spcAft>
          <a:spcPct val="0"/>
        </a:spcAft>
        <a:buClr>
          <a:srgbClr val="FF0000"/>
        </a:buClr>
        <a:buFont typeface="Wingdings" panose="05000000000000000000" pitchFamily="2" charset="2"/>
        <a:buNone/>
        <a:defRPr sz="2000" b="0">
          <a:solidFill>
            <a:schemeClr val="tx1"/>
          </a:solidFill>
          <a:latin typeface="+mn-lt"/>
        </a:defRPr>
      </a:lvl5pPr>
      <a:lvl6pPr marL="2514600" indent="-228600" algn="l" rtl="0" eaLnBrk="0" fontAlgn="base" hangingPunct="0">
        <a:spcBef>
          <a:spcPct val="20000"/>
        </a:spcBef>
        <a:spcAft>
          <a:spcPct val="0"/>
        </a:spcAft>
        <a:buClr>
          <a:srgbClr val="FF0000"/>
        </a:buClr>
        <a:buFont typeface="Wingdings" pitchFamily="2" charset="2"/>
        <a:buChar char="§"/>
        <a:defRPr sz="2000" b="1">
          <a:solidFill>
            <a:schemeClr val="tx1"/>
          </a:solidFill>
          <a:latin typeface="+mn-lt"/>
        </a:defRPr>
      </a:lvl6pPr>
      <a:lvl7pPr marL="2971800" indent="-228600" algn="l" rtl="0" eaLnBrk="0" fontAlgn="base" hangingPunct="0">
        <a:spcBef>
          <a:spcPct val="20000"/>
        </a:spcBef>
        <a:spcAft>
          <a:spcPct val="0"/>
        </a:spcAft>
        <a:buClr>
          <a:srgbClr val="FF0000"/>
        </a:buClr>
        <a:buFont typeface="Wingdings" pitchFamily="2" charset="2"/>
        <a:buChar char="§"/>
        <a:defRPr sz="2000" b="1">
          <a:solidFill>
            <a:schemeClr val="tx1"/>
          </a:solidFill>
          <a:latin typeface="+mn-lt"/>
        </a:defRPr>
      </a:lvl7pPr>
      <a:lvl8pPr marL="3429000" indent="-228600" algn="l" rtl="0" eaLnBrk="0" fontAlgn="base" hangingPunct="0">
        <a:spcBef>
          <a:spcPct val="20000"/>
        </a:spcBef>
        <a:spcAft>
          <a:spcPct val="0"/>
        </a:spcAft>
        <a:buClr>
          <a:srgbClr val="FF0000"/>
        </a:buClr>
        <a:buFont typeface="Wingdings" pitchFamily="2" charset="2"/>
        <a:buChar char="§"/>
        <a:defRPr sz="2000" b="1">
          <a:solidFill>
            <a:schemeClr val="tx1"/>
          </a:solidFill>
          <a:latin typeface="+mn-lt"/>
        </a:defRPr>
      </a:lvl8pPr>
      <a:lvl9pPr marL="3886200" indent="-228600" algn="l" rtl="0" eaLnBrk="0" fontAlgn="base" hangingPunct="0">
        <a:spcBef>
          <a:spcPct val="20000"/>
        </a:spcBef>
        <a:spcAft>
          <a:spcPct val="0"/>
        </a:spcAft>
        <a:buClr>
          <a:srgbClr val="FF0000"/>
        </a:buClr>
        <a:buFont typeface="Wingdings" pitchFamily="2" charset="2"/>
        <a:buChar char="§"/>
        <a:defRPr sz="2000" b="1">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hyperlink" Target="https://youtu.be/bZb7tTDssQs" TargetMode="External" /><Relationship Id="rId2" Type="http://schemas.openxmlformats.org/officeDocument/2006/relationships/hyperlink" Target="https://youtu.be/rsTUvkWrtYU" TargetMode="External"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customXml" Target="../ink/ink1.xml" /><Relationship Id="rId7" Type="http://schemas.openxmlformats.org/officeDocument/2006/relationships/customXml" Target="../ink/ink3.xml" /><Relationship Id="rId2" Type="http://schemas.openxmlformats.org/officeDocument/2006/relationships/image" Target="../media/image2.jpeg" /><Relationship Id="rId1" Type="http://schemas.openxmlformats.org/officeDocument/2006/relationships/slideLayout" Target="../slideLayouts/slideLayout8.xml" /><Relationship Id="rId6" Type="http://schemas.openxmlformats.org/officeDocument/2006/relationships/image" Target="../media/image4.png" /><Relationship Id="rId5" Type="http://schemas.openxmlformats.org/officeDocument/2006/relationships/customXml" Target="../ink/ink2.xml" /><Relationship Id="rId4" Type="http://schemas.openxmlformats.org/officeDocument/2006/relationships/image" Target="../media/image3.png" /><Relationship Id="rId9" Type="http://schemas.openxmlformats.org/officeDocument/2006/relationships/customXml" Target="../ink/ink4.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customXml" Target="../ink/ink5.xml"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customXml" Target="../ink/ink6.xml"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customXml" Target="../ink/ink7.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customXml" Target="../ink/ink8.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customXml" Target="../ink/ink9.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8" Type="http://schemas.openxmlformats.org/officeDocument/2006/relationships/customXml" Target="../ink/ink13.xml" /><Relationship Id="rId13" Type="http://schemas.openxmlformats.org/officeDocument/2006/relationships/image" Target="../media/image15.png" /><Relationship Id="rId3" Type="http://schemas.openxmlformats.org/officeDocument/2006/relationships/image" Target="../media/image10.png" /><Relationship Id="rId7" Type="http://schemas.openxmlformats.org/officeDocument/2006/relationships/image" Target="../media/image12.png" /><Relationship Id="rId12" Type="http://schemas.openxmlformats.org/officeDocument/2006/relationships/customXml" Target="../ink/ink15.xml" /><Relationship Id="rId2" Type="http://schemas.openxmlformats.org/officeDocument/2006/relationships/customXml" Target="../ink/ink10.xml" /><Relationship Id="rId1" Type="http://schemas.openxmlformats.org/officeDocument/2006/relationships/slideLayout" Target="../slideLayouts/slideLayout8.xml" /><Relationship Id="rId6" Type="http://schemas.openxmlformats.org/officeDocument/2006/relationships/customXml" Target="../ink/ink12.xml" /><Relationship Id="rId11" Type="http://schemas.openxmlformats.org/officeDocument/2006/relationships/image" Target="../media/image14.png" /><Relationship Id="rId5" Type="http://schemas.openxmlformats.org/officeDocument/2006/relationships/image" Target="../media/image11.png" /><Relationship Id="rId10" Type="http://schemas.openxmlformats.org/officeDocument/2006/relationships/customXml" Target="../ink/ink14.xml" /><Relationship Id="rId4" Type="http://schemas.openxmlformats.org/officeDocument/2006/relationships/customXml" Target="../ink/ink11.xml" /><Relationship Id="rId9"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24"/>
          <p:cNvSpPr/>
          <p:nvPr/>
        </p:nvSpPr>
        <p:spPr>
          <a:xfrm>
            <a:off x="-1376367" y="1778781"/>
            <a:ext cx="475759" cy="276999"/>
          </a:xfrm>
          <a:prstGeom prst="rect">
            <a:avLst/>
          </a:prstGeom>
        </p:spPr>
        <p:txBody>
          <a:bodyPr wrap="square">
            <a:spAutoFit/>
          </a:bodyPr>
          <a:lstStyle/>
          <a:p>
            <a:pPr lvl="0" algn="l" fontAlgn="ctr"/>
            <a:r>
              <a:rPr lang="pt-BR" altLang="pt-BR" sz="1200" b="1" dirty="0">
                <a:solidFill>
                  <a:srgbClr val="000000"/>
                </a:solidFill>
                <a:latin typeface="ProximaNovaA-SemiBold"/>
                <a:cs typeface="Arial" panose="020B0604020202020204" pitchFamily="34" charset="0"/>
              </a:rPr>
              <a:t>(A)</a:t>
            </a:r>
            <a:endParaRPr lang="pt-BR" altLang="pt-BR" sz="2800" b="1" dirty="0">
              <a:solidFill>
                <a:srgbClr val="000000"/>
              </a:solidFill>
              <a:latin typeface="Arial" panose="020B0604020202020204" pitchFamily="34" charset="0"/>
              <a:cs typeface="Arial" panose="020B0604020202020204" pitchFamily="34" charset="0"/>
            </a:endParaRPr>
          </a:p>
        </p:txBody>
      </p:sp>
      <p:sp>
        <p:nvSpPr>
          <p:cNvPr id="34" name="Retângulo 33">
            <a:extLst>
              <a:ext uri="{FF2B5EF4-FFF2-40B4-BE49-F238E27FC236}">
                <a16:creationId xmlns:a16="http://schemas.microsoft.com/office/drawing/2014/main" id="{24212C41-B201-40A4-B72A-056E28F71494}"/>
              </a:ext>
            </a:extLst>
          </p:cNvPr>
          <p:cNvSpPr/>
          <p:nvPr/>
        </p:nvSpPr>
        <p:spPr>
          <a:xfrm rot="16200000">
            <a:off x="7634357" y="4700289"/>
            <a:ext cx="2850460" cy="461665"/>
          </a:xfrm>
          <a:prstGeom prst="rect">
            <a:avLst/>
          </a:prstGeom>
        </p:spPr>
        <p:txBody>
          <a:bodyPr wrap="none">
            <a:spAutoFit/>
          </a:bodyPr>
          <a:lstStyle/>
          <a:p>
            <a:pPr algn="l" defTabSz="685842" eaLnBrk="1" fontAlgn="auto" hangingPunct="1">
              <a:spcBef>
                <a:spcPts val="0"/>
              </a:spcBef>
              <a:spcAft>
                <a:spcPts val="0"/>
              </a:spcAft>
              <a:defRPr/>
            </a:pPr>
            <a:r>
              <a:rPr lang="pt-BR" sz="1200" b="1" i="1" dirty="0">
                <a:solidFill>
                  <a:schemeClr val="bg1">
                    <a:lumMod val="50000"/>
                  </a:schemeClr>
                </a:solidFill>
              </a:rPr>
              <a:t>Nome1, nome 2, nome 3, nome 4,  nome 5</a:t>
            </a: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
        <p:nvSpPr>
          <p:cNvPr id="2" name="CaixaDeTexto 1">
            <a:extLst>
              <a:ext uri="{FF2B5EF4-FFF2-40B4-BE49-F238E27FC236}">
                <a16:creationId xmlns:a16="http://schemas.microsoft.com/office/drawing/2014/main" id="{1B02202B-45E3-D942-A582-FABD1EAB7778}"/>
              </a:ext>
            </a:extLst>
          </p:cNvPr>
          <p:cNvSpPr txBox="1"/>
          <p:nvPr/>
        </p:nvSpPr>
        <p:spPr>
          <a:xfrm>
            <a:off x="1075667" y="2459504"/>
            <a:ext cx="6992666" cy="1938992"/>
          </a:xfrm>
          <a:prstGeom prst="rect">
            <a:avLst/>
          </a:prstGeom>
          <a:noFill/>
        </p:spPr>
        <p:txBody>
          <a:bodyPr wrap="square" rtlCol="0">
            <a:spAutoFit/>
          </a:bodyPr>
          <a:lstStyle/>
          <a:p>
            <a:r>
              <a:rPr lang="pt-BR" sz="4000"/>
              <a:t>Questões de vestibular envolvendo função do ano de 2014</a:t>
            </a:r>
          </a:p>
        </p:txBody>
      </p:sp>
      <p:sp>
        <p:nvSpPr>
          <p:cNvPr id="4" name="CaixaDeTexto 3">
            <a:extLst>
              <a:ext uri="{FF2B5EF4-FFF2-40B4-BE49-F238E27FC236}">
                <a16:creationId xmlns:a16="http://schemas.microsoft.com/office/drawing/2014/main" id="{2809D45D-E91C-CBC4-F1CC-9E8E422E17F2}"/>
              </a:ext>
            </a:extLst>
          </p:cNvPr>
          <p:cNvSpPr txBox="1"/>
          <p:nvPr/>
        </p:nvSpPr>
        <p:spPr>
          <a:xfrm>
            <a:off x="0" y="6033186"/>
            <a:ext cx="6777125" cy="646331"/>
          </a:xfrm>
          <a:prstGeom prst="rect">
            <a:avLst/>
          </a:prstGeom>
          <a:noFill/>
        </p:spPr>
        <p:txBody>
          <a:bodyPr wrap="square" rtlCol="0">
            <a:spAutoFit/>
          </a:bodyPr>
          <a:lstStyle/>
          <a:p>
            <a:pPr algn="l"/>
            <a:r>
              <a:rPr lang="pt-BR" sz="1800" b="1" u="sng"/>
              <a:t>Integrantes:Bruno Aparecido, Giovana Marsigli, Igor Nogueira, Mariana Akemi</a:t>
            </a:r>
          </a:p>
        </p:txBody>
      </p:sp>
    </p:spTree>
    <p:extLst>
      <p:ext uri="{BB962C8B-B14F-4D97-AF65-F5344CB8AC3E}">
        <p14:creationId xmlns:p14="http://schemas.microsoft.com/office/powerpoint/2010/main" val="3248178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4E5A0992-5AC9-DC5C-1FF6-F0036B54802D}"/>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4" name="CaixaDeTexto 3">
            <a:extLst>
              <a:ext uri="{FF2B5EF4-FFF2-40B4-BE49-F238E27FC236}">
                <a16:creationId xmlns:a16="http://schemas.microsoft.com/office/drawing/2014/main" id="{492C556C-3579-681D-99F2-A54AD9B04AC6}"/>
              </a:ext>
            </a:extLst>
          </p:cNvPr>
          <p:cNvSpPr txBox="1"/>
          <p:nvPr/>
        </p:nvSpPr>
        <p:spPr>
          <a:xfrm>
            <a:off x="0" y="1003557"/>
            <a:ext cx="6574197" cy="3785652"/>
          </a:xfrm>
          <a:prstGeom prst="rect">
            <a:avLst/>
          </a:prstGeom>
          <a:noFill/>
        </p:spPr>
        <p:txBody>
          <a:bodyPr wrap="square">
            <a:spAutoFit/>
          </a:bodyPr>
          <a:lstStyle/>
          <a:p>
            <a:pPr algn="l"/>
            <a:r>
              <a:rPr lang="pt-BR" sz="2400"/>
              <a:t>Bruno Aparecido (Enem)-Questão 160 explicação retirada de, central dos números:</a:t>
            </a:r>
          </a:p>
          <a:p>
            <a:pPr algn="l"/>
            <a:r>
              <a:rPr lang="pt-BR" sz="2400">
                <a:solidFill>
                  <a:srgbClr val="FF0066"/>
                </a:solidFill>
                <a:hlinkClick r:id="rId2">
                  <a:extLst>
                    <a:ext uri="{A12FA001-AC4F-418D-AE19-62706E023703}">
                      <ahyp:hlinkClr xmlns:ahyp="http://schemas.microsoft.com/office/drawing/2018/hyperlinkcolor" val="tx"/>
                    </a:ext>
                  </a:extLst>
                </a:hlinkClick>
              </a:rPr>
              <a:t>https://youtu.be/rsTUvkWrtYU</a:t>
            </a:r>
            <a:endParaRPr lang="pt-BR" sz="2400">
              <a:solidFill>
                <a:srgbClr val="FF0066"/>
              </a:solidFill>
            </a:endParaRPr>
          </a:p>
          <a:p>
            <a:pPr algn="l"/>
            <a:r>
              <a:rPr lang="pt-BR" sz="2400"/>
              <a:t>Giovana Marsigli (Enem)-Questão 22 explicação retirada de PDF</a:t>
            </a:r>
          </a:p>
          <a:p>
            <a:pPr algn="l"/>
            <a:r>
              <a:rPr lang="pt-BR" sz="2400"/>
              <a:t>Mariana Akemi (Enem)-Questão 23 explicação retirada de PDF</a:t>
            </a:r>
          </a:p>
          <a:p>
            <a:pPr algn="l"/>
            <a:r>
              <a:rPr lang="pt-BR" sz="2400"/>
              <a:t>Igor Nogueira (Enem)-Questão 145 explicação retirada de, Matemática Rio com Prof. Rafael Procopio: </a:t>
            </a:r>
            <a:r>
              <a:rPr lang="pt-BR" sz="2400">
                <a:solidFill>
                  <a:srgbClr val="FF0066"/>
                </a:solidFill>
                <a:hlinkClick r:id="rId3">
                  <a:extLst>
                    <a:ext uri="{A12FA001-AC4F-418D-AE19-62706E023703}">
                      <ahyp:hlinkClr xmlns:ahyp="http://schemas.microsoft.com/office/drawing/2018/hyperlinkcolor" val="tx"/>
                    </a:ext>
                  </a:extLst>
                </a:hlinkClick>
              </a:rPr>
              <a:t>https://youtu.be/bZb7tTDssQs</a:t>
            </a:r>
            <a:endParaRPr lang="pt-BR" sz="2400">
              <a:solidFill>
                <a:srgbClr val="FF0066"/>
              </a:solidFill>
            </a:endParaRPr>
          </a:p>
        </p:txBody>
      </p:sp>
    </p:spTree>
    <p:extLst>
      <p:ext uri="{BB962C8B-B14F-4D97-AF65-F5344CB8AC3E}">
        <p14:creationId xmlns:p14="http://schemas.microsoft.com/office/powerpoint/2010/main" val="19504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17B9EA70-7314-4D40-CFAC-419B878E6C0C}"/>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3" name="CaixaDeTexto 2">
            <a:extLst>
              <a:ext uri="{FF2B5EF4-FFF2-40B4-BE49-F238E27FC236}">
                <a16:creationId xmlns:a16="http://schemas.microsoft.com/office/drawing/2014/main" id="{E07298A7-4706-33B8-370A-8EE3E5F6B848}"/>
              </a:ext>
            </a:extLst>
          </p:cNvPr>
          <p:cNvSpPr txBox="1"/>
          <p:nvPr/>
        </p:nvSpPr>
        <p:spPr>
          <a:xfrm>
            <a:off x="1632122" y="3105834"/>
            <a:ext cx="5879755" cy="646331"/>
          </a:xfrm>
          <a:prstGeom prst="rect">
            <a:avLst/>
          </a:prstGeom>
          <a:noFill/>
        </p:spPr>
        <p:txBody>
          <a:bodyPr wrap="square" rtlCol="0">
            <a:spAutoFit/>
          </a:bodyPr>
          <a:lstStyle/>
          <a:p>
            <a:pPr algn="l"/>
            <a:r>
              <a:rPr lang="pt-BR" sz="3600"/>
              <a:t>Obrigado pela sua atenção!!! </a:t>
            </a:r>
          </a:p>
        </p:txBody>
      </p:sp>
    </p:spTree>
    <p:extLst>
      <p:ext uri="{BB962C8B-B14F-4D97-AF65-F5344CB8AC3E}">
        <p14:creationId xmlns:p14="http://schemas.microsoft.com/office/powerpoint/2010/main" val="223292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61100" y="281359"/>
            <a:ext cx="7365563" cy="475460"/>
          </a:xfrm>
        </p:spPr>
        <p:txBody>
          <a:bodyPr/>
          <a:lstStyle/>
          <a:p>
            <a:r>
              <a:rPr lang="pt-BR"/>
              <a:t>2014 - Questão 160 - caderno rosa</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325739" y="1105216"/>
            <a:ext cx="7528170" cy="303509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pt-BR" sz="1350">
                <a:latin typeface="arial" panose="020B0604020202020204" pitchFamily="34" charset="0"/>
              </a:rPr>
              <a:t>(ENEM 2014) No Brasil há várias operadoras e planos de telefonia celular. Uma pessoa recebeu 5 propostas (A, B, C, D e E) de planos telefônicos. O valor mensal de cada plano está em função do tempo mensal das chamadas, conforme o gráfico.</a:t>
            </a:r>
            <a:r>
              <a:rPr lang="pt-BR" sz="1350" b="0" i="0">
                <a:effectLst/>
                <a:latin typeface="arial" panose="020B0604020202020204" pitchFamily="34" charset="0"/>
              </a:rPr>
              <a:t> Essa pessoa pretende gastar exatamente R$ 30,00 por mês no telefone.</a:t>
            </a:r>
            <a:br>
              <a:rPr lang="pt-BR" sz="1350" b="0" i="0">
                <a:effectLst/>
                <a:latin typeface="arial" panose="020B0604020202020204" pitchFamily="34" charset="0"/>
              </a:rPr>
            </a:br>
            <a:r>
              <a:rPr lang="pt-BR" sz="1350" b="1" i="0">
                <a:solidFill>
                  <a:srgbClr val="444444"/>
                </a:solidFill>
                <a:effectLst/>
                <a:latin typeface="arial" panose="020B0604020202020204" pitchFamily="34" charset="0"/>
              </a:rPr>
              <a:t>Dos planos telefônicos apresentados, qual é o mais vantajoso, em tempo de chamada, para o gasto previsto para essa pessoa?</a:t>
            </a:r>
          </a:p>
          <a:p>
            <a:pPr marL="0" indent="0" fontAlgn="ctr">
              <a:buNone/>
            </a:pPr>
            <a:r>
              <a:rPr lang="pt-BR" sz="1350" b="1">
                <a:solidFill>
                  <a:srgbClr val="444444"/>
                </a:solidFill>
                <a:latin typeface="arial" panose="020B0604020202020204" pitchFamily="34" charset="0"/>
              </a:rPr>
              <a:t>    </a:t>
            </a:r>
            <a:r>
              <a:rPr lang="pt-BR" sz="1350">
                <a:solidFill>
                  <a:srgbClr val="000000"/>
                </a:solidFill>
                <a:latin typeface="ProximaNovaA-SemiBold"/>
              </a:rPr>
              <a:t> (a)A       (b)B         (c)C        (d)D        (e)E</a:t>
            </a:r>
            <a:r>
              <a:rPr lang="pt-BR" sz="1350" b="0" i="0">
                <a:solidFill>
                  <a:srgbClr val="000000"/>
                </a:solidFill>
                <a:effectLst/>
                <a:latin typeface="arial" panose="020B0604020202020204" pitchFamily="34" charset="0"/>
              </a:rPr>
              <a:t> </a:t>
            </a:r>
          </a:p>
        </p:txBody>
      </p:sp>
      <p:pic>
        <p:nvPicPr>
          <p:cNvPr id="3" name="Imagem 4">
            <a:extLst>
              <a:ext uri="{FF2B5EF4-FFF2-40B4-BE49-F238E27FC236}">
                <a16:creationId xmlns:a16="http://schemas.microsoft.com/office/drawing/2014/main" id="{6EFAC682-CADB-944A-9116-4F07B65A1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30" y="2406848"/>
            <a:ext cx="4337611" cy="4164441"/>
          </a:xfrm>
          <a:prstGeom prst="rect">
            <a:avLst/>
          </a:prstGeom>
        </p:spPr>
      </p:pic>
      <p:sp>
        <p:nvSpPr>
          <p:cNvPr id="4" name="Retângulo 3">
            <a:extLst>
              <a:ext uri="{FF2B5EF4-FFF2-40B4-BE49-F238E27FC236}">
                <a16:creationId xmlns:a16="http://schemas.microsoft.com/office/drawing/2014/main" id="{C86568D4-62DA-70C7-E18B-EA5EE511435C}"/>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Tree>
    <p:extLst>
      <p:ext uri="{BB962C8B-B14F-4D97-AF65-F5344CB8AC3E}">
        <p14:creationId xmlns:p14="http://schemas.microsoft.com/office/powerpoint/2010/main" val="258002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61100" y="281359"/>
            <a:ext cx="7365563" cy="475460"/>
          </a:xfrm>
        </p:spPr>
        <p:txBody>
          <a:bodyPr/>
          <a:lstStyle/>
          <a:p>
            <a:r>
              <a:rPr lang="pt-BR"/>
              <a:t>2014 - Questão 160 - caderno rosa</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325739" y="1105216"/>
            <a:ext cx="7528170" cy="303509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pt-BR" sz="1350">
                <a:latin typeface="arial" panose="020B0604020202020204" pitchFamily="34" charset="0"/>
              </a:rPr>
              <a:t>(ENEM 2014) No Brasil há várias operadoras e planos de telefonia celular. Uma pessoa recebeu 5 propostas (A, B, C, D e E) de planos telefônicos. O valor mensal de cada plano está em função do tempo mensal das chamadas, conforme o gráfico.</a:t>
            </a:r>
            <a:r>
              <a:rPr lang="pt-BR" sz="1350" b="0" i="0">
                <a:effectLst/>
                <a:latin typeface="arial" panose="020B0604020202020204" pitchFamily="34" charset="0"/>
              </a:rPr>
              <a:t> Essa pessoa pretende gastar exatamente R$ 30,00 por mês no telefone.</a:t>
            </a:r>
            <a:br>
              <a:rPr lang="pt-BR" sz="1350" b="0" i="0">
                <a:effectLst/>
                <a:latin typeface="arial" panose="020B0604020202020204" pitchFamily="34" charset="0"/>
              </a:rPr>
            </a:br>
            <a:r>
              <a:rPr lang="pt-BR" sz="1350" b="1" i="0">
                <a:solidFill>
                  <a:srgbClr val="444444"/>
                </a:solidFill>
                <a:effectLst/>
                <a:latin typeface="arial" panose="020B0604020202020204" pitchFamily="34" charset="0"/>
              </a:rPr>
              <a:t>Dos planos telefônicos apresentados, qual é o mais vantajoso, em tempo de chamada, para o gasto previsto para essa pessoa?</a:t>
            </a:r>
          </a:p>
          <a:p>
            <a:pPr marL="0" indent="0" fontAlgn="ctr">
              <a:buNone/>
            </a:pPr>
            <a:r>
              <a:rPr lang="pt-BR" sz="1350" b="1">
                <a:solidFill>
                  <a:srgbClr val="444444"/>
                </a:solidFill>
                <a:latin typeface="arial" panose="020B0604020202020204" pitchFamily="34" charset="0"/>
              </a:rPr>
              <a:t>    </a:t>
            </a:r>
            <a:r>
              <a:rPr lang="pt-BR" sz="1350">
                <a:solidFill>
                  <a:srgbClr val="000000"/>
                </a:solidFill>
                <a:latin typeface="ProximaNovaA-SemiBold"/>
              </a:rPr>
              <a:t> (a)A       (b)B         (c)C        (d)D        (e)E</a:t>
            </a:r>
            <a:r>
              <a:rPr lang="pt-BR" sz="1350" b="0" i="0">
                <a:solidFill>
                  <a:srgbClr val="000000"/>
                </a:solidFill>
                <a:effectLst/>
                <a:latin typeface="arial" panose="020B0604020202020204" pitchFamily="34" charset="0"/>
              </a:rPr>
              <a:t> </a:t>
            </a:r>
          </a:p>
          <a:p>
            <a:pPr marL="0" indent="0" fontAlgn="ctr">
              <a:buNone/>
            </a:pPr>
            <a:r>
              <a:rPr lang="pt-BR" sz="1350">
                <a:solidFill>
                  <a:srgbClr val="000000"/>
                </a:solidFill>
                <a:latin typeface="arial" panose="020B0604020202020204" pitchFamily="34" charset="0"/>
              </a:rPr>
              <a:t>     A=20    B=0     C=30     D=0     E=22</a:t>
            </a:r>
            <a:endParaRPr lang="pt-BR" sz="1350" b="0" i="0">
              <a:solidFill>
                <a:srgbClr val="000000"/>
              </a:solidFill>
              <a:effectLst/>
              <a:latin typeface="arial" panose="020B0604020202020204" pitchFamily="34" charset="0"/>
            </a:endParaRPr>
          </a:p>
        </p:txBody>
      </p:sp>
      <p:pic>
        <p:nvPicPr>
          <p:cNvPr id="3" name="Imagem 4">
            <a:extLst>
              <a:ext uri="{FF2B5EF4-FFF2-40B4-BE49-F238E27FC236}">
                <a16:creationId xmlns:a16="http://schemas.microsoft.com/office/drawing/2014/main" id="{6EFAC682-CADB-944A-9116-4F07B65A1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30" y="2406848"/>
            <a:ext cx="4337611" cy="4164441"/>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Tinta 11">
                <a:extLst>
                  <a:ext uri="{FF2B5EF4-FFF2-40B4-BE49-F238E27FC236}">
                    <a16:creationId xmlns:a16="http://schemas.microsoft.com/office/drawing/2014/main" id="{055A49AB-DA58-E914-A9E5-D2CC55ADD45B}"/>
                  </a:ext>
                </a:extLst>
              </p14:cNvPr>
              <p14:cNvContentPartPr/>
              <p14:nvPr/>
            </p14:nvContentPartPr>
            <p14:xfrm>
              <a:off x="4884804" y="4614840"/>
              <a:ext cx="360" cy="13680"/>
            </p14:xfrm>
          </p:contentPart>
        </mc:Choice>
        <mc:Fallback xmlns="">
          <p:pic>
            <p:nvPicPr>
              <p:cNvPr id="12" name="Tinta 11">
                <a:extLst>
                  <a:ext uri="{FF2B5EF4-FFF2-40B4-BE49-F238E27FC236}">
                    <a16:creationId xmlns:a16="http://schemas.microsoft.com/office/drawing/2014/main" id="{055A49AB-DA58-E914-A9E5-D2CC55ADD45B}"/>
                  </a:ext>
                </a:extLst>
              </p:cNvPr>
              <p:cNvPicPr/>
              <p:nvPr/>
            </p:nvPicPr>
            <p:blipFill>
              <a:blip r:embed="rId4"/>
              <a:stretch>
                <a:fillRect/>
              </a:stretch>
            </p:blipFill>
            <p:spPr>
              <a:xfrm>
                <a:off x="4822164" y="4552200"/>
                <a:ext cx="1260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Tinta 12">
                <a:extLst>
                  <a:ext uri="{FF2B5EF4-FFF2-40B4-BE49-F238E27FC236}">
                    <a16:creationId xmlns:a16="http://schemas.microsoft.com/office/drawing/2014/main" id="{DE72C5AF-AD4E-838D-3CE8-BF20DA980A15}"/>
                  </a:ext>
                </a:extLst>
              </p14:cNvPr>
              <p14:cNvContentPartPr/>
              <p14:nvPr/>
            </p14:nvContentPartPr>
            <p14:xfrm>
              <a:off x="5944284" y="4655520"/>
              <a:ext cx="360" cy="360"/>
            </p14:xfrm>
          </p:contentPart>
        </mc:Choice>
        <mc:Fallback xmlns="">
          <p:pic>
            <p:nvPicPr>
              <p:cNvPr id="13" name="Tinta 12">
                <a:extLst>
                  <a:ext uri="{FF2B5EF4-FFF2-40B4-BE49-F238E27FC236}">
                    <a16:creationId xmlns:a16="http://schemas.microsoft.com/office/drawing/2014/main" id="{DE72C5AF-AD4E-838D-3CE8-BF20DA980A15}"/>
                  </a:ext>
                </a:extLst>
              </p:cNvPr>
              <p:cNvPicPr/>
              <p:nvPr/>
            </p:nvPicPr>
            <p:blipFill>
              <a:blip r:embed="rId6"/>
              <a:stretch>
                <a:fillRect/>
              </a:stretch>
            </p:blipFill>
            <p:spPr>
              <a:xfrm>
                <a:off x="5881284" y="45925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Tinta 13">
                <a:extLst>
                  <a:ext uri="{FF2B5EF4-FFF2-40B4-BE49-F238E27FC236}">
                    <a16:creationId xmlns:a16="http://schemas.microsoft.com/office/drawing/2014/main" id="{46C2760A-BA25-B7B1-7C83-EB5C260B0B31}"/>
                  </a:ext>
                </a:extLst>
              </p14:cNvPr>
              <p14:cNvContentPartPr/>
              <p14:nvPr/>
            </p14:nvContentPartPr>
            <p14:xfrm>
              <a:off x="6112764" y="4614840"/>
              <a:ext cx="360" cy="20520"/>
            </p14:xfrm>
          </p:contentPart>
        </mc:Choice>
        <mc:Fallback xmlns="">
          <p:pic>
            <p:nvPicPr>
              <p:cNvPr id="14" name="Tinta 13">
                <a:extLst>
                  <a:ext uri="{FF2B5EF4-FFF2-40B4-BE49-F238E27FC236}">
                    <a16:creationId xmlns:a16="http://schemas.microsoft.com/office/drawing/2014/main" id="{46C2760A-BA25-B7B1-7C83-EB5C260B0B31}"/>
                  </a:ext>
                </a:extLst>
              </p:cNvPr>
              <p:cNvPicPr/>
              <p:nvPr/>
            </p:nvPicPr>
            <p:blipFill>
              <a:blip r:embed="rId8"/>
              <a:stretch>
                <a:fillRect/>
              </a:stretch>
            </p:blipFill>
            <p:spPr>
              <a:xfrm>
                <a:off x="6050124" y="4552200"/>
                <a:ext cx="1260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Tinta 15">
                <a:extLst>
                  <a:ext uri="{FF2B5EF4-FFF2-40B4-BE49-F238E27FC236}">
                    <a16:creationId xmlns:a16="http://schemas.microsoft.com/office/drawing/2014/main" id="{EBD4ECDA-4797-E5E6-99E4-0DC301A132E6}"/>
                  </a:ext>
                </a:extLst>
              </p14:cNvPr>
              <p14:cNvContentPartPr/>
              <p14:nvPr/>
            </p14:nvContentPartPr>
            <p14:xfrm>
              <a:off x="6497604" y="4594680"/>
              <a:ext cx="360" cy="13680"/>
            </p14:xfrm>
          </p:contentPart>
        </mc:Choice>
        <mc:Fallback xmlns="">
          <p:pic>
            <p:nvPicPr>
              <p:cNvPr id="16" name="Tinta 15">
                <a:extLst>
                  <a:ext uri="{FF2B5EF4-FFF2-40B4-BE49-F238E27FC236}">
                    <a16:creationId xmlns:a16="http://schemas.microsoft.com/office/drawing/2014/main" id="{EBD4ECDA-4797-E5E6-99E4-0DC301A132E6}"/>
                  </a:ext>
                </a:extLst>
              </p:cNvPr>
              <p:cNvPicPr/>
              <p:nvPr/>
            </p:nvPicPr>
            <p:blipFill>
              <a:blip r:embed="rId4"/>
              <a:stretch>
                <a:fillRect/>
              </a:stretch>
            </p:blipFill>
            <p:spPr>
              <a:xfrm>
                <a:off x="6434604" y="4532040"/>
                <a:ext cx="126000" cy="139320"/>
              </a:xfrm>
              <a:prstGeom prst="rect">
                <a:avLst/>
              </a:prstGeom>
            </p:spPr>
          </p:pic>
        </mc:Fallback>
      </mc:AlternateContent>
      <p:sp>
        <p:nvSpPr>
          <p:cNvPr id="7" name="Retângulo 6">
            <a:extLst>
              <a:ext uri="{FF2B5EF4-FFF2-40B4-BE49-F238E27FC236}">
                <a16:creationId xmlns:a16="http://schemas.microsoft.com/office/drawing/2014/main" id="{A960C5AC-C480-F2E0-5ADC-D0BF1DEBCF5B}"/>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Tree>
    <p:extLst>
      <p:ext uri="{BB962C8B-B14F-4D97-AF65-F5344CB8AC3E}">
        <p14:creationId xmlns:p14="http://schemas.microsoft.com/office/powerpoint/2010/main" val="426472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27838" y="319778"/>
            <a:ext cx="7365206" cy="475059"/>
          </a:xfrm>
        </p:spPr>
        <p:txBody>
          <a:bodyPr/>
          <a:lstStyle/>
          <a:p>
            <a:r>
              <a:rPr lang="pt-BR"/>
              <a:t>2014 - Questão 22</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249290" y="1070133"/>
            <a:ext cx="8021990" cy="356259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pt-BR" sz="1350"/>
              <a:t>O número de pessoas que morrem nas ruas e estradas brasileiras nunca foi tão alto. As últimas mudanças na legislação mostraram-se incapazes de frear o aumento dos acidentes. O número de mortes em 2004 foi de 35 100 pessoas e 38 300, em 2008. Admita que o número de mortes, no período de 2004 a 2008, tenha apresentado um crescimento anual constante. </a:t>
            </a:r>
          </a:p>
          <a:p>
            <a:pPr marL="0" indent="0" algn="l">
              <a:buNone/>
            </a:pPr>
            <a:r>
              <a:rPr lang="pt-BR" sz="1350" b="1"/>
              <a:t>     A expressão algébrica que fornece o número de mortes N, no ano x (com 2004 &lt; x &lt; 2008), é dada por:</a:t>
            </a:r>
          </a:p>
          <a:p>
            <a:pPr algn="l"/>
            <a:endParaRPr lang="pt-BR" sz="1350"/>
          </a:p>
          <a:p>
            <a:pPr marL="0" indent="0" algn="l">
              <a:buNone/>
            </a:pPr>
            <a:r>
              <a:rPr lang="pt-BR" sz="1350"/>
              <a:t>    a) N = 800x + 35 100. </a:t>
            </a:r>
          </a:p>
          <a:p>
            <a:pPr marL="0" indent="0" algn="l">
              <a:buNone/>
            </a:pPr>
            <a:r>
              <a:rPr lang="pt-BR" sz="1350"/>
              <a:t>    b) N = 800(x – 2004) + 35 100. </a:t>
            </a:r>
          </a:p>
          <a:p>
            <a:pPr marL="0" indent="0" algn="l">
              <a:buNone/>
            </a:pPr>
            <a:r>
              <a:rPr lang="pt-BR" sz="1350"/>
              <a:t>    c) N = 800(x – 2004). </a:t>
            </a:r>
          </a:p>
          <a:p>
            <a:pPr marL="0" indent="0" algn="l">
              <a:buNone/>
            </a:pPr>
            <a:r>
              <a:rPr lang="pt-BR" sz="1350"/>
              <a:t>    d) N = 3 200(x – 2004) + 35 100. </a:t>
            </a:r>
          </a:p>
          <a:p>
            <a:pPr marL="0" indent="0" algn="l">
              <a:buNone/>
            </a:pPr>
            <a:r>
              <a:rPr lang="pt-BR" sz="1350"/>
              <a:t>    e) N = 3 200x + 35 100.</a:t>
            </a:r>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040E6DF0-3E5A-6649-8E04-EFE9F2ECDAEB}"/>
                  </a:ext>
                </a:extLst>
              </p14:cNvPr>
              <p14:cNvContentPartPr/>
              <p14:nvPr/>
            </p14:nvContentPartPr>
            <p14:xfrm>
              <a:off x="5107131" y="3584741"/>
              <a:ext cx="14310" cy="7290"/>
            </p14:xfrm>
          </p:contentPart>
        </mc:Choice>
        <mc:Fallback xmlns="">
          <p:pic>
            <p:nvPicPr>
              <p:cNvPr id="5" name="Tinta 4">
                <a:extLst>
                  <a:ext uri="{FF2B5EF4-FFF2-40B4-BE49-F238E27FC236}">
                    <a16:creationId xmlns:a16="http://schemas.microsoft.com/office/drawing/2014/main" id="{040E6DF0-3E5A-6649-8E04-EFE9F2ECDAEB}"/>
                  </a:ext>
                </a:extLst>
              </p:cNvPr>
              <p:cNvPicPr/>
              <p:nvPr/>
            </p:nvPicPr>
            <p:blipFill>
              <a:blip r:embed="rId3"/>
              <a:stretch>
                <a:fillRect/>
              </a:stretch>
            </p:blipFill>
            <p:spPr>
              <a:xfrm>
                <a:off x="5097958" y="3576062"/>
                <a:ext cx="32289" cy="24300"/>
              </a:xfrm>
              <a:prstGeom prst="rect">
                <a:avLst/>
              </a:prstGeom>
            </p:spPr>
          </p:pic>
        </mc:Fallback>
      </mc:AlternateContent>
      <p:sp>
        <p:nvSpPr>
          <p:cNvPr id="3" name="Retângulo 2">
            <a:extLst>
              <a:ext uri="{FF2B5EF4-FFF2-40B4-BE49-F238E27FC236}">
                <a16:creationId xmlns:a16="http://schemas.microsoft.com/office/drawing/2014/main" id="{1548EF20-ABFD-A780-226D-13163A8CC9DA}"/>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Tree>
    <p:extLst>
      <p:ext uri="{BB962C8B-B14F-4D97-AF65-F5344CB8AC3E}">
        <p14:creationId xmlns:p14="http://schemas.microsoft.com/office/powerpoint/2010/main" val="59629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27838" y="319778"/>
            <a:ext cx="7365206" cy="475059"/>
          </a:xfrm>
        </p:spPr>
        <p:txBody>
          <a:bodyPr/>
          <a:lstStyle/>
          <a:p>
            <a:r>
              <a:rPr lang="pt-BR"/>
              <a:t>2014 - Questão 22</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249290" y="1070133"/>
            <a:ext cx="8021990" cy="356259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pt-BR" sz="1350"/>
              <a:t>O número de pessoas que morrem nas ruas e estradas brasileiras nunca foi tão alto. As últimas mudanças na legislação mostraram-se incapazes de frear o aumento dos acidentes. O número de mortes em 2004 foi de 35 100 pessoas e 38 300, em 2008. Admita que o número de mortes, no período de 2004 a 2008, tenha apresentado um crescimento anual constante. </a:t>
            </a:r>
          </a:p>
          <a:p>
            <a:pPr marL="0" indent="0" algn="l">
              <a:buNone/>
            </a:pPr>
            <a:r>
              <a:rPr lang="pt-BR" sz="1350" b="1"/>
              <a:t>     A expressão algébrica que fornece o número de mortes N, no ano x (com 2004 &lt; x &lt; 2008), é dada por:</a:t>
            </a:r>
          </a:p>
          <a:p>
            <a:pPr algn="l"/>
            <a:endParaRPr lang="pt-BR" sz="1350"/>
          </a:p>
          <a:p>
            <a:pPr marL="0" indent="0" algn="l">
              <a:buNone/>
            </a:pPr>
            <a:r>
              <a:rPr lang="pt-BR" sz="1350"/>
              <a:t>    a) N = 800x + 35 100. </a:t>
            </a:r>
          </a:p>
          <a:p>
            <a:pPr marL="0" indent="0" algn="l">
              <a:buNone/>
            </a:pPr>
            <a:r>
              <a:rPr lang="pt-BR" sz="1350"/>
              <a:t>    b) N = 800(x – 2004) + 35 100. </a:t>
            </a:r>
          </a:p>
          <a:p>
            <a:pPr marL="0" indent="0" algn="l">
              <a:buNone/>
            </a:pPr>
            <a:r>
              <a:rPr lang="pt-BR" sz="1350"/>
              <a:t>    c) N = 800(x – 2004). </a:t>
            </a:r>
          </a:p>
          <a:p>
            <a:pPr marL="0" indent="0" algn="l">
              <a:buNone/>
            </a:pPr>
            <a:r>
              <a:rPr lang="pt-BR" sz="1350"/>
              <a:t>    d) N = 3 200(x – 2004) + 35 100. </a:t>
            </a:r>
          </a:p>
          <a:p>
            <a:pPr marL="0" indent="0" algn="l">
              <a:buNone/>
            </a:pPr>
            <a:r>
              <a:rPr lang="pt-BR" sz="1350"/>
              <a:t>    e) N = 3 200x + 35 100.</a:t>
            </a:r>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040E6DF0-3E5A-6649-8E04-EFE9F2ECDAEB}"/>
                  </a:ext>
                </a:extLst>
              </p14:cNvPr>
              <p14:cNvContentPartPr/>
              <p14:nvPr/>
            </p14:nvContentPartPr>
            <p14:xfrm>
              <a:off x="5107131" y="3584741"/>
              <a:ext cx="14310" cy="7290"/>
            </p14:xfrm>
          </p:contentPart>
        </mc:Choice>
        <mc:Fallback xmlns="">
          <p:pic>
            <p:nvPicPr>
              <p:cNvPr id="5" name="Tinta 4">
                <a:extLst>
                  <a:ext uri="{FF2B5EF4-FFF2-40B4-BE49-F238E27FC236}">
                    <a16:creationId xmlns:a16="http://schemas.microsoft.com/office/drawing/2014/main" id="{040E6DF0-3E5A-6649-8E04-EFE9F2ECDAEB}"/>
                  </a:ext>
                </a:extLst>
              </p:cNvPr>
              <p:cNvPicPr/>
              <p:nvPr/>
            </p:nvPicPr>
            <p:blipFill>
              <a:blip r:embed="rId3"/>
              <a:stretch>
                <a:fillRect/>
              </a:stretch>
            </p:blipFill>
            <p:spPr>
              <a:xfrm>
                <a:off x="5097958" y="3576062"/>
                <a:ext cx="32289" cy="24300"/>
              </a:xfrm>
              <a:prstGeom prst="rect">
                <a:avLst/>
              </a:prstGeom>
            </p:spPr>
          </p:pic>
        </mc:Fallback>
      </mc:AlternateContent>
      <p:sp>
        <p:nvSpPr>
          <p:cNvPr id="4" name="Retângulo 3">
            <a:extLst>
              <a:ext uri="{FF2B5EF4-FFF2-40B4-BE49-F238E27FC236}">
                <a16:creationId xmlns:a16="http://schemas.microsoft.com/office/drawing/2014/main" id="{3134060A-57BA-3C41-B182-07E14A7EDF4C}"/>
              </a:ext>
            </a:extLst>
          </p:cNvPr>
          <p:cNvSpPr/>
          <p:nvPr/>
        </p:nvSpPr>
        <p:spPr>
          <a:xfrm flipH="1">
            <a:off x="5657619" y="2816922"/>
            <a:ext cx="2613661" cy="3539430"/>
          </a:xfrm>
          <a:prstGeom prst="rect">
            <a:avLst/>
          </a:prstGeom>
          <a:solidFill>
            <a:schemeClr val="accent5">
              <a:lumMod val="40000"/>
              <a:lumOff val="60000"/>
            </a:schemeClr>
          </a:solidFill>
        </p:spPr>
        <p:txBody>
          <a:bodyPr wrap="square">
            <a:spAutoFit/>
          </a:bodyPr>
          <a:lstStyle/>
          <a:p>
            <a:pPr algn="l"/>
            <a:r>
              <a:rPr lang="pt-BR" sz="1600" u="sng"/>
              <a:t>m é o coeficiente angular</a:t>
            </a:r>
          </a:p>
          <a:p>
            <a:pPr marL="0" indent="0" algn="l">
              <a:buNone/>
            </a:pPr>
            <a:r>
              <a:rPr lang="pt-BR" sz="1600"/>
              <a:t>    m=(y1-y2)/(x1-x2)= (35100 -38300) /(2004-2008)=800</a:t>
            </a:r>
          </a:p>
          <a:p>
            <a:pPr marL="0" indent="0" algn="l">
              <a:buNone/>
            </a:pPr>
            <a:r>
              <a:rPr lang="pt-BR" sz="1600"/>
              <a:t>    800= (35100-y)/(2004-x)</a:t>
            </a:r>
          </a:p>
          <a:p>
            <a:pPr marL="0" indent="0" algn="l">
              <a:buNone/>
            </a:pPr>
            <a:r>
              <a:rPr lang="pt-BR" sz="1600"/>
              <a:t>    800 * (2004-x) = 35100-y</a:t>
            </a:r>
          </a:p>
          <a:p>
            <a:pPr marL="0" indent="0" algn="l">
              <a:buNone/>
            </a:pPr>
            <a:r>
              <a:rPr lang="pt-BR" sz="1600"/>
              <a:t>    y =-800 * (2004-x) + 35100</a:t>
            </a:r>
          </a:p>
          <a:p>
            <a:pPr marL="0" indent="0" algn="l">
              <a:buNone/>
            </a:pPr>
            <a:r>
              <a:rPr lang="pt-BR" sz="1600"/>
              <a:t>    y =800 * (x-2004) + 35100</a:t>
            </a:r>
          </a:p>
          <a:p>
            <a:pPr marL="0" indent="0" algn="l">
              <a:buNone/>
            </a:pPr>
            <a:r>
              <a:rPr lang="pt-BR" sz="1600"/>
              <a:t>    y=N</a:t>
            </a:r>
          </a:p>
          <a:p>
            <a:pPr marL="0" indent="0" algn="l">
              <a:buNone/>
            </a:pPr>
            <a:r>
              <a:rPr lang="pt-BR" sz="1600"/>
              <a:t>   N= 800 * (x-2004) + 3510</a:t>
            </a:r>
          </a:p>
          <a:p>
            <a:pPr marL="0" indent="0" algn="l">
              <a:buNone/>
            </a:pPr>
            <a:r>
              <a:rPr lang="pt-BR" sz="1600"/>
              <a:t>   </a:t>
            </a:r>
            <a:r>
              <a:rPr lang="pt-BR" sz="1600" u="sng"/>
              <a:t>N= 3 200x+ 35 100.</a:t>
            </a:r>
          </a:p>
          <a:p>
            <a:pPr marL="0" indent="0" algn="l">
              <a:buNone/>
            </a:pPr>
            <a:r>
              <a:rPr lang="pt-BR" sz="1600">
                <a:solidFill>
                  <a:srgbClr val="FF0066"/>
                </a:solidFill>
              </a:rPr>
              <a:t>   </a:t>
            </a:r>
            <a:r>
              <a:rPr lang="pt-BR" sz="1600" u="sng">
                <a:solidFill>
                  <a:srgbClr val="FF0066"/>
                </a:solidFill>
              </a:rPr>
              <a:t>Alternativa correta e) N= 3 200x+ 35 100.</a:t>
            </a:r>
            <a:endParaRPr lang="pt-BR" sz="1600" b="1" dirty="0">
              <a:solidFill>
                <a:srgbClr val="FF0066"/>
              </a:solidFill>
              <a:latin typeface="+mn-lt"/>
            </a:endParaRPr>
          </a:p>
        </p:txBody>
      </p:sp>
      <p:sp>
        <p:nvSpPr>
          <p:cNvPr id="8" name="Retângulo 7">
            <a:extLst>
              <a:ext uri="{FF2B5EF4-FFF2-40B4-BE49-F238E27FC236}">
                <a16:creationId xmlns:a16="http://schemas.microsoft.com/office/drawing/2014/main" id="{72D84DB0-E5CB-C137-AB3A-4DD2EE32DCE5}"/>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
        <p:nvSpPr>
          <p:cNvPr id="10" name="CaixaDeTexto 9">
            <a:extLst>
              <a:ext uri="{FF2B5EF4-FFF2-40B4-BE49-F238E27FC236}">
                <a16:creationId xmlns:a16="http://schemas.microsoft.com/office/drawing/2014/main" id="{47A30459-79A1-CD4F-A800-D815431CA6FF}"/>
              </a:ext>
            </a:extLst>
          </p:cNvPr>
          <p:cNvSpPr txBox="1"/>
          <p:nvPr/>
        </p:nvSpPr>
        <p:spPr>
          <a:xfrm>
            <a:off x="647745" y="7732456"/>
            <a:ext cx="4871582" cy="8956298"/>
          </a:xfrm>
          <a:prstGeom prst="rect">
            <a:avLst/>
          </a:prstGeom>
          <a:noFill/>
        </p:spPr>
        <p:txBody>
          <a:bodyPr wrap="square">
            <a:spAutoFit/>
          </a:bodyPr>
          <a:lstStyle/>
          <a:p>
            <a:pPr marL="0" indent="0">
              <a:buNone/>
            </a:pPr>
            <a:endParaRPr lang="pt-BR" sz="2400" u="sng"/>
          </a:p>
          <a:p>
            <a:r>
              <a:rPr lang="pt-BR" sz="2400"/>
              <a:t>Em Economia, costuma-se representar o consumo mensal C de uma família por uma função linear C = c0 + c1Y, em que c0 é o consumo independente da renda, c1 é a chamada propensão ao consumo e Y é a renda mensal da família.</a:t>
            </a:r>
          </a:p>
          <a:p>
            <a:pPr marL="0" indent="0">
              <a:buNone/>
            </a:pPr>
            <a:r>
              <a:rPr lang="pt-BR" sz="2400"/>
              <a:t>   Uma determinada família possui a seguinte função consumo: C = 500 + 0,8Y. Nesse caso, ela possui um gasto  de R$ 500,00, independente da renda, e propensão ao consumo de 0,8. Nessa família, a renda mensal provém somente dos salários do pai e da mãe, que são, respectivamente, R$ 3 000,00 e R$ 4 000,00.</a:t>
            </a:r>
          </a:p>
          <a:p>
            <a:pPr marL="0" indent="0">
              <a:buNone/>
            </a:pPr>
            <a:r>
              <a:rPr lang="pt-BR" sz="2400"/>
              <a:t>   Qual o consumo mensal dessa família?</a:t>
            </a:r>
          </a:p>
          <a:p>
            <a:pPr marL="0" indent="0">
              <a:buNone/>
            </a:pPr>
            <a:r>
              <a:rPr lang="pt-BR" sz="2400"/>
              <a:t>    a) R$ 2 900,00.</a:t>
            </a:r>
          </a:p>
          <a:p>
            <a:pPr marL="0" indent="0">
              <a:buNone/>
            </a:pPr>
            <a:r>
              <a:rPr lang="pt-BR" sz="2400"/>
              <a:t>    b) R$ 3 300,00.</a:t>
            </a:r>
          </a:p>
          <a:p>
            <a:pPr marL="0" indent="0">
              <a:buNone/>
            </a:pPr>
            <a:r>
              <a:rPr lang="pt-BR" sz="2400"/>
              <a:t>    c) R$ 3 700,00.</a:t>
            </a:r>
          </a:p>
          <a:p>
            <a:pPr marL="0" indent="0">
              <a:buNone/>
            </a:pPr>
            <a:r>
              <a:rPr lang="pt-BR" sz="2400"/>
              <a:t>    d) R$ 6 100,00.</a:t>
            </a:r>
          </a:p>
          <a:p>
            <a:pPr marL="0" indent="0">
              <a:buNone/>
            </a:pPr>
            <a:r>
              <a:rPr lang="pt-BR" sz="2400"/>
              <a:t>    e) R$ 6 600,00.</a:t>
            </a:r>
            <a:endParaRPr lang="pt-BR"/>
          </a:p>
        </p:txBody>
      </p:sp>
    </p:spTree>
    <p:extLst>
      <p:ext uri="{BB962C8B-B14F-4D97-AF65-F5344CB8AC3E}">
        <p14:creationId xmlns:p14="http://schemas.microsoft.com/office/powerpoint/2010/main" val="38127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27838" y="319778"/>
            <a:ext cx="7365206" cy="475059"/>
          </a:xfrm>
        </p:spPr>
        <p:txBody>
          <a:bodyPr/>
          <a:lstStyle/>
          <a:p>
            <a:r>
              <a:rPr lang="pt-BR"/>
              <a:t>2014 - Questão 23</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249290" y="625549"/>
            <a:ext cx="8021990" cy="356259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pt-BR" sz="1400" u="sng"/>
          </a:p>
          <a:p>
            <a:r>
              <a:rPr lang="pt-BR" sz="1400"/>
              <a:t>Em Economia, costuma-se representar o consumo mensal C de uma família por uma função linear C = c0 + c1Y, em que c0 é o consumo independente da renda, c1 é a chamada propensão ao consumo e Y é a renda mensal da família.</a:t>
            </a:r>
          </a:p>
          <a:p>
            <a:pPr marL="0" indent="0">
              <a:buNone/>
            </a:pPr>
            <a:r>
              <a:rPr lang="pt-BR" sz="1400"/>
              <a:t>   Uma determinada família possui a seguinte função consumo: C = 500 + 0,8Y. Nesse caso, ela possui um gasto  de R$ 500,00, independente da renda, e propensão ao consumo de 0,8. Nessa família, a renda mensal provém somente dos salários do pai e da mãe, que são, respectivamente, R$ 3 000,00 e R$ 4 000,00.</a:t>
            </a:r>
          </a:p>
          <a:p>
            <a:pPr marL="0" indent="0">
              <a:buNone/>
            </a:pPr>
            <a:r>
              <a:rPr lang="pt-BR" sz="1400"/>
              <a:t>   Qual o consumo mensal dessa família?</a:t>
            </a:r>
          </a:p>
          <a:p>
            <a:pPr marL="0" indent="0">
              <a:buNone/>
            </a:pPr>
            <a:r>
              <a:rPr lang="pt-BR" sz="1400"/>
              <a:t>    a) R$ 2 900,00.</a:t>
            </a:r>
          </a:p>
          <a:p>
            <a:pPr marL="0" indent="0">
              <a:buNone/>
            </a:pPr>
            <a:r>
              <a:rPr lang="pt-BR" sz="1400"/>
              <a:t>    b) R$ 3 300,00.</a:t>
            </a:r>
          </a:p>
          <a:p>
            <a:pPr marL="0" indent="0">
              <a:buNone/>
            </a:pPr>
            <a:r>
              <a:rPr lang="pt-BR" sz="1400"/>
              <a:t>    c) R$ 3 700,00.</a:t>
            </a:r>
          </a:p>
          <a:p>
            <a:pPr marL="0" indent="0">
              <a:buNone/>
            </a:pPr>
            <a:r>
              <a:rPr lang="pt-BR" sz="1400"/>
              <a:t>    d) R$ 6 100,00.</a:t>
            </a:r>
          </a:p>
          <a:p>
            <a:pPr marL="0" indent="0">
              <a:buNone/>
            </a:pPr>
            <a:r>
              <a:rPr lang="pt-BR" sz="1400"/>
              <a:t>    e) R$ 6 600,00.</a:t>
            </a:r>
            <a:endParaRPr lang="pt-BR" sz="1350"/>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040E6DF0-3E5A-6649-8E04-EFE9F2ECDAEB}"/>
                  </a:ext>
                </a:extLst>
              </p14:cNvPr>
              <p14:cNvContentPartPr/>
              <p14:nvPr/>
            </p14:nvContentPartPr>
            <p14:xfrm>
              <a:off x="5107131" y="3584741"/>
              <a:ext cx="14310" cy="7290"/>
            </p14:xfrm>
          </p:contentPart>
        </mc:Choice>
        <mc:Fallback xmlns="">
          <p:pic>
            <p:nvPicPr>
              <p:cNvPr id="5" name="Tinta 4">
                <a:extLst>
                  <a:ext uri="{FF2B5EF4-FFF2-40B4-BE49-F238E27FC236}">
                    <a16:creationId xmlns:a16="http://schemas.microsoft.com/office/drawing/2014/main" id="{040E6DF0-3E5A-6649-8E04-EFE9F2ECDAEB}"/>
                  </a:ext>
                </a:extLst>
              </p:cNvPr>
              <p:cNvPicPr/>
              <p:nvPr/>
            </p:nvPicPr>
            <p:blipFill>
              <a:blip r:embed="rId3"/>
              <a:stretch>
                <a:fillRect/>
              </a:stretch>
            </p:blipFill>
            <p:spPr>
              <a:xfrm>
                <a:off x="5097958" y="3576062"/>
                <a:ext cx="32289" cy="24300"/>
              </a:xfrm>
              <a:prstGeom prst="rect">
                <a:avLst/>
              </a:prstGeom>
            </p:spPr>
          </p:pic>
        </mc:Fallback>
      </mc:AlternateContent>
      <p:sp>
        <p:nvSpPr>
          <p:cNvPr id="8" name="Retângulo 7">
            <a:extLst>
              <a:ext uri="{FF2B5EF4-FFF2-40B4-BE49-F238E27FC236}">
                <a16:creationId xmlns:a16="http://schemas.microsoft.com/office/drawing/2014/main" id="{72D84DB0-E5CB-C137-AB3A-4DD2EE32DCE5}"/>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Tree>
    <p:extLst>
      <p:ext uri="{BB962C8B-B14F-4D97-AF65-F5344CB8AC3E}">
        <p14:creationId xmlns:p14="http://schemas.microsoft.com/office/powerpoint/2010/main" val="35255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27838" y="319778"/>
            <a:ext cx="7365206" cy="475059"/>
          </a:xfrm>
        </p:spPr>
        <p:txBody>
          <a:bodyPr/>
          <a:lstStyle/>
          <a:p>
            <a:r>
              <a:rPr lang="pt-BR"/>
              <a:t>2014 - Questão 23</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249290" y="625549"/>
            <a:ext cx="8021990" cy="356259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pt-BR" sz="1400" u="sng"/>
          </a:p>
          <a:p>
            <a:r>
              <a:rPr lang="pt-BR" sz="1400"/>
              <a:t>Em Economia, costuma-se representar o consumo mensal C de uma família por uma função linear C = c0 + c1Y, em que c0 é o consumo independente da renda, c1 é a chamada propensão ao consumo e Y é a renda mensal da família.</a:t>
            </a:r>
          </a:p>
          <a:p>
            <a:pPr marL="0" indent="0">
              <a:buNone/>
            </a:pPr>
            <a:r>
              <a:rPr lang="pt-BR" sz="1400"/>
              <a:t>   Uma determinada família possui a seguinte função consumo: C = 500 + 0,8Y. Nesse caso, ela possui um gasto  de R$ 500,00, independente da renda, e propensão ao consumo de 0,8. Nessa família, a renda mensal provém somente dos salários do pai e da mãe, que são, respectivamente, R$ 3 000,00 e R$ 4 000,00.</a:t>
            </a:r>
          </a:p>
          <a:p>
            <a:pPr marL="0" indent="0">
              <a:buNone/>
            </a:pPr>
            <a:r>
              <a:rPr lang="pt-BR" sz="1400"/>
              <a:t>   Qual o consumo mensal dessa família?</a:t>
            </a:r>
          </a:p>
          <a:p>
            <a:pPr marL="0" indent="0">
              <a:buNone/>
            </a:pPr>
            <a:r>
              <a:rPr lang="pt-BR" sz="1400"/>
              <a:t>    a) R$ 2 900,00.</a:t>
            </a:r>
          </a:p>
          <a:p>
            <a:pPr marL="0" indent="0">
              <a:buNone/>
            </a:pPr>
            <a:r>
              <a:rPr lang="pt-BR" sz="1400"/>
              <a:t>    b) R$ 3 300,00.</a:t>
            </a:r>
          </a:p>
          <a:p>
            <a:pPr marL="0" indent="0">
              <a:buNone/>
            </a:pPr>
            <a:r>
              <a:rPr lang="pt-BR" sz="1400"/>
              <a:t>    c) R$ 3 700,00.</a:t>
            </a:r>
          </a:p>
          <a:p>
            <a:pPr marL="0" indent="0">
              <a:buNone/>
            </a:pPr>
            <a:r>
              <a:rPr lang="pt-BR" sz="1400"/>
              <a:t>    d) R$ 6 100,00.</a:t>
            </a:r>
          </a:p>
          <a:p>
            <a:pPr marL="0" indent="0">
              <a:buNone/>
            </a:pPr>
            <a:r>
              <a:rPr lang="pt-BR" sz="1400"/>
              <a:t>    e) R$ 6 600,00.</a:t>
            </a:r>
            <a:endParaRPr lang="pt-BR" sz="1350"/>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040E6DF0-3E5A-6649-8E04-EFE9F2ECDAEB}"/>
                  </a:ext>
                </a:extLst>
              </p14:cNvPr>
              <p14:cNvContentPartPr/>
              <p14:nvPr/>
            </p14:nvContentPartPr>
            <p14:xfrm>
              <a:off x="5107131" y="3584741"/>
              <a:ext cx="14310" cy="7290"/>
            </p14:xfrm>
          </p:contentPart>
        </mc:Choice>
        <mc:Fallback xmlns="">
          <p:pic>
            <p:nvPicPr>
              <p:cNvPr id="5" name="Tinta 4">
                <a:extLst>
                  <a:ext uri="{FF2B5EF4-FFF2-40B4-BE49-F238E27FC236}">
                    <a16:creationId xmlns:a16="http://schemas.microsoft.com/office/drawing/2014/main" id="{040E6DF0-3E5A-6649-8E04-EFE9F2ECDAEB}"/>
                  </a:ext>
                </a:extLst>
              </p:cNvPr>
              <p:cNvPicPr/>
              <p:nvPr/>
            </p:nvPicPr>
            <p:blipFill>
              <a:blip r:embed="rId3"/>
              <a:stretch>
                <a:fillRect/>
              </a:stretch>
            </p:blipFill>
            <p:spPr>
              <a:xfrm>
                <a:off x="5097958" y="3576062"/>
                <a:ext cx="32289" cy="24300"/>
              </a:xfrm>
              <a:prstGeom prst="rect">
                <a:avLst/>
              </a:prstGeom>
            </p:spPr>
          </p:pic>
        </mc:Fallback>
      </mc:AlternateContent>
      <p:sp>
        <p:nvSpPr>
          <p:cNvPr id="4" name="Retângulo 3">
            <a:extLst>
              <a:ext uri="{FF2B5EF4-FFF2-40B4-BE49-F238E27FC236}">
                <a16:creationId xmlns:a16="http://schemas.microsoft.com/office/drawing/2014/main" id="{3134060A-57BA-3C41-B182-07E14A7EDF4C}"/>
              </a:ext>
            </a:extLst>
          </p:cNvPr>
          <p:cNvSpPr/>
          <p:nvPr/>
        </p:nvSpPr>
        <p:spPr>
          <a:xfrm flipH="1">
            <a:off x="4260285" y="2869540"/>
            <a:ext cx="4431952" cy="3785652"/>
          </a:xfrm>
          <a:prstGeom prst="rect">
            <a:avLst/>
          </a:prstGeom>
          <a:solidFill>
            <a:schemeClr val="accent5">
              <a:lumMod val="40000"/>
              <a:lumOff val="60000"/>
            </a:schemeClr>
          </a:solidFill>
        </p:spPr>
        <p:txBody>
          <a:bodyPr wrap="square">
            <a:spAutoFit/>
          </a:bodyPr>
          <a:lstStyle/>
          <a:p>
            <a:pPr marL="0" indent="0" algn="l">
              <a:buNone/>
            </a:pPr>
            <a:endParaRPr lang="pt-BR" sz="1600" u="sng"/>
          </a:p>
          <a:p>
            <a:pPr algn="l"/>
            <a:r>
              <a:rPr lang="pt-BR" sz="1600"/>
              <a:t>O consumo mensal de uma família é dado por:</a:t>
            </a:r>
          </a:p>
          <a:p>
            <a:pPr marL="0" indent="0" algn="l">
              <a:buNone/>
            </a:pPr>
            <a:r>
              <a:rPr lang="pt-BR" sz="1600"/>
              <a:t>    C = Co + CY</a:t>
            </a:r>
          </a:p>
          <a:p>
            <a:pPr marL="0" indent="0" algn="l">
              <a:buNone/>
            </a:pPr>
            <a:r>
              <a:rPr lang="pt-BR" sz="1600"/>
              <a:t>    Nesse caso temos uma família que possui um consumo independente da renda de R$ 500,00 e uma propensão ao consumo de 0,8. Dessa forma, a equação se torna:</a:t>
            </a:r>
          </a:p>
          <a:p>
            <a:pPr marL="0" indent="0" algn="l">
              <a:buNone/>
            </a:pPr>
            <a:r>
              <a:rPr lang="pt-BR" sz="1600"/>
              <a:t>   C = 500 + 0,8Y</a:t>
            </a:r>
          </a:p>
          <a:p>
            <a:pPr marL="0" indent="0" algn="l">
              <a:buNone/>
            </a:pPr>
            <a:r>
              <a:rPr lang="pt-BR" sz="1600"/>
              <a:t>   Como Y corresponde a renda total da família, a qual corresponde a:</a:t>
            </a:r>
          </a:p>
          <a:p>
            <a:pPr marL="0" indent="0" algn="l">
              <a:buNone/>
            </a:pPr>
            <a:r>
              <a:rPr lang="pt-BR" sz="1600"/>
              <a:t>    Y = 3.000 + 4.000Y = R$ 7.000,00 </a:t>
            </a:r>
          </a:p>
          <a:p>
            <a:pPr marL="0" indent="0" algn="l">
              <a:buNone/>
            </a:pPr>
            <a:r>
              <a:rPr lang="pt-BR" sz="1600"/>
              <a:t>   Então o consumo dessa família será:</a:t>
            </a:r>
          </a:p>
          <a:p>
            <a:pPr marL="0" indent="0" algn="l">
              <a:buNone/>
            </a:pPr>
            <a:r>
              <a:rPr lang="pt-BR" sz="1600"/>
              <a:t>   C = 500 + 0,80.(7.000)C = 500 + 5.600C = R$ 6.100,00</a:t>
            </a:r>
          </a:p>
          <a:p>
            <a:pPr marL="0" indent="0" algn="l">
              <a:buNone/>
            </a:pPr>
            <a:r>
              <a:rPr lang="pt-BR" sz="1600" u="sng">
                <a:solidFill>
                  <a:srgbClr val="FF0066"/>
                </a:solidFill>
              </a:rPr>
              <a:t>    Alternativa correta d) R$ 6.100,00</a:t>
            </a:r>
            <a:endParaRPr lang="pt-BR" sz="1600" b="1" u="sng" dirty="0">
              <a:solidFill>
                <a:srgbClr val="FF0066"/>
              </a:solidFill>
              <a:latin typeface="+mn-lt"/>
            </a:endParaRPr>
          </a:p>
        </p:txBody>
      </p:sp>
      <p:sp>
        <p:nvSpPr>
          <p:cNvPr id="8" name="Retângulo 7">
            <a:extLst>
              <a:ext uri="{FF2B5EF4-FFF2-40B4-BE49-F238E27FC236}">
                <a16:creationId xmlns:a16="http://schemas.microsoft.com/office/drawing/2014/main" id="{72D84DB0-E5CB-C137-AB3A-4DD2EE32DCE5}"/>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Tree>
    <p:extLst>
      <p:ext uri="{BB962C8B-B14F-4D97-AF65-F5344CB8AC3E}">
        <p14:creationId xmlns:p14="http://schemas.microsoft.com/office/powerpoint/2010/main" val="375429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27838" y="319778"/>
            <a:ext cx="7365206" cy="475059"/>
          </a:xfrm>
        </p:spPr>
        <p:txBody>
          <a:bodyPr/>
          <a:lstStyle/>
          <a:p>
            <a:r>
              <a:rPr lang="pt-BR"/>
              <a:t>2014 - Questão 145 – Caderno Azul</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249290" y="625549"/>
            <a:ext cx="8021990" cy="356259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pt-BR" sz="1200" b="0" i="0">
              <a:solidFill>
                <a:srgbClr val="212529"/>
              </a:solidFill>
              <a:effectLst/>
              <a:latin typeface="Cambria" panose="02000000000000000000" pitchFamily="2" charset="0"/>
            </a:endParaRPr>
          </a:p>
          <a:p>
            <a:r>
              <a:rPr lang="pt-BR" sz="1400" b="0" i="0">
                <a:solidFill>
                  <a:srgbClr val="212529"/>
                </a:solidFill>
                <a:effectLst/>
                <a:latin typeface="Cambria" panose="02000000000000000000" pitchFamily="2" charset="0"/>
              </a:rPr>
              <a:t>Um professor, depois de corrigir as provas de sua turma, percebeu que várias questões estavam muito difíceis. Para compensar, decidiu utilizar uma função polinomial f, de grau menor que 3, para alterar as notas x da prova para notas y = f(x), da seguinte maneira:</a:t>
            </a:r>
            <a:br>
              <a:rPr lang="pt-BR" sz="1400"/>
            </a:br>
            <a:r>
              <a:rPr lang="pt-BR" sz="1400" b="0" i="0">
                <a:solidFill>
                  <a:srgbClr val="212529"/>
                </a:solidFill>
                <a:effectLst/>
                <a:latin typeface="Cambria" panose="02000000000000000000" pitchFamily="2" charset="0"/>
              </a:rPr>
              <a:t>• a nota zero permanece zero.</a:t>
            </a:r>
            <a:br>
              <a:rPr lang="pt-BR" sz="1400"/>
            </a:br>
            <a:r>
              <a:rPr lang="pt-BR" sz="1400" b="0" i="0">
                <a:solidFill>
                  <a:srgbClr val="212529"/>
                </a:solidFill>
                <a:effectLst/>
                <a:latin typeface="Cambria" panose="02000000000000000000" pitchFamily="2" charset="0"/>
              </a:rPr>
              <a:t>• a nota 10 permanece 10.</a:t>
            </a:r>
            <a:br>
              <a:rPr lang="pt-BR" sz="1400"/>
            </a:br>
            <a:r>
              <a:rPr lang="pt-BR" sz="1400" b="0" i="0">
                <a:solidFill>
                  <a:srgbClr val="212529"/>
                </a:solidFill>
                <a:effectLst/>
                <a:latin typeface="Cambria" panose="02000000000000000000" pitchFamily="2" charset="0"/>
              </a:rPr>
              <a:t>• a nota 5 passa a ser 6.</a:t>
            </a:r>
            <a:br>
              <a:rPr lang="pt-BR" sz="1400"/>
            </a:br>
            <a:r>
              <a:rPr lang="pt-BR" sz="1400" b="1" i="0">
                <a:solidFill>
                  <a:srgbClr val="212529"/>
                </a:solidFill>
                <a:effectLst/>
                <a:latin typeface="Cambria" panose="02000000000000000000" pitchFamily="2" charset="0"/>
              </a:rPr>
              <a:t>A expressão da função y=f(x) a ser utilizada pelo professor é:</a:t>
            </a:r>
          </a:p>
          <a:p>
            <a:pPr marL="0" indent="0">
              <a:buNone/>
            </a:pPr>
            <a:r>
              <a:rPr lang="pt-BR" sz="1400"/>
              <a:t>    a) y= -(1)/(25)x^(2) + (7)/(5)x</a:t>
            </a:r>
          </a:p>
          <a:p>
            <a:pPr marL="0" indent="0">
              <a:buNone/>
            </a:pPr>
            <a:r>
              <a:rPr lang="pt-BR" sz="1400"/>
              <a:t>    b) y= -(1)/(10)x^(2) + 2x</a:t>
            </a:r>
          </a:p>
          <a:p>
            <a:pPr marL="0" indent="0">
              <a:buNone/>
            </a:pPr>
            <a:r>
              <a:rPr lang="pt-BR" sz="1400"/>
              <a:t>    c) y= (1)/(24) x^(2) + (7)/(12) x</a:t>
            </a:r>
          </a:p>
          <a:p>
            <a:pPr marL="0" indent="0">
              <a:buNone/>
            </a:pPr>
            <a:r>
              <a:rPr lang="pt-BR" sz="1400"/>
              <a:t>    d) y= (4)/(5) x +2</a:t>
            </a:r>
          </a:p>
          <a:p>
            <a:pPr marL="0" indent="0">
              <a:buNone/>
            </a:pPr>
            <a:r>
              <a:rPr lang="pt-BR" sz="1400"/>
              <a:t>    e) y=x</a:t>
            </a:r>
            <a:endParaRPr lang="pt-BR" sz="1350"/>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040E6DF0-3E5A-6649-8E04-EFE9F2ECDAEB}"/>
                  </a:ext>
                </a:extLst>
              </p14:cNvPr>
              <p14:cNvContentPartPr/>
              <p14:nvPr/>
            </p14:nvContentPartPr>
            <p14:xfrm>
              <a:off x="5107131" y="3584741"/>
              <a:ext cx="14310" cy="7290"/>
            </p14:xfrm>
          </p:contentPart>
        </mc:Choice>
        <mc:Fallback xmlns="">
          <p:pic>
            <p:nvPicPr>
              <p:cNvPr id="5" name="Tinta 4">
                <a:extLst>
                  <a:ext uri="{FF2B5EF4-FFF2-40B4-BE49-F238E27FC236}">
                    <a16:creationId xmlns:a16="http://schemas.microsoft.com/office/drawing/2014/main" id="{040E6DF0-3E5A-6649-8E04-EFE9F2ECDAEB}"/>
                  </a:ext>
                </a:extLst>
              </p:cNvPr>
              <p:cNvPicPr/>
              <p:nvPr/>
            </p:nvPicPr>
            <p:blipFill>
              <a:blip r:embed="rId3"/>
              <a:stretch>
                <a:fillRect/>
              </a:stretch>
            </p:blipFill>
            <p:spPr>
              <a:xfrm>
                <a:off x="5097958" y="3576062"/>
                <a:ext cx="32289" cy="24300"/>
              </a:xfrm>
              <a:prstGeom prst="rect">
                <a:avLst/>
              </a:prstGeom>
            </p:spPr>
          </p:pic>
        </mc:Fallback>
      </mc:AlternateContent>
      <p:sp>
        <p:nvSpPr>
          <p:cNvPr id="8" name="Retângulo 7">
            <a:extLst>
              <a:ext uri="{FF2B5EF4-FFF2-40B4-BE49-F238E27FC236}">
                <a16:creationId xmlns:a16="http://schemas.microsoft.com/office/drawing/2014/main" id="{72D84DB0-E5CB-C137-AB3A-4DD2EE32DCE5}"/>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Tree>
    <p:extLst>
      <p:ext uri="{BB962C8B-B14F-4D97-AF65-F5344CB8AC3E}">
        <p14:creationId xmlns:p14="http://schemas.microsoft.com/office/powerpoint/2010/main" val="154738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FC45-E3E6-4E4D-8143-E665941B6EA2}"/>
              </a:ext>
            </a:extLst>
          </p:cNvPr>
          <p:cNvSpPr>
            <a:spLocks noGrp="1"/>
          </p:cNvSpPr>
          <p:nvPr>
            <p:ph type="title" idx="4294967295"/>
          </p:nvPr>
        </p:nvSpPr>
        <p:spPr>
          <a:xfrm>
            <a:off x="127838" y="319778"/>
            <a:ext cx="7365206" cy="475059"/>
          </a:xfrm>
        </p:spPr>
        <p:txBody>
          <a:bodyPr/>
          <a:lstStyle/>
          <a:p>
            <a:r>
              <a:rPr lang="pt-BR"/>
              <a:t>2014 - Questão 145 – Caderno Azul</a:t>
            </a:r>
          </a:p>
        </p:txBody>
      </p:sp>
      <p:sp>
        <p:nvSpPr>
          <p:cNvPr id="6" name="Subtítulo 2">
            <a:extLst>
              <a:ext uri="{FF2B5EF4-FFF2-40B4-BE49-F238E27FC236}">
                <a16:creationId xmlns:a16="http://schemas.microsoft.com/office/drawing/2014/main" id="{CAD6B395-6B7C-7041-9D55-7F17AD6B58C4}"/>
              </a:ext>
            </a:extLst>
          </p:cNvPr>
          <p:cNvSpPr txBox="1">
            <a:spLocks/>
          </p:cNvSpPr>
          <p:nvPr/>
        </p:nvSpPr>
        <p:spPr>
          <a:xfrm>
            <a:off x="249290" y="625549"/>
            <a:ext cx="8021990" cy="356259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pt-BR" sz="1200" b="0" i="0">
              <a:solidFill>
                <a:srgbClr val="212529"/>
              </a:solidFill>
              <a:effectLst/>
              <a:latin typeface="Cambria" panose="02000000000000000000" pitchFamily="2" charset="0"/>
            </a:endParaRPr>
          </a:p>
          <a:p>
            <a:r>
              <a:rPr lang="pt-BR" sz="1400" b="0" i="0">
                <a:solidFill>
                  <a:srgbClr val="212529"/>
                </a:solidFill>
                <a:effectLst/>
                <a:latin typeface="Cambria" panose="02000000000000000000" pitchFamily="2" charset="0"/>
              </a:rPr>
              <a:t>Um professor, depois de corrigir as provas de sua turma, percebeu que várias questões estavam muito difíceis. Para compensar, decidiu utilizar uma função polinomial f, de grau menor que 3, para alterar as notas x da prova para notas y = f(x), da seguinte maneira:</a:t>
            </a:r>
            <a:br>
              <a:rPr lang="pt-BR" sz="1400"/>
            </a:br>
            <a:r>
              <a:rPr lang="pt-BR" sz="1400" b="0" i="0">
                <a:solidFill>
                  <a:srgbClr val="212529"/>
                </a:solidFill>
                <a:effectLst/>
                <a:latin typeface="Cambria" panose="02000000000000000000" pitchFamily="2" charset="0"/>
              </a:rPr>
              <a:t>• a nota zero permanece zero.</a:t>
            </a:r>
            <a:br>
              <a:rPr lang="pt-BR" sz="1400"/>
            </a:br>
            <a:r>
              <a:rPr lang="pt-BR" sz="1400" b="0" i="0">
                <a:solidFill>
                  <a:srgbClr val="212529"/>
                </a:solidFill>
                <a:effectLst/>
                <a:latin typeface="Cambria" panose="02000000000000000000" pitchFamily="2" charset="0"/>
              </a:rPr>
              <a:t>• a nota 10 permanece 10.</a:t>
            </a:r>
            <a:br>
              <a:rPr lang="pt-BR" sz="1400"/>
            </a:br>
            <a:r>
              <a:rPr lang="pt-BR" sz="1400" b="0" i="0">
                <a:solidFill>
                  <a:srgbClr val="212529"/>
                </a:solidFill>
                <a:effectLst/>
                <a:latin typeface="Cambria" panose="02000000000000000000" pitchFamily="2" charset="0"/>
              </a:rPr>
              <a:t>• a nota 5 passa a ser 6.</a:t>
            </a:r>
            <a:br>
              <a:rPr lang="pt-BR" sz="1400"/>
            </a:br>
            <a:r>
              <a:rPr lang="pt-BR" sz="1400" b="1" i="0">
                <a:solidFill>
                  <a:srgbClr val="212529"/>
                </a:solidFill>
                <a:effectLst/>
                <a:latin typeface="Cambria" panose="02000000000000000000" pitchFamily="2" charset="0"/>
              </a:rPr>
              <a:t>A expressão da função y=f(x) a ser utilizada pelo professor é:</a:t>
            </a:r>
          </a:p>
          <a:p>
            <a:pPr marL="0" indent="0">
              <a:buNone/>
            </a:pPr>
            <a:r>
              <a:rPr lang="pt-BR" sz="1400"/>
              <a:t>    a) y= -(1)/(25)x^(2) + (7)/(5)x</a:t>
            </a:r>
          </a:p>
          <a:p>
            <a:pPr marL="0" indent="0">
              <a:buNone/>
            </a:pPr>
            <a:r>
              <a:rPr lang="pt-BR" sz="1400"/>
              <a:t>    b) y= -(1)/(10)x^(2) + 2x</a:t>
            </a:r>
          </a:p>
          <a:p>
            <a:pPr marL="0" indent="0">
              <a:buNone/>
            </a:pPr>
            <a:r>
              <a:rPr lang="pt-BR" sz="1400"/>
              <a:t>    c) y= (1)/(24) x^(2) + (7)/(12) x</a:t>
            </a:r>
          </a:p>
          <a:p>
            <a:pPr marL="0" indent="0">
              <a:buNone/>
            </a:pPr>
            <a:r>
              <a:rPr lang="pt-BR" sz="1400"/>
              <a:t>    d) y= (4)/(5) x +2</a:t>
            </a:r>
          </a:p>
          <a:p>
            <a:pPr marL="0" indent="0">
              <a:buNone/>
            </a:pPr>
            <a:r>
              <a:rPr lang="pt-BR" sz="1400"/>
              <a:t>    e) y=x</a:t>
            </a:r>
            <a:endParaRPr lang="pt-BR" sz="1350"/>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040E6DF0-3E5A-6649-8E04-EFE9F2ECDAEB}"/>
                  </a:ext>
                </a:extLst>
              </p14:cNvPr>
              <p14:cNvContentPartPr/>
              <p14:nvPr/>
            </p14:nvContentPartPr>
            <p14:xfrm>
              <a:off x="5107131" y="3584741"/>
              <a:ext cx="14310" cy="7290"/>
            </p14:xfrm>
          </p:contentPart>
        </mc:Choice>
        <mc:Fallback xmlns="">
          <p:pic>
            <p:nvPicPr>
              <p:cNvPr id="5" name="Tinta 4">
                <a:extLst>
                  <a:ext uri="{FF2B5EF4-FFF2-40B4-BE49-F238E27FC236}">
                    <a16:creationId xmlns:a16="http://schemas.microsoft.com/office/drawing/2014/main" id="{040E6DF0-3E5A-6649-8E04-EFE9F2ECDAEB}"/>
                  </a:ext>
                </a:extLst>
              </p:cNvPr>
              <p:cNvPicPr/>
              <p:nvPr/>
            </p:nvPicPr>
            <p:blipFill>
              <a:blip r:embed="rId3"/>
              <a:stretch>
                <a:fillRect/>
              </a:stretch>
            </p:blipFill>
            <p:spPr>
              <a:xfrm>
                <a:off x="5097958" y="3576062"/>
                <a:ext cx="32289" cy="24300"/>
              </a:xfrm>
              <a:prstGeom prst="rect">
                <a:avLst/>
              </a:prstGeom>
            </p:spPr>
          </p:pic>
        </mc:Fallback>
      </mc:AlternateContent>
      <p:sp>
        <p:nvSpPr>
          <p:cNvPr id="4" name="Retângulo 3">
            <a:extLst>
              <a:ext uri="{FF2B5EF4-FFF2-40B4-BE49-F238E27FC236}">
                <a16:creationId xmlns:a16="http://schemas.microsoft.com/office/drawing/2014/main" id="{3134060A-57BA-3C41-B182-07E14A7EDF4C}"/>
              </a:ext>
            </a:extLst>
          </p:cNvPr>
          <p:cNvSpPr/>
          <p:nvPr/>
        </p:nvSpPr>
        <p:spPr>
          <a:xfrm flipH="1">
            <a:off x="5614254" y="2863529"/>
            <a:ext cx="2849284" cy="2308324"/>
          </a:xfrm>
          <a:prstGeom prst="rect">
            <a:avLst/>
          </a:prstGeom>
          <a:solidFill>
            <a:schemeClr val="accent5">
              <a:lumMod val="40000"/>
              <a:lumOff val="60000"/>
            </a:schemeClr>
          </a:solidFill>
        </p:spPr>
        <p:txBody>
          <a:bodyPr wrap="square">
            <a:spAutoFit/>
          </a:bodyPr>
          <a:lstStyle/>
          <a:p>
            <a:pPr algn="l"/>
            <a:r>
              <a:rPr lang="pt-BR" sz="1600">
                <a:solidFill>
                  <a:schemeClr val="accent4"/>
                </a:solidFill>
              </a:rPr>
              <a:t>F(x)=ax²+bx+c   C=0</a:t>
            </a:r>
          </a:p>
          <a:p>
            <a:pPr algn="l"/>
            <a:r>
              <a:rPr lang="pt-BR" sz="1600">
                <a:solidFill>
                  <a:schemeClr val="accent4"/>
                </a:solidFill>
              </a:rPr>
              <a:t>10=100a+10b</a:t>
            </a:r>
          </a:p>
          <a:p>
            <a:pPr algn="l"/>
            <a:r>
              <a:rPr lang="pt-BR" sz="1600">
                <a:solidFill>
                  <a:schemeClr val="accent4"/>
                </a:solidFill>
              </a:rPr>
              <a:t>6=25ª+5b.(-4)</a:t>
            </a:r>
          </a:p>
          <a:p>
            <a:pPr algn="l"/>
            <a:endParaRPr lang="pt-BR" sz="1600" b="1" u="sng">
              <a:solidFill>
                <a:schemeClr val="accent4"/>
              </a:solidFill>
              <a:latin typeface="+mn-lt"/>
            </a:endParaRPr>
          </a:p>
          <a:p>
            <a:pPr algn="l"/>
            <a:r>
              <a:rPr lang="pt-BR" sz="1600">
                <a:solidFill>
                  <a:schemeClr val="accent4"/>
                </a:solidFill>
              </a:rPr>
              <a:t>10=100ª+10b</a:t>
            </a:r>
          </a:p>
          <a:p>
            <a:pPr algn="l"/>
            <a:r>
              <a:rPr lang="pt-BR" sz="1600">
                <a:solidFill>
                  <a:schemeClr val="accent4"/>
                </a:solidFill>
              </a:rPr>
              <a:t>-24=100a-20b</a:t>
            </a:r>
          </a:p>
          <a:p>
            <a:pPr algn="l"/>
            <a:endParaRPr lang="pt-BR" sz="1600" b="1" u="sng">
              <a:solidFill>
                <a:schemeClr val="accent4"/>
              </a:solidFill>
              <a:latin typeface="+mn-lt"/>
            </a:endParaRPr>
          </a:p>
          <a:p>
            <a:pPr algn="l"/>
            <a:r>
              <a:rPr lang="pt-BR" sz="1600">
                <a:solidFill>
                  <a:schemeClr val="accent4"/>
                </a:solidFill>
              </a:rPr>
              <a:t>-14=10b</a:t>
            </a:r>
          </a:p>
          <a:p>
            <a:pPr algn="l"/>
            <a:r>
              <a:rPr lang="pt-BR" sz="1600">
                <a:solidFill>
                  <a:schemeClr val="accent4"/>
                </a:solidFill>
              </a:rPr>
              <a:t>b=14/-10 = 7/5</a:t>
            </a:r>
            <a:endParaRPr lang="pt-BR" sz="1600" b="1" u="sng" dirty="0">
              <a:solidFill>
                <a:schemeClr val="accent4"/>
              </a:solidFill>
              <a:latin typeface="+mn-lt"/>
            </a:endParaRPr>
          </a:p>
        </p:txBody>
      </p:sp>
      <p:sp>
        <p:nvSpPr>
          <p:cNvPr id="8" name="Retângulo 7">
            <a:extLst>
              <a:ext uri="{FF2B5EF4-FFF2-40B4-BE49-F238E27FC236}">
                <a16:creationId xmlns:a16="http://schemas.microsoft.com/office/drawing/2014/main" id="{72D84DB0-E5CB-C137-AB3A-4DD2EE32DCE5}"/>
              </a:ext>
            </a:extLst>
          </p:cNvPr>
          <p:cNvSpPr/>
          <p:nvPr/>
        </p:nvSpPr>
        <p:spPr>
          <a:xfrm rot="16200000">
            <a:off x="6993865" y="4177076"/>
            <a:ext cx="4002121" cy="461665"/>
          </a:xfrm>
          <a:prstGeom prst="rect">
            <a:avLst/>
          </a:prstGeom>
        </p:spPr>
        <p:txBody>
          <a:bodyPr wrap="none">
            <a:spAutoFit/>
          </a:bodyPr>
          <a:lstStyle/>
          <a:p>
            <a:pPr algn="l" defTabSz="685842" eaLnBrk="1" fontAlgn="auto" hangingPunct="1">
              <a:spcBef>
                <a:spcPts val="0"/>
              </a:spcBef>
              <a:spcAft>
                <a:spcPts val="0"/>
              </a:spcAft>
              <a:defRPr/>
            </a:pPr>
            <a:r>
              <a:rPr lang="pt-BR" sz="1200" b="1" i="1">
                <a:solidFill>
                  <a:schemeClr val="bg1">
                    <a:lumMod val="50000"/>
                  </a:schemeClr>
                </a:solidFill>
              </a:rPr>
              <a:t>Bruno, Giovana Marsigli, Mariana Akemi, Igor Nogueira </a:t>
            </a:r>
            <a:endParaRPr lang="pt-BR" sz="1200" b="1" i="1" dirty="0">
              <a:solidFill>
                <a:schemeClr val="bg1">
                  <a:lumMod val="50000"/>
                </a:schemeClr>
              </a:solidFill>
            </a:endParaRPr>
          </a:p>
          <a:p>
            <a:pPr marL="0" marR="0" indent="0" algn="l" defTabSz="685842" rtl="0" eaLnBrk="1" fontAlgn="auto" latinLnBrk="0" hangingPunct="1">
              <a:lnSpc>
                <a:spcPct val="100000"/>
              </a:lnSpc>
              <a:spcBef>
                <a:spcPts val="0"/>
              </a:spcBef>
              <a:spcAft>
                <a:spcPts val="0"/>
              </a:spcAft>
              <a:buClrTx/>
              <a:buSzTx/>
              <a:buFontTx/>
              <a:buNone/>
              <a:tabLst/>
              <a:defRPr/>
            </a:pPr>
            <a:endParaRPr lang="pt-BR" sz="1200" b="1" i="1" dirty="0">
              <a:solidFill>
                <a:schemeClr val="bg1">
                  <a:lumMod val="50000"/>
                </a:schemeClr>
              </a:solidFill>
            </a:endParaRPr>
          </a:p>
        </p:txBody>
      </p:sp>
      <p:sp>
        <p:nvSpPr>
          <p:cNvPr id="10" name="Double Brace 9">
            <a:extLst>
              <a:ext uri="{FF2B5EF4-FFF2-40B4-BE49-F238E27FC236}">
                <a16:creationId xmlns:a16="http://schemas.microsoft.com/office/drawing/2014/main" id="{B18B5521-AF20-ED06-6AF8-D7EA8813FD5F}"/>
              </a:ext>
            </a:extLst>
          </p:cNvPr>
          <p:cNvSpPr/>
          <p:nvPr/>
        </p:nvSpPr>
        <p:spPr>
          <a:xfrm>
            <a:off x="5614254" y="3171260"/>
            <a:ext cx="1367000" cy="508443"/>
          </a:xfrm>
          <a:prstGeom prst="bracePair">
            <a:avLst>
              <a:gd name="adj" fmla="val 10762"/>
            </a:avLst>
          </a:prstGeom>
          <a:ln>
            <a:solidFill>
              <a:srgbClr val="FF0066"/>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solidFill>
                <a:srgbClr val="FF0000"/>
              </a:solidFill>
            </a:endParaRPr>
          </a:p>
        </p:txBody>
      </p:sp>
      <p:sp>
        <p:nvSpPr>
          <p:cNvPr id="12" name="CaixaDeTexto 11">
            <a:extLst>
              <a:ext uri="{FF2B5EF4-FFF2-40B4-BE49-F238E27FC236}">
                <a16:creationId xmlns:a16="http://schemas.microsoft.com/office/drawing/2014/main" id="{11A00603-D68D-ECD1-C75F-4D24028DBBBE}"/>
              </a:ext>
            </a:extLst>
          </p:cNvPr>
          <p:cNvSpPr txBox="1"/>
          <p:nvPr/>
        </p:nvSpPr>
        <p:spPr>
          <a:xfrm>
            <a:off x="2905875" y="1775910"/>
            <a:ext cx="904566" cy="715581"/>
          </a:xfrm>
          <a:prstGeom prst="rect">
            <a:avLst/>
          </a:prstGeom>
          <a:noFill/>
        </p:spPr>
        <p:txBody>
          <a:bodyPr wrap="square" rtlCol="0">
            <a:spAutoFit/>
          </a:bodyPr>
          <a:lstStyle/>
          <a:p>
            <a:pPr algn="l"/>
            <a:r>
              <a:rPr lang="pt-BR" sz="1350">
                <a:solidFill>
                  <a:srgbClr val="FF0066"/>
                </a:solidFill>
              </a:rPr>
              <a:t>f(0)=0</a:t>
            </a:r>
          </a:p>
          <a:p>
            <a:pPr algn="l"/>
            <a:r>
              <a:rPr lang="pt-BR" sz="1350">
                <a:solidFill>
                  <a:srgbClr val="FF0066"/>
                </a:solidFill>
              </a:rPr>
              <a:t>f(10)=10</a:t>
            </a:r>
          </a:p>
          <a:p>
            <a:pPr algn="l"/>
            <a:r>
              <a:rPr lang="pt-BR" sz="1350">
                <a:solidFill>
                  <a:srgbClr val="FF0066"/>
                </a:solidFill>
              </a:rPr>
              <a:t>f(6)=5</a:t>
            </a:r>
          </a:p>
        </p:txBody>
      </p:sp>
      <p:sp>
        <p:nvSpPr>
          <p:cNvPr id="14" name="Double Brace 9">
            <a:extLst>
              <a:ext uri="{FF2B5EF4-FFF2-40B4-BE49-F238E27FC236}">
                <a16:creationId xmlns:a16="http://schemas.microsoft.com/office/drawing/2014/main" id="{B22735FE-54F8-CEF0-4E93-CAB986E601C4}"/>
              </a:ext>
            </a:extLst>
          </p:cNvPr>
          <p:cNvSpPr/>
          <p:nvPr/>
        </p:nvSpPr>
        <p:spPr>
          <a:xfrm>
            <a:off x="5639165" y="3846585"/>
            <a:ext cx="1367000" cy="508443"/>
          </a:xfrm>
          <a:prstGeom prst="bracePair">
            <a:avLst>
              <a:gd name="adj" fmla="val 10762"/>
            </a:avLst>
          </a:prstGeom>
          <a:ln>
            <a:solidFill>
              <a:srgbClr val="FF0066"/>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15" name="Tinta 14">
                <a:extLst>
                  <a:ext uri="{FF2B5EF4-FFF2-40B4-BE49-F238E27FC236}">
                    <a16:creationId xmlns:a16="http://schemas.microsoft.com/office/drawing/2014/main" id="{4D4C87A6-B0DE-633C-4447-1F295BF6D20C}"/>
                  </a:ext>
                </a:extLst>
              </p14:cNvPr>
              <p14:cNvContentPartPr/>
              <p14:nvPr/>
            </p14:nvContentPartPr>
            <p14:xfrm>
              <a:off x="6556158" y="4692600"/>
              <a:ext cx="522360" cy="538560"/>
            </p14:xfrm>
          </p:contentPart>
        </mc:Choice>
        <mc:Fallback xmlns="">
          <p:pic>
            <p:nvPicPr>
              <p:cNvPr id="15" name="Tinta 14">
                <a:extLst>
                  <a:ext uri="{FF2B5EF4-FFF2-40B4-BE49-F238E27FC236}">
                    <a16:creationId xmlns:a16="http://schemas.microsoft.com/office/drawing/2014/main" id="{4D4C87A6-B0DE-633C-4447-1F295BF6D20C}"/>
                  </a:ext>
                </a:extLst>
              </p:cNvPr>
              <p:cNvPicPr/>
              <p:nvPr/>
            </p:nvPicPr>
            <p:blipFill>
              <a:blip r:embed="rId5"/>
              <a:stretch>
                <a:fillRect/>
              </a:stretch>
            </p:blipFill>
            <p:spPr>
              <a:xfrm>
                <a:off x="6547158" y="4683600"/>
                <a:ext cx="54000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Tinta 20">
                <a:extLst>
                  <a:ext uri="{FF2B5EF4-FFF2-40B4-BE49-F238E27FC236}">
                    <a16:creationId xmlns:a16="http://schemas.microsoft.com/office/drawing/2014/main" id="{F8C0D040-513D-BC19-4E47-55AB5EA3A3A3}"/>
                  </a:ext>
                </a:extLst>
              </p14:cNvPr>
              <p14:cNvContentPartPr/>
              <p14:nvPr/>
            </p14:nvContentPartPr>
            <p14:xfrm>
              <a:off x="2172372" y="2820240"/>
              <a:ext cx="803160" cy="526680"/>
            </p14:xfrm>
          </p:contentPart>
        </mc:Choice>
        <mc:Fallback xmlns="">
          <p:pic>
            <p:nvPicPr>
              <p:cNvPr id="21" name="Tinta 20">
                <a:extLst>
                  <a:ext uri="{FF2B5EF4-FFF2-40B4-BE49-F238E27FC236}">
                    <a16:creationId xmlns:a16="http://schemas.microsoft.com/office/drawing/2014/main" id="{F8C0D040-513D-BC19-4E47-55AB5EA3A3A3}"/>
                  </a:ext>
                </a:extLst>
              </p:cNvPr>
              <p:cNvPicPr/>
              <p:nvPr/>
            </p:nvPicPr>
            <p:blipFill>
              <a:blip r:embed="rId7"/>
              <a:stretch>
                <a:fillRect/>
              </a:stretch>
            </p:blipFill>
            <p:spPr>
              <a:xfrm>
                <a:off x="2163732" y="2811240"/>
                <a:ext cx="82080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Tinta 24">
                <a:extLst>
                  <a:ext uri="{FF2B5EF4-FFF2-40B4-BE49-F238E27FC236}">
                    <a16:creationId xmlns:a16="http://schemas.microsoft.com/office/drawing/2014/main" id="{8948187A-6FFC-1D19-0433-AF691BC56137}"/>
                  </a:ext>
                </a:extLst>
              </p14:cNvPr>
              <p14:cNvContentPartPr/>
              <p14:nvPr/>
            </p14:nvContentPartPr>
            <p14:xfrm>
              <a:off x="6086041" y="3832200"/>
              <a:ext cx="344160" cy="263520"/>
            </p14:xfrm>
          </p:contentPart>
        </mc:Choice>
        <mc:Fallback xmlns="">
          <p:pic>
            <p:nvPicPr>
              <p:cNvPr id="24" name="Tinta 24">
                <a:extLst>
                  <a:ext uri="{FF2B5EF4-FFF2-40B4-BE49-F238E27FC236}">
                    <a16:creationId xmlns:a16="http://schemas.microsoft.com/office/drawing/2014/main" id="{8948187A-6FFC-1D19-0433-AF691BC56137}"/>
                  </a:ext>
                </a:extLst>
              </p:cNvPr>
              <p:cNvPicPr/>
              <p:nvPr/>
            </p:nvPicPr>
            <p:blipFill>
              <a:blip r:embed="rId9"/>
              <a:stretch>
                <a:fillRect/>
              </a:stretch>
            </p:blipFill>
            <p:spPr>
              <a:xfrm>
                <a:off x="6077050" y="3823560"/>
                <a:ext cx="361782"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Tinta 24">
                <a:extLst>
                  <a:ext uri="{FF2B5EF4-FFF2-40B4-BE49-F238E27FC236}">
                    <a16:creationId xmlns:a16="http://schemas.microsoft.com/office/drawing/2014/main" id="{62CE696C-E097-0158-E66B-5937972E28F0}"/>
                  </a:ext>
                </a:extLst>
              </p14:cNvPr>
              <p14:cNvContentPartPr/>
              <p14:nvPr/>
            </p14:nvContentPartPr>
            <p14:xfrm>
              <a:off x="6126361" y="4156200"/>
              <a:ext cx="249840" cy="384840"/>
            </p14:xfrm>
          </p:contentPart>
        </mc:Choice>
        <mc:Fallback xmlns="">
          <p:pic>
            <p:nvPicPr>
              <p:cNvPr id="25" name="Tinta 24">
                <a:extLst>
                  <a:ext uri="{FF2B5EF4-FFF2-40B4-BE49-F238E27FC236}">
                    <a16:creationId xmlns:a16="http://schemas.microsoft.com/office/drawing/2014/main" id="{62CE696C-E097-0158-E66B-5937972E28F0}"/>
                  </a:ext>
                </a:extLst>
              </p:cNvPr>
              <p:cNvPicPr/>
              <p:nvPr/>
            </p:nvPicPr>
            <p:blipFill>
              <a:blip r:embed="rId11"/>
              <a:stretch>
                <a:fillRect/>
              </a:stretch>
            </p:blipFill>
            <p:spPr>
              <a:xfrm>
                <a:off x="6117721" y="4147200"/>
                <a:ext cx="2674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Tinta 28">
                <a:extLst>
                  <a:ext uri="{FF2B5EF4-FFF2-40B4-BE49-F238E27FC236}">
                    <a16:creationId xmlns:a16="http://schemas.microsoft.com/office/drawing/2014/main" id="{783B18F8-3FB1-B376-2E04-938BB0F7B72B}"/>
                  </a:ext>
                </a:extLst>
              </p14:cNvPr>
              <p14:cNvContentPartPr/>
              <p14:nvPr/>
            </p14:nvContentPartPr>
            <p14:xfrm>
              <a:off x="7111681" y="2837160"/>
              <a:ext cx="297360" cy="341280"/>
            </p14:xfrm>
          </p:contentPart>
        </mc:Choice>
        <mc:Fallback xmlns="">
          <p:pic>
            <p:nvPicPr>
              <p:cNvPr id="29" name="Tinta 28">
                <a:extLst>
                  <a:ext uri="{FF2B5EF4-FFF2-40B4-BE49-F238E27FC236}">
                    <a16:creationId xmlns:a16="http://schemas.microsoft.com/office/drawing/2014/main" id="{783B18F8-3FB1-B376-2E04-938BB0F7B72B}"/>
                  </a:ext>
                </a:extLst>
              </p:cNvPr>
              <p:cNvPicPr/>
              <p:nvPr/>
            </p:nvPicPr>
            <p:blipFill>
              <a:blip r:embed="rId13"/>
              <a:stretch>
                <a:fillRect/>
              </a:stretch>
            </p:blipFill>
            <p:spPr>
              <a:xfrm>
                <a:off x="7102681" y="2828160"/>
                <a:ext cx="315000" cy="358920"/>
              </a:xfrm>
              <a:prstGeom prst="rect">
                <a:avLst/>
              </a:prstGeom>
            </p:spPr>
          </p:pic>
        </mc:Fallback>
      </mc:AlternateContent>
    </p:spTree>
    <p:extLst>
      <p:ext uri="{BB962C8B-B14F-4D97-AF65-F5344CB8AC3E}">
        <p14:creationId xmlns:p14="http://schemas.microsoft.com/office/powerpoint/2010/main" val="1808478680"/>
      </p:ext>
    </p:extLst>
  </p:cSld>
  <p:clrMapOvr>
    <a:masterClrMapping/>
  </p:clrMapOvr>
</p:sld>
</file>

<file path=ppt/theme/theme1.xml><?xml version="1.0" encoding="utf-8"?>
<a:theme xmlns:a="http://schemas.openxmlformats.org/drawingml/2006/main" name="infinita">
  <a:themeElements>
    <a:clrScheme name="in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nfinita">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cc4746ba-5c90-48bf-be95-64aa05cfebec" xsi:nil="true"/>
    <TaxCatchAll xmlns="8ba92d3e-f661-418e-80ed-0a19efa7ccf7" xsi:nil="true"/>
    <lcf76f155ced4ddcb4097134ff3c332f xmlns="cc4746ba-5c90-48bf-be95-64aa05cfebe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480DCC7AFFFD43B8067325F792E30E" ma:contentTypeVersion="15" ma:contentTypeDescription="Create a new document." ma:contentTypeScope="" ma:versionID="7fac90fc993ff11314f11b01bc96319f">
  <xsd:schema xmlns:xsd="http://www.w3.org/2001/XMLSchema" xmlns:xs="http://www.w3.org/2001/XMLSchema" xmlns:p="http://schemas.microsoft.com/office/2006/metadata/properties" xmlns:ns2="cc4746ba-5c90-48bf-be95-64aa05cfebec" xmlns:ns3="8ba92d3e-f661-418e-80ed-0a19efa7ccf7" targetNamespace="http://schemas.microsoft.com/office/2006/metadata/properties" ma:root="true" ma:fieldsID="2f74729d38ff60865219c2dd0099862d" ns2:_="" ns3:_="">
    <xsd:import namespace="cc4746ba-5c90-48bf-be95-64aa05cfebec"/>
    <xsd:import namespace="8ba92d3e-f661-418e-80ed-0a19efa7ccf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Location"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746ba-5c90-48bf-be95-64aa05cfebe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714fbfa-5ced-4307-b76a-786f22ad6a2b"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ba92d3e-f661-418e-80ed-0a19efa7ccf7"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94ce8e4a-57aa-44c6-804c-7121885c118e}" ma:internalName="TaxCatchAll" ma:showField="CatchAllData" ma:web="8ba92d3e-f661-418e-80ed-0a19efa7cc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F48367-28B1-44D7-AEC6-F84F5111B97C}">
  <ds:schemaRefs>
    <ds:schemaRef ds:uri="http://schemas.microsoft.com/sharepoint/v3/contenttype/forms"/>
  </ds:schemaRefs>
</ds:datastoreItem>
</file>

<file path=customXml/itemProps2.xml><?xml version="1.0" encoding="utf-8"?>
<ds:datastoreItem xmlns:ds="http://schemas.openxmlformats.org/officeDocument/2006/customXml" ds:itemID="{F9DF3891-69C9-42C4-B99C-AE44CB7CF89C}">
  <ds:schemaRefs>
    <ds:schemaRef ds:uri="http://schemas.microsoft.com/office/2006/metadata/properties"/>
    <ds:schemaRef ds:uri="http://www.w3.org/2000/xmlns/"/>
    <ds:schemaRef ds:uri="cc4746ba-5c90-48bf-be95-64aa05cfebec"/>
    <ds:schemaRef ds:uri="http://www.w3.org/2001/XMLSchema-instance"/>
    <ds:schemaRef ds:uri="8ba92d3e-f661-418e-80ed-0a19efa7ccf7"/>
    <ds:schemaRef ds:uri="http://schemas.microsoft.com/office/infopath/2007/PartnerControls"/>
  </ds:schemaRefs>
</ds:datastoreItem>
</file>

<file path=customXml/itemProps3.xml><?xml version="1.0" encoding="utf-8"?>
<ds:datastoreItem xmlns:ds="http://schemas.openxmlformats.org/officeDocument/2006/customXml" ds:itemID="{336462EE-6F09-41AF-86AF-F8866AEB45D1}">
  <ds:schemaRefs>
    <ds:schemaRef ds:uri="http://schemas.microsoft.com/office/2006/metadata/contentType"/>
    <ds:schemaRef ds:uri="http://schemas.microsoft.com/office/2006/metadata/properties/metaAttributes"/>
    <ds:schemaRef ds:uri="http://www.w3.org/2000/xmlns/"/>
    <ds:schemaRef ds:uri="http://www.w3.org/2001/XMLSchema"/>
    <ds:schemaRef ds:uri="cc4746ba-5c90-48bf-be95-64aa05cfebec"/>
    <ds:schemaRef ds:uri="8ba92d3e-f661-418e-80ed-0a19efa7ccf7"/>
  </ds:schemaRefs>
</ds:datastoreItem>
</file>

<file path=docProps/app.xml><?xml version="1.0" encoding="utf-8"?>
<Properties xmlns="http://schemas.openxmlformats.org/officeDocument/2006/extended-properties" xmlns:vt="http://schemas.openxmlformats.org/officeDocument/2006/docPropsVTypes">
  <Template/>
  <TotalTime>34097</TotalTime>
  <Words>258</Words>
  <Application>Microsoft Office PowerPoint</Application>
  <PresentationFormat>Apresentação na tela (4:3)</PresentationFormat>
  <Paragraphs>46</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infinita</vt:lpstr>
      <vt:lpstr>Apresentação do PowerPoint</vt:lpstr>
      <vt:lpstr>2014 - Questão 160 - caderno rosa</vt:lpstr>
      <vt:lpstr>2014 - Questão 160 - caderno rosa</vt:lpstr>
      <vt:lpstr>2014 - Questão 22</vt:lpstr>
      <vt:lpstr>2014 - Questão 22</vt:lpstr>
      <vt:lpstr>2014 - Questão 23</vt:lpstr>
      <vt:lpstr>2014 - Questão 23</vt:lpstr>
      <vt:lpstr>2014 - Questão 145 – Caderno Azul</vt:lpstr>
      <vt:lpstr>2014 - Questão 145 – Caderno Azul</vt:lpstr>
      <vt:lpstr>Apresentação do PowerPoint</vt:lpstr>
      <vt:lpstr>Apresentação do PowerPoint</vt:lpstr>
    </vt:vector>
  </TitlesOfParts>
  <Company>Adriano Leal Bruni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Sérgio Saragioto</dc:creator>
  <cp:lastModifiedBy>BRUNO RODRIGUES</cp:lastModifiedBy>
  <cp:revision>1510</cp:revision>
  <cp:lastPrinted>2021-06-27T02:31:48Z</cp:lastPrinted>
  <dcterms:created xsi:type="dcterms:W3CDTF">2002-03-08T12:55:26Z</dcterms:created>
  <dcterms:modified xsi:type="dcterms:W3CDTF">2022-05-30T13:53:35Z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0x01010083480DCC7AFFFD43B8067325F792E30E</vt:lpwstr>
  </property>
</Properties>
</file>