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relia" charset="1" panose="00000500000000000000"/>
      <p:regular r:id="rId12"/>
    </p:embeddedFont>
    <p:embeddedFont>
      <p:font typeface="Dosis" charset="1" panose="02010503020202060003"/>
      <p:regular r:id="rId13"/>
    </p:embeddedFont>
    <p:embeddedFont>
      <p:font typeface="Dosis Bold" charset="1" panose="020108030202020600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11" Target="../media/image42.png" Type="http://schemas.openxmlformats.org/officeDocument/2006/relationships/image"/><Relationship Id="rId12" Target="../media/image43.svg" Type="http://schemas.openxmlformats.org/officeDocument/2006/relationships/image"/><Relationship Id="rId13" Target="../media/image44.png" Type="http://schemas.openxmlformats.org/officeDocument/2006/relationships/image"/><Relationship Id="rId14" Target="../media/image45.svg" Type="http://schemas.openxmlformats.org/officeDocument/2006/relationships/image"/><Relationship Id="rId15" Target="../media/image46.png" Type="http://schemas.openxmlformats.org/officeDocument/2006/relationships/image"/><Relationship Id="rId16" Target="../media/image47.svg" Type="http://schemas.openxmlformats.org/officeDocument/2006/relationships/image"/><Relationship Id="rId17" Target="../media/image48.png" Type="http://schemas.openxmlformats.org/officeDocument/2006/relationships/image"/><Relationship Id="rId18" Target="../media/image49.svg" Type="http://schemas.openxmlformats.org/officeDocument/2006/relationships/image"/><Relationship Id="rId19" Target="../media/image50.png" Type="http://schemas.openxmlformats.org/officeDocument/2006/relationships/image"/><Relationship Id="rId2" Target="../media/image1.jpeg" Type="http://schemas.openxmlformats.org/officeDocument/2006/relationships/image"/><Relationship Id="rId20" Target="../media/image51.sv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63033" y="6195861"/>
            <a:ext cx="6914093" cy="5028432"/>
          </a:xfrm>
          <a:custGeom>
            <a:avLst/>
            <a:gdLst/>
            <a:ahLst/>
            <a:cxnLst/>
            <a:rect r="r" b="b" t="t" l="l"/>
            <a:pathLst>
              <a:path h="5028432" w="6914093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29971" y="4820778"/>
            <a:ext cx="10228058" cy="1710875"/>
          </a:xfrm>
          <a:custGeom>
            <a:avLst/>
            <a:gdLst/>
            <a:ahLst/>
            <a:cxnLst/>
            <a:rect r="r" b="b" t="t" l="l"/>
            <a:pathLst>
              <a:path h="1710875" w="10228058">
                <a:moveTo>
                  <a:pt x="0" y="0"/>
                </a:moveTo>
                <a:lnTo>
                  <a:pt x="10228058" y="0"/>
                </a:lnTo>
                <a:lnTo>
                  <a:pt x="10228058" y="1710876"/>
                </a:lnTo>
                <a:lnTo>
                  <a:pt x="0" y="1710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18992" y="3711419"/>
            <a:ext cx="10850017" cy="332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36"/>
              </a:lnSpc>
            </a:pPr>
            <a:r>
              <a:rPr lang="en-US" sz="1945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Lifeline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56379" y="5404911"/>
            <a:ext cx="8246933" cy="6247677"/>
          </a:xfrm>
          <a:custGeom>
            <a:avLst/>
            <a:gdLst/>
            <a:ahLst/>
            <a:cxnLst/>
            <a:rect r="r" b="b" t="t" l="l"/>
            <a:pathLst>
              <a:path h="6247677" w="8246933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08980" y="-1652824"/>
            <a:ext cx="8905028" cy="5575060"/>
          </a:xfrm>
          <a:custGeom>
            <a:avLst/>
            <a:gdLst/>
            <a:ahLst/>
            <a:cxnLst/>
            <a:rect r="r" b="b" t="t" l="l"/>
            <a:pathLst>
              <a:path h="5575060" w="8905028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495846">
            <a:off x="-3929800" y="-2685694"/>
            <a:ext cx="5243739" cy="7338566"/>
          </a:xfrm>
          <a:custGeom>
            <a:avLst/>
            <a:gdLst/>
            <a:ahLst/>
            <a:cxnLst/>
            <a:rect r="r" b="b" t="t" l="l"/>
            <a:pathLst>
              <a:path h="7338566" w="5243739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41172" y="6964945"/>
            <a:ext cx="6639489" cy="62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</a:pPr>
            <a:r>
              <a:rPr lang="en-US" sz="3594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Apresentado por: Bruno Araújo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47716">
            <a:off x="2497371" y="1747718"/>
            <a:ext cx="13293258" cy="6791564"/>
            <a:chOff x="0" y="0"/>
            <a:chExt cx="3501105" cy="178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928985" y="1314623"/>
            <a:ext cx="3667332" cy="946839"/>
          </a:xfrm>
          <a:custGeom>
            <a:avLst/>
            <a:gdLst/>
            <a:ahLst/>
            <a:cxnLst/>
            <a:rect r="r" b="b" t="t" l="l"/>
            <a:pathLst>
              <a:path h="946839" w="3667332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69465" y="5905716"/>
            <a:ext cx="6921795" cy="4114800"/>
          </a:xfrm>
          <a:custGeom>
            <a:avLst/>
            <a:gdLst/>
            <a:ahLst/>
            <a:cxnLst/>
            <a:rect r="r" b="b" t="t" l="l"/>
            <a:pathLst>
              <a:path h="4114800" w="6921795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42032" y="4361839"/>
            <a:ext cx="7241240" cy="1401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16"/>
              </a:lnSpc>
              <a:spcBef>
                <a:spcPct val="0"/>
              </a:spcBef>
            </a:pPr>
            <a:r>
              <a:rPr lang="en-US" sz="815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6894969"/>
            <a:ext cx="3835024" cy="3091905"/>
          </a:xfrm>
          <a:custGeom>
            <a:avLst/>
            <a:gdLst/>
            <a:ahLst/>
            <a:cxnLst/>
            <a:rect r="r" b="b" t="t" l="l"/>
            <a:pathLst>
              <a:path h="3091905" w="3835024">
                <a:moveTo>
                  <a:pt x="0" y="0"/>
                </a:moveTo>
                <a:lnTo>
                  <a:pt x="3835024" y="0"/>
                </a:lnTo>
                <a:lnTo>
                  <a:pt x="3835024" y="3091905"/>
                </a:lnTo>
                <a:lnTo>
                  <a:pt x="0" y="3091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64827" y="7806013"/>
            <a:ext cx="5792103" cy="2522235"/>
          </a:xfrm>
          <a:custGeom>
            <a:avLst/>
            <a:gdLst/>
            <a:ahLst/>
            <a:cxnLst/>
            <a:rect r="r" b="b" t="t" l="l"/>
            <a:pathLst>
              <a:path h="2522235" w="5792103">
                <a:moveTo>
                  <a:pt x="0" y="0"/>
                </a:moveTo>
                <a:lnTo>
                  <a:pt x="5792103" y="0"/>
                </a:lnTo>
                <a:lnTo>
                  <a:pt x="5792103" y="2522235"/>
                </a:lnTo>
                <a:lnTo>
                  <a:pt x="0" y="2522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62897" y="1527166"/>
            <a:ext cx="8762207" cy="1086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Objetivos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706211" y="3367245"/>
            <a:ext cx="2757164" cy="2993872"/>
            <a:chOff x="0" y="0"/>
            <a:chExt cx="3676218" cy="3991829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601004" y="0"/>
              <a:ext cx="2474210" cy="2474210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0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1076515" y="494897"/>
              <a:ext cx="1523188" cy="1484416"/>
            </a:xfrm>
            <a:custGeom>
              <a:avLst/>
              <a:gdLst/>
              <a:ahLst/>
              <a:cxnLst/>
              <a:rect r="r" b="b" t="t" l="l"/>
              <a:pathLst>
                <a:path h="1484416" w="1523188">
                  <a:moveTo>
                    <a:pt x="0" y="0"/>
                  </a:moveTo>
                  <a:lnTo>
                    <a:pt x="1523188" y="0"/>
                  </a:lnTo>
                  <a:lnTo>
                    <a:pt x="1523188" y="1484416"/>
                  </a:lnTo>
                  <a:lnTo>
                    <a:pt x="0" y="1484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0" y="2627414"/>
              <a:ext cx="3676218" cy="13644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61"/>
                </a:lnSpc>
              </a:pPr>
              <a:r>
                <a:rPr lang="en-US" sz="1972">
                  <a:solidFill>
                    <a:srgbClr val="01070A"/>
                  </a:solidFill>
                  <a:latin typeface="Dosis"/>
                  <a:ea typeface="Dosis"/>
                  <a:cs typeface="Dosis"/>
                  <a:sym typeface="Dosis"/>
                </a:rPr>
                <a:t>Permitir ao usuário, ler seus registros para que ele possa relembra-los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872597" y="3367245"/>
            <a:ext cx="2757164" cy="4038718"/>
            <a:chOff x="0" y="0"/>
            <a:chExt cx="3676218" cy="5384958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601004" y="0"/>
              <a:ext cx="2474210" cy="2474210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1256862" y="474909"/>
              <a:ext cx="1162495" cy="1504405"/>
            </a:xfrm>
            <a:custGeom>
              <a:avLst/>
              <a:gdLst/>
              <a:ahLst/>
              <a:cxnLst/>
              <a:rect r="r" b="b" t="t" l="l"/>
              <a:pathLst>
                <a:path h="1504405" w="1162495">
                  <a:moveTo>
                    <a:pt x="0" y="0"/>
                  </a:moveTo>
                  <a:lnTo>
                    <a:pt x="1162494" y="0"/>
                  </a:lnTo>
                  <a:lnTo>
                    <a:pt x="1162494" y="1504404"/>
                  </a:lnTo>
                  <a:lnTo>
                    <a:pt x="0" y="1504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2627414"/>
              <a:ext cx="3676218" cy="2757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61"/>
                </a:lnSpc>
              </a:pPr>
              <a:r>
                <a:rPr lang="en-US" sz="1972">
                  <a:solidFill>
                    <a:srgbClr val="01070A"/>
                  </a:solidFill>
                  <a:latin typeface="Dosis"/>
                  <a:ea typeface="Dosis"/>
                  <a:cs typeface="Dosis"/>
                  <a:sym typeface="Dosis"/>
                </a:rPr>
                <a:t>Permitir ao usuário escrever sobre qualquer coisa que acontece em sua vida, dando total liberdade e autonomia e o melhor de tudo PRIVACIDADE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544205" y="3367245"/>
            <a:ext cx="2757164" cy="2645590"/>
            <a:chOff x="0" y="0"/>
            <a:chExt cx="3676218" cy="352745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338796" y="0"/>
              <a:ext cx="2474210" cy="247421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0"/>
                  </a:lnSpc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922996" y="339279"/>
              <a:ext cx="1328783" cy="1795653"/>
            </a:xfrm>
            <a:custGeom>
              <a:avLst/>
              <a:gdLst/>
              <a:ahLst/>
              <a:cxnLst/>
              <a:rect r="r" b="b" t="t" l="l"/>
              <a:pathLst>
                <a:path h="1795653" w="1328783">
                  <a:moveTo>
                    <a:pt x="0" y="0"/>
                  </a:moveTo>
                  <a:lnTo>
                    <a:pt x="1328784" y="0"/>
                  </a:lnTo>
                  <a:lnTo>
                    <a:pt x="1328784" y="1795653"/>
                  </a:lnTo>
                  <a:lnTo>
                    <a:pt x="0" y="17956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0" y="2627414"/>
              <a:ext cx="3676218" cy="90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61"/>
                </a:lnSpc>
              </a:pPr>
              <a:r>
                <a:rPr lang="en-US" sz="1972">
                  <a:solidFill>
                    <a:srgbClr val="01070A"/>
                  </a:solidFill>
                  <a:latin typeface="Dosis"/>
                  <a:ea typeface="Dosis"/>
                  <a:cs typeface="Dosis"/>
                  <a:sym typeface="Dosis"/>
                </a:rPr>
                <a:t>Mostrar estatísticas sobre os registros do usuário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63001" y="7012197"/>
            <a:ext cx="5939287" cy="4114800"/>
          </a:xfrm>
          <a:custGeom>
            <a:avLst/>
            <a:gdLst/>
            <a:ahLst/>
            <a:cxnLst/>
            <a:rect r="r" b="b" t="t" l="l"/>
            <a:pathLst>
              <a:path h="4114800" w="5939287">
                <a:moveTo>
                  <a:pt x="0" y="0"/>
                </a:moveTo>
                <a:lnTo>
                  <a:pt x="5939287" y="0"/>
                </a:lnTo>
                <a:lnTo>
                  <a:pt x="59392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17327" y="2095127"/>
            <a:ext cx="5653346" cy="6096746"/>
          </a:xfrm>
          <a:custGeom>
            <a:avLst/>
            <a:gdLst/>
            <a:ahLst/>
            <a:cxnLst/>
            <a:rect r="r" b="b" t="t" l="l"/>
            <a:pathLst>
              <a:path h="6096746" w="5653346">
                <a:moveTo>
                  <a:pt x="0" y="0"/>
                </a:moveTo>
                <a:lnTo>
                  <a:pt x="5653346" y="0"/>
                </a:lnTo>
                <a:lnTo>
                  <a:pt x="5653346" y="6096746"/>
                </a:lnTo>
                <a:lnTo>
                  <a:pt x="0" y="60967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633743">
            <a:off x="13990397" y="980999"/>
            <a:ext cx="3160431" cy="3028267"/>
          </a:xfrm>
          <a:custGeom>
            <a:avLst/>
            <a:gdLst/>
            <a:ahLst/>
            <a:cxnLst/>
            <a:rect r="r" b="b" t="t" l="l"/>
            <a:pathLst>
              <a:path h="3028267" w="3160431">
                <a:moveTo>
                  <a:pt x="0" y="0"/>
                </a:moveTo>
                <a:lnTo>
                  <a:pt x="3160430" y="0"/>
                </a:lnTo>
                <a:lnTo>
                  <a:pt x="3160430" y="3028267"/>
                </a:lnTo>
                <a:lnTo>
                  <a:pt x="0" y="3028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75705">
            <a:off x="7477752" y="4317421"/>
            <a:ext cx="3332495" cy="3368401"/>
          </a:xfrm>
          <a:custGeom>
            <a:avLst/>
            <a:gdLst/>
            <a:ahLst/>
            <a:cxnLst/>
            <a:rect r="r" b="b" t="t" l="l"/>
            <a:pathLst>
              <a:path h="3368401" w="3332495">
                <a:moveTo>
                  <a:pt x="0" y="0"/>
                </a:moveTo>
                <a:lnTo>
                  <a:pt x="3332496" y="0"/>
                </a:lnTo>
                <a:lnTo>
                  <a:pt x="3332496" y="3368401"/>
                </a:lnTo>
                <a:lnTo>
                  <a:pt x="0" y="33684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91506" y="3119232"/>
            <a:ext cx="5504988" cy="94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25"/>
              </a:lnSpc>
              <a:spcBef>
                <a:spcPct val="0"/>
              </a:spcBef>
            </a:pPr>
            <a:r>
              <a:rPr lang="en-US" sz="5517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Aplicação web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27885" y="1162717"/>
            <a:ext cx="7832231" cy="81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32"/>
              </a:lnSpc>
              <a:spcBef>
                <a:spcPct val="0"/>
              </a:spcBef>
            </a:pPr>
            <a:r>
              <a:rPr lang="en-US" sz="4808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SocioEmocional</a:t>
            </a:r>
          </a:p>
        </p:txBody>
      </p:sp>
      <p:grpSp>
        <p:nvGrpSpPr>
          <p:cNvPr name="Group 4" id="4"/>
          <p:cNvGrpSpPr/>
          <p:nvPr/>
        </p:nvGrpSpPr>
        <p:grpSpPr>
          <a:xfrm rot="93123">
            <a:off x="1897558" y="3281266"/>
            <a:ext cx="3283874" cy="5122453"/>
            <a:chOff x="0" y="0"/>
            <a:chExt cx="1006794" cy="15704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6794" cy="1570479"/>
            </a:xfrm>
            <a:custGeom>
              <a:avLst/>
              <a:gdLst/>
              <a:ahLst/>
              <a:cxnLst/>
              <a:rect r="r" b="b" t="t" l="l"/>
              <a:pathLst>
                <a:path h="1570479" w="1006794">
                  <a:moveTo>
                    <a:pt x="16503" y="0"/>
                  </a:moveTo>
                  <a:lnTo>
                    <a:pt x="990291" y="0"/>
                  </a:lnTo>
                  <a:cubicBezTo>
                    <a:pt x="999405" y="0"/>
                    <a:pt x="1006794" y="7389"/>
                    <a:pt x="1006794" y="16503"/>
                  </a:cubicBezTo>
                  <a:lnTo>
                    <a:pt x="1006794" y="1553976"/>
                  </a:lnTo>
                  <a:cubicBezTo>
                    <a:pt x="1006794" y="1563090"/>
                    <a:pt x="999405" y="1570479"/>
                    <a:pt x="990291" y="1570479"/>
                  </a:cubicBezTo>
                  <a:lnTo>
                    <a:pt x="16503" y="1570479"/>
                  </a:lnTo>
                  <a:cubicBezTo>
                    <a:pt x="7389" y="1570479"/>
                    <a:pt x="0" y="1563090"/>
                    <a:pt x="0" y="1553976"/>
                  </a:cubicBezTo>
                  <a:lnTo>
                    <a:pt x="0" y="16503"/>
                  </a:lnTo>
                  <a:cubicBezTo>
                    <a:pt x="0" y="7389"/>
                    <a:pt x="7389" y="0"/>
                    <a:pt x="16503" y="0"/>
                  </a:cubicBez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006794" cy="161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95706" y="3150740"/>
            <a:ext cx="3283874" cy="5202453"/>
            <a:chOff x="0" y="0"/>
            <a:chExt cx="1006794" cy="15950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06794" cy="1595006"/>
            </a:xfrm>
            <a:custGeom>
              <a:avLst/>
              <a:gdLst/>
              <a:ahLst/>
              <a:cxnLst/>
              <a:rect r="r" b="b" t="t" l="l"/>
              <a:pathLst>
                <a:path h="1595006" w="1006794">
                  <a:moveTo>
                    <a:pt x="25933" y="0"/>
                  </a:moveTo>
                  <a:lnTo>
                    <a:pt x="980861" y="0"/>
                  </a:lnTo>
                  <a:cubicBezTo>
                    <a:pt x="987739" y="0"/>
                    <a:pt x="994335" y="2732"/>
                    <a:pt x="999198" y="7596"/>
                  </a:cubicBezTo>
                  <a:cubicBezTo>
                    <a:pt x="1004062" y="12459"/>
                    <a:pt x="1006794" y="19055"/>
                    <a:pt x="1006794" y="25933"/>
                  </a:cubicBezTo>
                  <a:lnTo>
                    <a:pt x="1006794" y="1569073"/>
                  </a:lnTo>
                  <a:cubicBezTo>
                    <a:pt x="1006794" y="1575951"/>
                    <a:pt x="1004062" y="1582547"/>
                    <a:pt x="999198" y="1587410"/>
                  </a:cubicBezTo>
                  <a:cubicBezTo>
                    <a:pt x="994335" y="1592274"/>
                    <a:pt x="987739" y="1595006"/>
                    <a:pt x="980861" y="1595006"/>
                  </a:cubicBezTo>
                  <a:lnTo>
                    <a:pt x="25933" y="1595006"/>
                  </a:lnTo>
                  <a:cubicBezTo>
                    <a:pt x="19055" y="1595006"/>
                    <a:pt x="12459" y="1592274"/>
                    <a:pt x="7596" y="1587410"/>
                  </a:cubicBezTo>
                  <a:cubicBezTo>
                    <a:pt x="2732" y="1582547"/>
                    <a:pt x="0" y="1575951"/>
                    <a:pt x="0" y="1569073"/>
                  </a:cubicBezTo>
                  <a:lnTo>
                    <a:pt x="0" y="25933"/>
                  </a:lnTo>
                  <a:cubicBezTo>
                    <a:pt x="0" y="19055"/>
                    <a:pt x="2732" y="12459"/>
                    <a:pt x="7596" y="7596"/>
                  </a:cubicBezTo>
                  <a:cubicBezTo>
                    <a:pt x="12459" y="2732"/>
                    <a:pt x="19055" y="0"/>
                    <a:pt x="2593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06794" cy="1642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78655">
            <a:off x="2561380" y="2956369"/>
            <a:ext cx="1752527" cy="388742"/>
          </a:xfrm>
          <a:custGeom>
            <a:avLst/>
            <a:gdLst/>
            <a:ahLst/>
            <a:cxnLst/>
            <a:rect r="r" b="b" t="t" l="l"/>
            <a:pathLst>
              <a:path h="388742" w="1752527">
                <a:moveTo>
                  <a:pt x="0" y="0"/>
                </a:moveTo>
                <a:lnTo>
                  <a:pt x="1752527" y="0"/>
                </a:lnTo>
                <a:lnTo>
                  <a:pt x="1752527" y="388742"/>
                </a:lnTo>
                <a:lnTo>
                  <a:pt x="0" y="3887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921065" y="5954336"/>
            <a:ext cx="3117981" cy="3106643"/>
          </a:xfrm>
          <a:custGeom>
            <a:avLst/>
            <a:gdLst/>
            <a:ahLst/>
            <a:cxnLst/>
            <a:rect r="r" b="b" t="t" l="l"/>
            <a:pathLst>
              <a:path h="3106643" w="3117981">
                <a:moveTo>
                  <a:pt x="0" y="0"/>
                </a:moveTo>
                <a:lnTo>
                  <a:pt x="3117981" y="0"/>
                </a:lnTo>
                <a:lnTo>
                  <a:pt x="3117981" y="3106643"/>
                </a:lnTo>
                <a:lnTo>
                  <a:pt x="0" y="31066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24394" y="2507726"/>
            <a:ext cx="2815734" cy="3212974"/>
          </a:xfrm>
          <a:custGeom>
            <a:avLst/>
            <a:gdLst/>
            <a:ahLst/>
            <a:cxnLst/>
            <a:rect r="r" b="b" t="t" l="l"/>
            <a:pathLst>
              <a:path h="3212974" w="2815734">
                <a:moveTo>
                  <a:pt x="0" y="0"/>
                </a:moveTo>
                <a:lnTo>
                  <a:pt x="2815734" y="0"/>
                </a:lnTo>
                <a:lnTo>
                  <a:pt x="2815734" y="3212974"/>
                </a:lnTo>
                <a:lnTo>
                  <a:pt x="0" y="32129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999048">
            <a:off x="5406865" y="3934666"/>
            <a:ext cx="2287365" cy="777704"/>
          </a:xfrm>
          <a:custGeom>
            <a:avLst/>
            <a:gdLst/>
            <a:ahLst/>
            <a:cxnLst/>
            <a:rect r="r" b="b" t="t" l="l"/>
            <a:pathLst>
              <a:path h="777704" w="2287365">
                <a:moveTo>
                  <a:pt x="0" y="0"/>
                </a:moveTo>
                <a:lnTo>
                  <a:pt x="2287364" y="0"/>
                </a:lnTo>
                <a:lnTo>
                  <a:pt x="2287364" y="777704"/>
                </a:lnTo>
                <a:lnTo>
                  <a:pt x="0" y="7777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843482">
            <a:off x="5166969" y="6013813"/>
            <a:ext cx="2287365" cy="777704"/>
          </a:xfrm>
          <a:custGeom>
            <a:avLst/>
            <a:gdLst/>
            <a:ahLst/>
            <a:cxnLst/>
            <a:rect r="r" b="b" t="t" l="l"/>
            <a:pathLst>
              <a:path h="777704" w="2287365">
                <a:moveTo>
                  <a:pt x="0" y="0"/>
                </a:moveTo>
                <a:lnTo>
                  <a:pt x="2287365" y="0"/>
                </a:lnTo>
                <a:lnTo>
                  <a:pt x="2287365" y="777704"/>
                </a:lnTo>
                <a:lnTo>
                  <a:pt x="0" y="7777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039046" y="6481400"/>
            <a:ext cx="1894813" cy="299725"/>
          </a:xfrm>
          <a:custGeom>
            <a:avLst/>
            <a:gdLst/>
            <a:ahLst/>
            <a:cxnLst/>
            <a:rect r="r" b="b" t="t" l="l"/>
            <a:pathLst>
              <a:path h="299725" w="1894813">
                <a:moveTo>
                  <a:pt x="0" y="0"/>
                </a:moveTo>
                <a:lnTo>
                  <a:pt x="1894813" y="0"/>
                </a:lnTo>
                <a:lnTo>
                  <a:pt x="1894813" y="299725"/>
                </a:lnTo>
                <a:lnTo>
                  <a:pt x="0" y="2997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34807">
            <a:off x="9911006" y="8179645"/>
            <a:ext cx="1894813" cy="299725"/>
          </a:xfrm>
          <a:custGeom>
            <a:avLst/>
            <a:gdLst/>
            <a:ahLst/>
            <a:cxnLst/>
            <a:rect r="r" b="b" t="t" l="l"/>
            <a:pathLst>
              <a:path h="299725" w="1894813">
                <a:moveTo>
                  <a:pt x="0" y="0"/>
                </a:moveTo>
                <a:lnTo>
                  <a:pt x="1894813" y="0"/>
                </a:lnTo>
                <a:lnTo>
                  <a:pt x="1894813" y="299725"/>
                </a:lnTo>
                <a:lnTo>
                  <a:pt x="0" y="2997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185185" y="6076880"/>
            <a:ext cx="4013534" cy="1430778"/>
            <a:chOff x="0" y="0"/>
            <a:chExt cx="1230498" cy="43865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30498" cy="438658"/>
            </a:xfrm>
            <a:custGeom>
              <a:avLst/>
              <a:gdLst/>
              <a:ahLst/>
              <a:cxnLst/>
              <a:rect r="r" b="b" t="t" l="l"/>
              <a:pathLst>
                <a:path h="438658" w="1230498">
                  <a:moveTo>
                    <a:pt x="3858" y="0"/>
                  </a:moveTo>
                  <a:lnTo>
                    <a:pt x="1226641" y="0"/>
                  </a:lnTo>
                  <a:cubicBezTo>
                    <a:pt x="1227664" y="0"/>
                    <a:pt x="1228645" y="406"/>
                    <a:pt x="1229368" y="1130"/>
                  </a:cubicBezTo>
                  <a:cubicBezTo>
                    <a:pt x="1230092" y="1853"/>
                    <a:pt x="1230498" y="2835"/>
                    <a:pt x="1230498" y="3858"/>
                  </a:cubicBezTo>
                  <a:lnTo>
                    <a:pt x="1230498" y="434800"/>
                  </a:lnTo>
                  <a:cubicBezTo>
                    <a:pt x="1230498" y="436931"/>
                    <a:pt x="1228771" y="438658"/>
                    <a:pt x="1226641" y="438658"/>
                  </a:cubicBezTo>
                  <a:lnTo>
                    <a:pt x="3858" y="438658"/>
                  </a:lnTo>
                  <a:cubicBezTo>
                    <a:pt x="2835" y="438658"/>
                    <a:pt x="1853" y="438252"/>
                    <a:pt x="1130" y="437528"/>
                  </a:cubicBezTo>
                  <a:cubicBezTo>
                    <a:pt x="406" y="436805"/>
                    <a:pt x="0" y="435824"/>
                    <a:pt x="0" y="434800"/>
                  </a:cubicBezTo>
                  <a:lnTo>
                    <a:pt x="0" y="3858"/>
                  </a:lnTo>
                  <a:cubicBezTo>
                    <a:pt x="0" y="1727"/>
                    <a:pt x="1727" y="0"/>
                    <a:pt x="3858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30498" cy="486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352580" y="6022319"/>
            <a:ext cx="585624" cy="813367"/>
          </a:xfrm>
          <a:custGeom>
            <a:avLst/>
            <a:gdLst/>
            <a:ahLst/>
            <a:cxnLst/>
            <a:rect r="r" b="b" t="t" l="l"/>
            <a:pathLst>
              <a:path h="813367" w="585624">
                <a:moveTo>
                  <a:pt x="0" y="0"/>
                </a:moveTo>
                <a:lnTo>
                  <a:pt x="585624" y="0"/>
                </a:lnTo>
                <a:lnTo>
                  <a:pt x="585624" y="813367"/>
                </a:lnTo>
                <a:lnTo>
                  <a:pt x="0" y="8133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2098352" y="7827522"/>
            <a:ext cx="4013534" cy="1430778"/>
            <a:chOff x="0" y="0"/>
            <a:chExt cx="1230498" cy="43865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30498" cy="438658"/>
            </a:xfrm>
            <a:custGeom>
              <a:avLst/>
              <a:gdLst/>
              <a:ahLst/>
              <a:cxnLst/>
              <a:rect r="r" b="b" t="t" l="l"/>
              <a:pathLst>
                <a:path h="438658" w="1230498">
                  <a:moveTo>
                    <a:pt x="3858" y="0"/>
                  </a:moveTo>
                  <a:lnTo>
                    <a:pt x="1226641" y="0"/>
                  </a:lnTo>
                  <a:cubicBezTo>
                    <a:pt x="1227664" y="0"/>
                    <a:pt x="1228645" y="406"/>
                    <a:pt x="1229368" y="1130"/>
                  </a:cubicBezTo>
                  <a:cubicBezTo>
                    <a:pt x="1230092" y="1853"/>
                    <a:pt x="1230498" y="2835"/>
                    <a:pt x="1230498" y="3858"/>
                  </a:cubicBezTo>
                  <a:lnTo>
                    <a:pt x="1230498" y="434800"/>
                  </a:lnTo>
                  <a:cubicBezTo>
                    <a:pt x="1230498" y="436931"/>
                    <a:pt x="1228771" y="438658"/>
                    <a:pt x="1226641" y="438658"/>
                  </a:cubicBezTo>
                  <a:lnTo>
                    <a:pt x="3858" y="438658"/>
                  </a:lnTo>
                  <a:cubicBezTo>
                    <a:pt x="2835" y="438658"/>
                    <a:pt x="1853" y="438252"/>
                    <a:pt x="1130" y="437528"/>
                  </a:cubicBezTo>
                  <a:cubicBezTo>
                    <a:pt x="406" y="436805"/>
                    <a:pt x="0" y="435824"/>
                    <a:pt x="0" y="434800"/>
                  </a:cubicBezTo>
                  <a:lnTo>
                    <a:pt x="0" y="3858"/>
                  </a:lnTo>
                  <a:cubicBezTo>
                    <a:pt x="0" y="1727"/>
                    <a:pt x="1727" y="0"/>
                    <a:pt x="3858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230498" cy="486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5520437" y="7772961"/>
            <a:ext cx="417767" cy="580232"/>
          </a:xfrm>
          <a:custGeom>
            <a:avLst/>
            <a:gdLst/>
            <a:ahLst/>
            <a:cxnLst/>
            <a:rect r="r" b="b" t="t" l="l"/>
            <a:pathLst>
              <a:path h="580232" w="417767">
                <a:moveTo>
                  <a:pt x="0" y="0"/>
                </a:moveTo>
                <a:lnTo>
                  <a:pt x="417767" y="0"/>
                </a:lnTo>
                <a:lnTo>
                  <a:pt x="417767" y="580232"/>
                </a:lnTo>
                <a:lnTo>
                  <a:pt x="0" y="58023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false" rot="-2790442">
            <a:off x="11163603" y="2882628"/>
            <a:ext cx="2043165" cy="1675395"/>
          </a:xfrm>
          <a:custGeom>
            <a:avLst/>
            <a:gdLst/>
            <a:ahLst/>
            <a:cxnLst/>
            <a:rect r="r" b="b" t="t" l="l"/>
            <a:pathLst>
              <a:path h="1675395" w="2043165">
                <a:moveTo>
                  <a:pt x="2043164" y="0"/>
                </a:moveTo>
                <a:lnTo>
                  <a:pt x="0" y="0"/>
                </a:lnTo>
                <a:lnTo>
                  <a:pt x="0" y="1675395"/>
                </a:lnTo>
                <a:lnTo>
                  <a:pt x="2043164" y="1675395"/>
                </a:lnTo>
                <a:lnTo>
                  <a:pt x="2043164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239029" y="2089955"/>
            <a:ext cx="3634080" cy="3799894"/>
          </a:xfrm>
          <a:custGeom>
            <a:avLst/>
            <a:gdLst/>
            <a:ahLst/>
            <a:cxnLst/>
            <a:rect r="r" b="b" t="t" l="l"/>
            <a:pathLst>
              <a:path h="3799894" w="3634080">
                <a:moveTo>
                  <a:pt x="0" y="0"/>
                </a:moveTo>
                <a:lnTo>
                  <a:pt x="3634080" y="0"/>
                </a:lnTo>
                <a:lnTo>
                  <a:pt x="3634080" y="3799893"/>
                </a:lnTo>
                <a:lnTo>
                  <a:pt x="0" y="379989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248239" y="6402665"/>
            <a:ext cx="2378808" cy="1414130"/>
          </a:xfrm>
          <a:custGeom>
            <a:avLst/>
            <a:gdLst/>
            <a:ahLst/>
            <a:cxnLst/>
            <a:rect r="r" b="b" t="t" l="l"/>
            <a:pathLst>
              <a:path h="1414130" w="2378808">
                <a:moveTo>
                  <a:pt x="0" y="0"/>
                </a:moveTo>
                <a:lnTo>
                  <a:pt x="2378808" y="0"/>
                </a:lnTo>
                <a:lnTo>
                  <a:pt x="2378808" y="1414131"/>
                </a:lnTo>
                <a:lnTo>
                  <a:pt x="0" y="141413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879509" y="3722328"/>
            <a:ext cx="3116269" cy="39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82"/>
              </a:lnSpc>
              <a:spcBef>
                <a:spcPct val="0"/>
              </a:spcBef>
            </a:pPr>
            <a:r>
              <a:rPr lang="en-US" sz="234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Início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37608" y="4297447"/>
            <a:ext cx="3200071" cy="1134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7460" indent="-233730" lvl="1">
              <a:lnSpc>
                <a:spcPts val="3031"/>
              </a:lnSpc>
              <a:buFont typeface="Arial"/>
              <a:buChar char="•"/>
            </a:pPr>
            <a:r>
              <a:rPr lang="en-US" sz="2165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Ensino médio</a:t>
            </a:r>
          </a:p>
          <a:p>
            <a:pPr algn="ctr" marL="467460" indent="-233730" lvl="1">
              <a:lnSpc>
                <a:spcPts val="3031"/>
              </a:lnSpc>
              <a:buFont typeface="Arial"/>
              <a:buChar char="•"/>
            </a:pPr>
            <a:r>
              <a:rPr lang="en-US" sz="2165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Sair de um lugar que você passou muito tempo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920957" y="3473805"/>
            <a:ext cx="3028130" cy="51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58"/>
              </a:lnSpc>
              <a:spcBef>
                <a:spcPct val="0"/>
              </a:spcBef>
            </a:pPr>
            <a:r>
              <a:rPr lang="en-US" sz="3041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Dificulade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005533" y="4199655"/>
            <a:ext cx="2834595" cy="68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7"/>
              </a:lnSpc>
            </a:pPr>
            <a:r>
              <a:rPr lang="en-US" sz="1933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Cansaço, tédio, preguiça, rotina.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42553" y="6471875"/>
            <a:ext cx="1734449" cy="46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56"/>
              </a:lnSpc>
            </a:pPr>
            <a:r>
              <a:rPr lang="en-US" sz="3029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Valores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163533" y="7062106"/>
            <a:ext cx="2633045" cy="126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7"/>
              </a:lnSpc>
            </a:pPr>
            <a:r>
              <a:rPr lang="en-US" sz="2405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Valores pessoais que me incentivaram a fazer esse tema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695859" y="6223223"/>
            <a:ext cx="2332477" cy="82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6"/>
              </a:lnSpc>
            </a:pPr>
            <a:r>
              <a:rPr lang="en-US" b="true" sz="4768">
                <a:solidFill>
                  <a:srgbClr val="01070A"/>
                </a:solidFill>
                <a:latin typeface="Dosis Bold"/>
                <a:ea typeface="Dosis Bold"/>
                <a:cs typeface="Dosis Bold"/>
                <a:sym typeface="Dosis Bold"/>
              </a:rPr>
              <a:t>Acreditar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185185" y="8083953"/>
            <a:ext cx="342690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b="true" sz="2800">
                <a:solidFill>
                  <a:srgbClr val="01070A"/>
                </a:solidFill>
                <a:latin typeface="Dosis Bold"/>
                <a:ea typeface="Dosis Bold"/>
                <a:cs typeface="Dosis Bold"/>
                <a:sym typeface="Dosis Bold"/>
              </a:rPr>
              <a:t>Aproveitar o momento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479520" y="3942277"/>
            <a:ext cx="3153097" cy="1405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4"/>
              </a:lnSpc>
            </a:pPr>
            <a:r>
              <a:rPr lang="en-US" sz="2024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Perceber que algumas coisas, boas ou ruins, precisam acontecer nas nossas vidas.</a:t>
            </a:r>
          </a:p>
          <a:p>
            <a:pPr algn="ctr">
              <a:lnSpc>
                <a:spcPts val="2834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3975177" y="3345059"/>
            <a:ext cx="2161783" cy="44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9"/>
              </a:lnSpc>
              <a:spcBef>
                <a:spcPct val="0"/>
              </a:spcBef>
            </a:pPr>
            <a:r>
              <a:rPr lang="en-US" sz="2671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Superação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75654" y="5143500"/>
            <a:ext cx="9448343" cy="5616757"/>
          </a:xfrm>
          <a:custGeom>
            <a:avLst/>
            <a:gdLst/>
            <a:ahLst/>
            <a:cxnLst/>
            <a:rect r="r" b="b" t="t" l="l"/>
            <a:pathLst>
              <a:path h="5616757" w="9448343">
                <a:moveTo>
                  <a:pt x="0" y="0"/>
                </a:moveTo>
                <a:lnTo>
                  <a:pt x="9448342" y="0"/>
                </a:lnTo>
                <a:lnTo>
                  <a:pt x="9448342" y="5616757"/>
                </a:lnTo>
                <a:lnTo>
                  <a:pt x="0" y="5616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400634" y="5428244"/>
            <a:ext cx="8436357" cy="5844796"/>
          </a:xfrm>
          <a:custGeom>
            <a:avLst/>
            <a:gdLst/>
            <a:ahLst/>
            <a:cxnLst/>
            <a:rect r="r" b="b" t="t" l="l"/>
            <a:pathLst>
              <a:path h="5844796" w="8436357">
                <a:moveTo>
                  <a:pt x="0" y="0"/>
                </a:moveTo>
                <a:lnTo>
                  <a:pt x="8436357" y="0"/>
                </a:lnTo>
                <a:lnTo>
                  <a:pt x="8436357" y="5844796"/>
                </a:lnTo>
                <a:lnTo>
                  <a:pt x="0" y="5844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83456" y="3348617"/>
            <a:ext cx="13321088" cy="179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0569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Muito Obrigado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DAGYNHDgTOk</dc:identifier>
  <dcterms:modified xsi:type="dcterms:W3CDTF">2011-08-01T06:04:30Z</dcterms:modified>
  <cp:revision>1</cp:revision>
  <dc:title>Lifeline</dc:title>
</cp:coreProperties>
</file>