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312" r:id="rId2"/>
    <p:sldId id="291" r:id="rId3"/>
    <p:sldId id="313" r:id="rId4"/>
    <p:sldId id="314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0759E0F-DEB6-4BA4-8C8B-9768E324AF96}" v="13" dt="2025-02-24T20:33:32.29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6" d="100"/>
          <a:sy n="46" d="100"/>
        </p:scale>
        <p:origin x="43" y="6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heus raffael simon" userId="b81fe4e685964744" providerId="LiveId" clId="{E0759E0F-DEB6-4BA4-8C8B-9768E324AF96}"/>
    <pc:docChg chg="custSel addSld delSld modSld">
      <pc:chgData name="matheus raffael simon" userId="b81fe4e685964744" providerId="LiveId" clId="{E0759E0F-DEB6-4BA4-8C8B-9768E324AF96}" dt="2025-02-24T20:35:04.384" v="504" actId="47"/>
      <pc:docMkLst>
        <pc:docMk/>
      </pc:docMkLst>
      <pc:sldChg chg="del">
        <pc:chgData name="matheus raffael simon" userId="b81fe4e685964744" providerId="LiveId" clId="{E0759E0F-DEB6-4BA4-8C8B-9768E324AF96}" dt="2025-02-24T20:23:44.869" v="0" actId="47"/>
        <pc:sldMkLst>
          <pc:docMk/>
          <pc:sldMk cId="2534446562" sldId="271"/>
        </pc:sldMkLst>
      </pc:sldChg>
      <pc:sldChg chg="modSp mod">
        <pc:chgData name="matheus raffael simon" userId="b81fe4e685964744" providerId="LiveId" clId="{E0759E0F-DEB6-4BA4-8C8B-9768E324AF96}" dt="2025-02-24T20:30:02.903" v="408" actId="20577"/>
        <pc:sldMkLst>
          <pc:docMk/>
          <pc:sldMk cId="47285200" sldId="291"/>
        </pc:sldMkLst>
        <pc:spChg chg="mod">
          <ac:chgData name="matheus raffael simon" userId="b81fe4e685964744" providerId="LiveId" clId="{E0759E0F-DEB6-4BA4-8C8B-9768E324AF96}" dt="2025-02-24T20:24:12.743" v="19" actId="20577"/>
          <ac:spMkLst>
            <pc:docMk/>
            <pc:sldMk cId="47285200" sldId="291"/>
            <ac:spMk id="2" creationId="{00000000-0000-0000-0000-000000000000}"/>
          </ac:spMkLst>
        </pc:spChg>
        <pc:spChg chg="mod">
          <ac:chgData name="matheus raffael simon" userId="b81fe4e685964744" providerId="LiveId" clId="{E0759E0F-DEB6-4BA4-8C8B-9768E324AF96}" dt="2025-02-24T20:30:02.903" v="408" actId="20577"/>
          <ac:spMkLst>
            <pc:docMk/>
            <pc:sldMk cId="47285200" sldId="291"/>
            <ac:spMk id="3" creationId="{00000000-0000-0000-0000-000000000000}"/>
          </ac:spMkLst>
        </pc:spChg>
      </pc:sldChg>
      <pc:sldChg chg="del">
        <pc:chgData name="matheus raffael simon" userId="b81fe4e685964744" providerId="LiveId" clId="{E0759E0F-DEB6-4BA4-8C8B-9768E324AF96}" dt="2025-02-24T20:23:44.869" v="0" actId="47"/>
        <pc:sldMkLst>
          <pc:docMk/>
          <pc:sldMk cId="2647569941" sldId="292"/>
        </pc:sldMkLst>
      </pc:sldChg>
      <pc:sldChg chg="del">
        <pc:chgData name="matheus raffael simon" userId="b81fe4e685964744" providerId="LiveId" clId="{E0759E0F-DEB6-4BA4-8C8B-9768E324AF96}" dt="2025-02-24T20:23:44.869" v="0" actId="47"/>
        <pc:sldMkLst>
          <pc:docMk/>
          <pc:sldMk cId="3663258492" sldId="293"/>
        </pc:sldMkLst>
      </pc:sldChg>
      <pc:sldChg chg="del">
        <pc:chgData name="matheus raffael simon" userId="b81fe4e685964744" providerId="LiveId" clId="{E0759E0F-DEB6-4BA4-8C8B-9768E324AF96}" dt="2025-02-24T20:35:04.384" v="504" actId="47"/>
        <pc:sldMkLst>
          <pc:docMk/>
          <pc:sldMk cId="4110634272" sldId="294"/>
        </pc:sldMkLst>
      </pc:sldChg>
      <pc:sldChg chg="del">
        <pc:chgData name="matheus raffael simon" userId="b81fe4e685964744" providerId="LiveId" clId="{E0759E0F-DEB6-4BA4-8C8B-9768E324AF96}" dt="2025-02-24T20:23:44.869" v="0" actId="47"/>
        <pc:sldMkLst>
          <pc:docMk/>
          <pc:sldMk cId="1794249001" sldId="295"/>
        </pc:sldMkLst>
      </pc:sldChg>
      <pc:sldChg chg="del">
        <pc:chgData name="matheus raffael simon" userId="b81fe4e685964744" providerId="LiveId" clId="{E0759E0F-DEB6-4BA4-8C8B-9768E324AF96}" dt="2025-02-24T20:23:44.869" v="0" actId="47"/>
        <pc:sldMkLst>
          <pc:docMk/>
          <pc:sldMk cId="1145104742" sldId="296"/>
        </pc:sldMkLst>
      </pc:sldChg>
      <pc:sldChg chg="del">
        <pc:chgData name="matheus raffael simon" userId="b81fe4e685964744" providerId="LiveId" clId="{E0759E0F-DEB6-4BA4-8C8B-9768E324AF96}" dt="2025-02-24T20:23:44.869" v="0" actId="47"/>
        <pc:sldMkLst>
          <pc:docMk/>
          <pc:sldMk cId="3900824252" sldId="297"/>
        </pc:sldMkLst>
      </pc:sldChg>
      <pc:sldChg chg="del">
        <pc:chgData name="matheus raffael simon" userId="b81fe4e685964744" providerId="LiveId" clId="{E0759E0F-DEB6-4BA4-8C8B-9768E324AF96}" dt="2025-02-24T20:23:44.869" v="0" actId="47"/>
        <pc:sldMkLst>
          <pc:docMk/>
          <pc:sldMk cId="2684751888" sldId="298"/>
        </pc:sldMkLst>
      </pc:sldChg>
      <pc:sldChg chg="del">
        <pc:chgData name="matheus raffael simon" userId="b81fe4e685964744" providerId="LiveId" clId="{E0759E0F-DEB6-4BA4-8C8B-9768E324AF96}" dt="2025-02-24T20:23:44.869" v="0" actId="47"/>
        <pc:sldMkLst>
          <pc:docMk/>
          <pc:sldMk cId="3379956613" sldId="299"/>
        </pc:sldMkLst>
      </pc:sldChg>
      <pc:sldChg chg="del">
        <pc:chgData name="matheus raffael simon" userId="b81fe4e685964744" providerId="LiveId" clId="{E0759E0F-DEB6-4BA4-8C8B-9768E324AF96}" dt="2025-02-24T20:23:44.869" v="0" actId="47"/>
        <pc:sldMkLst>
          <pc:docMk/>
          <pc:sldMk cId="66767779" sldId="300"/>
        </pc:sldMkLst>
      </pc:sldChg>
      <pc:sldChg chg="del">
        <pc:chgData name="matheus raffael simon" userId="b81fe4e685964744" providerId="LiveId" clId="{E0759E0F-DEB6-4BA4-8C8B-9768E324AF96}" dt="2025-02-24T20:23:44.869" v="0" actId="47"/>
        <pc:sldMkLst>
          <pc:docMk/>
          <pc:sldMk cId="3731362391" sldId="301"/>
        </pc:sldMkLst>
      </pc:sldChg>
      <pc:sldChg chg="del">
        <pc:chgData name="matheus raffael simon" userId="b81fe4e685964744" providerId="LiveId" clId="{E0759E0F-DEB6-4BA4-8C8B-9768E324AF96}" dt="2025-02-24T20:23:44.869" v="0" actId="47"/>
        <pc:sldMkLst>
          <pc:docMk/>
          <pc:sldMk cId="3109092253" sldId="302"/>
        </pc:sldMkLst>
      </pc:sldChg>
      <pc:sldChg chg="del">
        <pc:chgData name="matheus raffael simon" userId="b81fe4e685964744" providerId="LiveId" clId="{E0759E0F-DEB6-4BA4-8C8B-9768E324AF96}" dt="2025-02-24T20:23:44.869" v="0" actId="47"/>
        <pc:sldMkLst>
          <pc:docMk/>
          <pc:sldMk cId="1547843222" sldId="303"/>
        </pc:sldMkLst>
      </pc:sldChg>
      <pc:sldChg chg="del">
        <pc:chgData name="matheus raffael simon" userId="b81fe4e685964744" providerId="LiveId" clId="{E0759E0F-DEB6-4BA4-8C8B-9768E324AF96}" dt="2025-02-24T20:23:44.869" v="0" actId="47"/>
        <pc:sldMkLst>
          <pc:docMk/>
          <pc:sldMk cId="94577129" sldId="304"/>
        </pc:sldMkLst>
      </pc:sldChg>
      <pc:sldChg chg="del">
        <pc:chgData name="matheus raffael simon" userId="b81fe4e685964744" providerId="LiveId" clId="{E0759E0F-DEB6-4BA4-8C8B-9768E324AF96}" dt="2025-02-24T20:23:44.869" v="0" actId="47"/>
        <pc:sldMkLst>
          <pc:docMk/>
          <pc:sldMk cId="2313069452" sldId="305"/>
        </pc:sldMkLst>
      </pc:sldChg>
      <pc:sldChg chg="del">
        <pc:chgData name="matheus raffael simon" userId="b81fe4e685964744" providerId="LiveId" clId="{E0759E0F-DEB6-4BA4-8C8B-9768E324AF96}" dt="2025-02-24T20:23:44.869" v="0" actId="47"/>
        <pc:sldMkLst>
          <pc:docMk/>
          <pc:sldMk cId="2427183667" sldId="306"/>
        </pc:sldMkLst>
      </pc:sldChg>
      <pc:sldChg chg="del">
        <pc:chgData name="matheus raffael simon" userId="b81fe4e685964744" providerId="LiveId" clId="{E0759E0F-DEB6-4BA4-8C8B-9768E324AF96}" dt="2025-02-24T20:23:44.869" v="0" actId="47"/>
        <pc:sldMkLst>
          <pc:docMk/>
          <pc:sldMk cId="3603534939" sldId="307"/>
        </pc:sldMkLst>
      </pc:sldChg>
      <pc:sldChg chg="del">
        <pc:chgData name="matheus raffael simon" userId="b81fe4e685964744" providerId="LiveId" clId="{E0759E0F-DEB6-4BA4-8C8B-9768E324AF96}" dt="2025-02-24T20:23:44.869" v="0" actId="47"/>
        <pc:sldMkLst>
          <pc:docMk/>
          <pc:sldMk cId="837378713" sldId="308"/>
        </pc:sldMkLst>
      </pc:sldChg>
      <pc:sldChg chg="del">
        <pc:chgData name="matheus raffael simon" userId="b81fe4e685964744" providerId="LiveId" clId="{E0759E0F-DEB6-4BA4-8C8B-9768E324AF96}" dt="2025-02-24T20:23:44.869" v="0" actId="47"/>
        <pc:sldMkLst>
          <pc:docMk/>
          <pc:sldMk cId="3857386275" sldId="309"/>
        </pc:sldMkLst>
      </pc:sldChg>
      <pc:sldChg chg="del">
        <pc:chgData name="matheus raffael simon" userId="b81fe4e685964744" providerId="LiveId" clId="{E0759E0F-DEB6-4BA4-8C8B-9768E324AF96}" dt="2025-02-24T20:23:44.869" v="0" actId="47"/>
        <pc:sldMkLst>
          <pc:docMk/>
          <pc:sldMk cId="3584216197" sldId="310"/>
        </pc:sldMkLst>
      </pc:sldChg>
      <pc:sldChg chg="del">
        <pc:chgData name="matheus raffael simon" userId="b81fe4e685964744" providerId="LiveId" clId="{E0759E0F-DEB6-4BA4-8C8B-9768E324AF96}" dt="2025-02-24T20:23:44.869" v="0" actId="47"/>
        <pc:sldMkLst>
          <pc:docMk/>
          <pc:sldMk cId="2684461239" sldId="311"/>
        </pc:sldMkLst>
      </pc:sldChg>
      <pc:sldChg chg="addSp modSp add mod">
        <pc:chgData name="matheus raffael simon" userId="b81fe4e685964744" providerId="LiveId" clId="{E0759E0F-DEB6-4BA4-8C8B-9768E324AF96}" dt="2025-02-24T20:31:25.310" v="451"/>
        <pc:sldMkLst>
          <pc:docMk/>
          <pc:sldMk cId="1742012532" sldId="313"/>
        </pc:sldMkLst>
        <pc:spChg chg="mod">
          <ac:chgData name="matheus raffael simon" userId="b81fe4e685964744" providerId="LiveId" clId="{E0759E0F-DEB6-4BA4-8C8B-9768E324AF96}" dt="2025-02-24T20:31:25.310" v="451"/>
          <ac:spMkLst>
            <pc:docMk/>
            <pc:sldMk cId="1742012532" sldId="313"/>
            <ac:spMk id="3" creationId="{C92026EB-D2D1-DBA3-DBE7-47C60277CDF6}"/>
          </ac:spMkLst>
        </pc:spChg>
        <pc:spChg chg="add">
          <ac:chgData name="matheus raffael simon" userId="b81fe4e685964744" providerId="LiveId" clId="{E0759E0F-DEB6-4BA4-8C8B-9768E324AF96}" dt="2025-02-24T20:31:21.193" v="449"/>
          <ac:spMkLst>
            <pc:docMk/>
            <pc:sldMk cId="1742012532" sldId="313"/>
            <ac:spMk id="5" creationId="{1F3B4100-4855-37D5-C214-439BCDE2D0BB}"/>
          </ac:spMkLst>
        </pc:spChg>
      </pc:sldChg>
      <pc:sldChg chg="del">
        <pc:chgData name="matheus raffael simon" userId="b81fe4e685964744" providerId="LiveId" clId="{E0759E0F-DEB6-4BA4-8C8B-9768E324AF96}" dt="2025-02-24T20:23:44.869" v="0" actId="47"/>
        <pc:sldMkLst>
          <pc:docMk/>
          <pc:sldMk cId="4044445233" sldId="313"/>
        </pc:sldMkLst>
      </pc:sldChg>
      <pc:sldChg chg="del">
        <pc:chgData name="matheus raffael simon" userId="b81fe4e685964744" providerId="LiveId" clId="{E0759E0F-DEB6-4BA4-8C8B-9768E324AF96}" dt="2025-02-24T20:23:44.869" v="0" actId="47"/>
        <pc:sldMkLst>
          <pc:docMk/>
          <pc:sldMk cId="3184212503" sldId="314"/>
        </pc:sldMkLst>
      </pc:sldChg>
      <pc:sldChg chg="modSp add mod">
        <pc:chgData name="matheus raffael simon" userId="b81fe4e685964744" providerId="LiveId" clId="{E0759E0F-DEB6-4BA4-8C8B-9768E324AF96}" dt="2025-02-24T20:33:32.297" v="503"/>
        <pc:sldMkLst>
          <pc:docMk/>
          <pc:sldMk cId="3447834032" sldId="314"/>
        </pc:sldMkLst>
        <pc:spChg chg="mod">
          <ac:chgData name="matheus raffael simon" userId="b81fe4e685964744" providerId="LiveId" clId="{E0759E0F-DEB6-4BA4-8C8B-9768E324AF96}" dt="2025-02-24T20:33:32.297" v="503"/>
          <ac:spMkLst>
            <pc:docMk/>
            <pc:sldMk cId="3447834032" sldId="314"/>
            <ac:spMk id="3" creationId="{002A2187-1460-5E9E-EBA9-E3DEA27136C5}"/>
          </ac:spMkLst>
        </pc:spChg>
      </pc:sldChg>
      <pc:sldChg chg="del">
        <pc:chgData name="matheus raffael simon" userId="b81fe4e685964744" providerId="LiveId" clId="{E0759E0F-DEB6-4BA4-8C8B-9768E324AF96}" dt="2025-02-24T20:23:44.869" v="0" actId="47"/>
        <pc:sldMkLst>
          <pc:docMk/>
          <pc:sldMk cId="3381382986" sldId="315"/>
        </pc:sldMkLst>
      </pc:sldChg>
      <pc:sldChg chg="del">
        <pc:chgData name="matheus raffael simon" userId="b81fe4e685964744" providerId="LiveId" clId="{E0759E0F-DEB6-4BA4-8C8B-9768E324AF96}" dt="2025-02-24T20:23:44.869" v="0" actId="47"/>
        <pc:sldMkLst>
          <pc:docMk/>
          <pc:sldMk cId="3367551842" sldId="316"/>
        </pc:sldMkLst>
      </pc:sldChg>
      <pc:sldChg chg="del">
        <pc:chgData name="matheus raffael simon" userId="b81fe4e685964744" providerId="LiveId" clId="{E0759E0F-DEB6-4BA4-8C8B-9768E324AF96}" dt="2025-02-24T20:23:44.869" v="0" actId="47"/>
        <pc:sldMkLst>
          <pc:docMk/>
          <pc:sldMk cId="3775662098" sldId="317"/>
        </pc:sldMkLst>
      </pc:sldChg>
      <pc:sldChg chg="del">
        <pc:chgData name="matheus raffael simon" userId="b81fe4e685964744" providerId="LiveId" clId="{E0759E0F-DEB6-4BA4-8C8B-9768E324AF96}" dt="2025-02-24T20:23:44.869" v="0" actId="47"/>
        <pc:sldMkLst>
          <pc:docMk/>
          <pc:sldMk cId="1173505481" sldId="31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D9F01-DE70-421D-913C-5540CBA8C3E6}" type="datetimeFigureOut">
              <a:rPr lang="pt-BR" smtClean="0"/>
              <a:t>24/02/2025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F3264-6037-4C1F-93DF-E4F182543E7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79500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D9F01-DE70-421D-913C-5540CBA8C3E6}" type="datetimeFigureOut">
              <a:rPr lang="pt-BR" smtClean="0"/>
              <a:t>24/02/2025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F3264-6037-4C1F-93DF-E4F182543E7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11152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D9F01-DE70-421D-913C-5540CBA8C3E6}" type="datetimeFigureOut">
              <a:rPr lang="pt-BR" smtClean="0"/>
              <a:t>24/02/2025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F3264-6037-4C1F-93DF-E4F182543E7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72022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D9F01-DE70-421D-913C-5540CBA8C3E6}" type="datetimeFigureOut">
              <a:rPr lang="pt-BR" smtClean="0"/>
              <a:t>24/02/2025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F3264-6037-4C1F-93DF-E4F182543E7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16497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D9F01-DE70-421D-913C-5540CBA8C3E6}" type="datetimeFigureOut">
              <a:rPr lang="pt-BR" smtClean="0"/>
              <a:t>24/02/2025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F3264-6037-4C1F-93DF-E4F182543E7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81087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D9F01-DE70-421D-913C-5540CBA8C3E6}" type="datetimeFigureOut">
              <a:rPr lang="pt-BR" smtClean="0"/>
              <a:t>24/02/2025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F3264-6037-4C1F-93DF-E4F182543E7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82636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D9F01-DE70-421D-913C-5540CBA8C3E6}" type="datetimeFigureOut">
              <a:rPr lang="pt-BR" smtClean="0"/>
              <a:t>24/02/2025</a:t>
            </a:fld>
            <a:endParaRPr lang="pt-B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F3264-6037-4C1F-93DF-E4F182543E7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83385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D9F01-DE70-421D-913C-5540CBA8C3E6}" type="datetimeFigureOut">
              <a:rPr lang="pt-BR" smtClean="0"/>
              <a:t>24/02/2025</a:t>
            </a:fld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F3264-6037-4C1F-93DF-E4F182543E7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5305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D9F01-DE70-421D-913C-5540CBA8C3E6}" type="datetimeFigureOut">
              <a:rPr lang="pt-BR" smtClean="0"/>
              <a:t>24/02/2025</a:t>
            </a:fld>
            <a:endParaRPr lang="pt-B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F3264-6037-4C1F-93DF-E4F182543E7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54830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D9F01-DE70-421D-913C-5540CBA8C3E6}" type="datetimeFigureOut">
              <a:rPr lang="pt-BR" smtClean="0"/>
              <a:t>24/02/2025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F3264-6037-4C1F-93DF-E4F182543E7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53458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D9F01-DE70-421D-913C-5540CBA8C3E6}" type="datetimeFigureOut">
              <a:rPr lang="pt-BR" smtClean="0"/>
              <a:t>24/02/2025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F3264-6037-4C1F-93DF-E4F182543E7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73660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AD9F01-DE70-421D-913C-5540CBA8C3E6}" type="datetimeFigureOut">
              <a:rPr lang="pt-BR" smtClean="0"/>
              <a:t>24/02/2025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8F3264-6037-4C1F-93DF-E4F182543E7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87869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riângulo retângulo 7"/>
          <p:cNvSpPr/>
          <p:nvPr/>
        </p:nvSpPr>
        <p:spPr>
          <a:xfrm rot="16200000">
            <a:off x="9324953" y="4007984"/>
            <a:ext cx="3088071" cy="2422688"/>
          </a:xfrm>
          <a:prstGeom prst="rtTriangl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245097" y="188536"/>
            <a:ext cx="11679810" cy="644793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029" y="297480"/>
            <a:ext cx="3093359" cy="1809615"/>
          </a:xfrm>
          <a:prstGeom prst="rect">
            <a:avLst/>
          </a:prstGeom>
        </p:spPr>
      </p:pic>
      <p:sp>
        <p:nvSpPr>
          <p:cNvPr id="13" name="Título 1"/>
          <p:cNvSpPr txBox="1">
            <a:spLocks/>
          </p:cNvSpPr>
          <p:nvPr/>
        </p:nvSpPr>
        <p:spPr>
          <a:xfrm>
            <a:off x="245097" y="3786809"/>
            <a:ext cx="11679810" cy="7286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800" dirty="0"/>
              <a:t>BANCO DE DADOS II</a:t>
            </a:r>
          </a:p>
        </p:txBody>
      </p:sp>
      <p:sp>
        <p:nvSpPr>
          <p:cNvPr id="14" name="Subtítulo 2"/>
          <p:cNvSpPr txBox="1">
            <a:spLocks/>
          </p:cNvSpPr>
          <p:nvPr/>
        </p:nvSpPr>
        <p:spPr>
          <a:xfrm>
            <a:off x="245097" y="5142306"/>
            <a:ext cx="11679809" cy="75316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dirty="0"/>
              <a:t>Prof. Me. Matheus </a:t>
            </a:r>
            <a:r>
              <a:rPr lang="pt-BR" dirty="0" err="1"/>
              <a:t>Raffael</a:t>
            </a:r>
            <a:r>
              <a:rPr lang="pt-BR" dirty="0"/>
              <a:t> Simon</a:t>
            </a:r>
          </a:p>
        </p:txBody>
      </p:sp>
      <p:sp>
        <p:nvSpPr>
          <p:cNvPr id="15" name="Título 1"/>
          <p:cNvSpPr txBox="1">
            <a:spLocks/>
          </p:cNvSpPr>
          <p:nvPr/>
        </p:nvSpPr>
        <p:spPr>
          <a:xfrm>
            <a:off x="964096" y="2353636"/>
            <a:ext cx="10127973" cy="13209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3900" dirty="0"/>
              <a:t>TECNOLOGIA EM ANÁLISE E DESENVOLVIMENTO DE SISTEMAS</a:t>
            </a:r>
          </a:p>
        </p:txBody>
      </p:sp>
    </p:spTree>
    <p:extLst>
      <p:ext uri="{BB962C8B-B14F-4D97-AF65-F5344CB8AC3E}">
        <p14:creationId xmlns:p14="http://schemas.microsoft.com/office/powerpoint/2010/main" val="2136392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riângulo retângulo 7"/>
          <p:cNvSpPr/>
          <p:nvPr/>
        </p:nvSpPr>
        <p:spPr>
          <a:xfrm rot="16200000">
            <a:off x="9324953" y="4007984"/>
            <a:ext cx="3088071" cy="2422688"/>
          </a:xfrm>
          <a:prstGeom prst="rtTriangl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Exercícios práticos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10845"/>
          </a:xfrm>
        </p:spPr>
        <p:txBody>
          <a:bodyPr>
            <a:normAutofit/>
          </a:bodyPr>
          <a:lstStyle/>
          <a:p>
            <a:r>
              <a:rPr lang="pt-BR" dirty="0"/>
              <a:t>1 – Crie um banco de dados chamado </a:t>
            </a:r>
            <a:r>
              <a:rPr lang="pt-BR" dirty="0" err="1"/>
              <a:t>empresa_db</a:t>
            </a:r>
            <a:r>
              <a:rPr lang="pt-BR" dirty="0"/>
              <a:t> e nele implemente cinco tabelas interligadas: clientes ={</a:t>
            </a:r>
            <a:r>
              <a:rPr lang="pt-BR" dirty="0" err="1"/>
              <a:t>id_cliente</a:t>
            </a:r>
            <a:r>
              <a:rPr lang="pt-BR" dirty="0"/>
              <a:t>, nome, </a:t>
            </a:r>
            <a:r>
              <a:rPr lang="pt-BR" dirty="0" err="1"/>
              <a:t>email</a:t>
            </a:r>
            <a:r>
              <a:rPr lang="pt-BR" dirty="0"/>
              <a:t>, telefone}, pedidos ={</a:t>
            </a:r>
            <a:r>
              <a:rPr lang="pt-BR" dirty="0" err="1"/>
              <a:t>id_pedido</a:t>
            </a:r>
            <a:r>
              <a:rPr lang="pt-BR" dirty="0"/>
              <a:t>, </a:t>
            </a:r>
            <a:r>
              <a:rPr lang="pt-BR" dirty="0" err="1"/>
              <a:t>id_cliente</a:t>
            </a:r>
            <a:r>
              <a:rPr lang="pt-BR" dirty="0"/>
              <a:t>, </a:t>
            </a:r>
            <a:r>
              <a:rPr lang="pt-BR" dirty="0" err="1"/>
              <a:t>data_pedido</a:t>
            </a:r>
            <a:r>
              <a:rPr lang="pt-BR" dirty="0"/>
              <a:t>, status}, produtos = {</a:t>
            </a:r>
            <a:r>
              <a:rPr lang="pt-BR" dirty="0" err="1"/>
              <a:t>id_produto</a:t>
            </a:r>
            <a:r>
              <a:rPr lang="pt-BR" dirty="0"/>
              <a:t>, nome, </a:t>
            </a:r>
            <a:r>
              <a:rPr lang="pt-BR" dirty="0" err="1"/>
              <a:t>preco</a:t>
            </a:r>
            <a:r>
              <a:rPr lang="pt-BR" dirty="0"/>
              <a:t>, </a:t>
            </a:r>
            <a:r>
              <a:rPr lang="pt-BR" dirty="0" err="1"/>
              <a:t>id_fornecedor</a:t>
            </a:r>
            <a:r>
              <a:rPr lang="pt-BR" dirty="0"/>
              <a:t>}, fornecedores ={</a:t>
            </a:r>
            <a:r>
              <a:rPr lang="pt-BR" dirty="0" err="1"/>
              <a:t>id_fornecedor</a:t>
            </a:r>
            <a:r>
              <a:rPr lang="pt-BR" dirty="0"/>
              <a:t>, nome, contato} e pagamentos ={</a:t>
            </a:r>
            <a:r>
              <a:rPr lang="pt-BR" dirty="0" err="1"/>
              <a:t>id_pagamento</a:t>
            </a:r>
            <a:r>
              <a:rPr lang="pt-BR" dirty="0"/>
              <a:t>, </a:t>
            </a:r>
            <a:r>
              <a:rPr lang="pt-BR" dirty="0" err="1"/>
              <a:t>id_pedido</a:t>
            </a:r>
            <a:r>
              <a:rPr lang="pt-BR" dirty="0"/>
              <a:t>, </a:t>
            </a:r>
            <a:r>
              <a:rPr lang="pt-BR" dirty="0" err="1"/>
              <a:t>valor_pago</a:t>
            </a:r>
            <a:r>
              <a:rPr lang="pt-BR" dirty="0"/>
              <a:t>, método, </a:t>
            </a:r>
            <a:r>
              <a:rPr lang="pt-BR" dirty="0" err="1"/>
              <a:t>data_pagamento</a:t>
            </a:r>
            <a:r>
              <a:rPr lang="pt-BR" dirty="0"/>
              <a:t>}. Defina chaves primárias e estrangeiras corretamente para representar os relacionamentos entre as tabelas. Defina também os demais atributos da tabela.</a:t>
            </a:r>
          </a:p>
          <a:p>
            <a:r>
              <a:rPr lang="pt-BR" dirty="0"/>
              <a:t>2 – Insira ao menos 5 registros interligados nessas tabelas, garantindo a coerência dos dados. </a:t>
            </a:r>
          </a:p>
        </p:txBody>
      </p:sp>
      <p:sp>
        <p:nvSpPr>
          <p:cNvPr id="4" name="Retângulo 3"/>
          <p:cNvSpPr/>
          <p:nvPr/>
        </p:nvSpPr>
        <p:spPr>
          <a:xfrm>
            <a:off x="245097" y="188536"/>
            <a:ext cx="11679810" cy="644793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285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7EACFC-121A-46C6-5439-2B99E6D176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riângulo retângulo 7">
            <a:extLst>
              <a:ext uri="{FF2B5EF4-FFF2-40B4-BE49-F238E27FC236}">
                <a16:creationId xmlns:a16="http://schemas.microsoft.com/office/drawing/2014/main" id="{FA21E79E-C5D2-F440-D664-CD7EE2CC16A0}"/>
              </a:ext>
            </a:extLst>
          </p:cNvPr>
          <p:cNvSpPr/>
          <p:nvPr/>
        </p:nvSpPr>
        <p:spPr>
          <a:xfrm rot="16200000">
            <a:off x="9324953" y="4007984"/>
            <a:ext cx="3088071" cy="2422688"/>
          </a:xfrm>
          <a:prstGeom prst="rtTriangl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EA2C50A-0E65-60C3-AC7A-01977763D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Exercícios práticos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92026EB-D2D1-DBA3-DBE7-47C60277CD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10845"/>
          </a:xfrm>
        </p:spPr>
        <p:txBody>
          <a:bodyPr>
            <a:normAutofit/>
          </a:bodyPr>
          <a:lstStyle/>
          <a:p>
            <a:r>
              <a:rPr lang="pt-BR" dirty="0"/>
              <a:t>3 – Crie uma função chamada </a:t>
            </a:r>
            <a:r>
              <a:rPr lang="pt-BR" dirty="0" err="1"/>
              <a:t>insert_cliente</a:t>
            </a:r>
            <a:r>
              <a:rPr lang="pt-BR" dirty="0"/>
              <a:t>(nome TEXT, </a:t>
            </a:r>
            <a:r>
              <a:rPr lang="pt-BR" dirty="0" err="1"/>
              <a:t>email</a:t>
            </a:r>
            <a:r>
              <a:rPr lang="pt-BR" dirty="0"/>
              <a:t> TEXT, telefone TEXT) que insere um novo cliente na tabela clientes e retorna o </a:t>
            </a:r>
            <a:r>
              <a:rPr lang="pt-BR" dirty="0" err="1"/>
              <a:t>id_cliente</a:t>
            </a:r>
            <a:r>
              <a:rPr lang="pt-BR" dirty="0"/>
              <a:t>.</a:t>
            </a:r>
          </a:p>
          <a:p>
            <a:r>
              <a:rPr lang="pt-BR" dirty="0"/>
              <a:t>4 – Crie uma função chamada </a:t>
            </a:r>
            <a:r>
              <a:rPr lang="pt-BR" dirty="0" err="1"/>
              <a:t>update_preco_produto</a:t>
            </a:r>
            <a:r>
              <a:rPr lang="pt-BR" dirty="0"/>
              <a:t>(</a:t>
            </a:r>
            <a:r>
              <a:rPr lang="pt-BR" dirty="0" err="1"/>
              <a:t>id_produto</a:t>
            </a:r>
            <a:r>
              <a:rPr lang="pt-BR" dirty="0"/>
              <a:t> INT, </a:t>
            </a:r>
            <a:r>
              <a:rPr lang="pt-BR" dirty="0" err="1"/>
              <a:t>novo_preco</a:t>
            </a:r>
            <a:r>
              <a:rPr lang="pt-BR" dirty="0"/>
              <a:t> NUMERIC) que recebe o ID de um produto e um novo preço, e atualiza o valor na tabela produtos.</a:t>
            </a:r>
          </a:p>
          <a:p>
            <a:r>
              <a:rPr lang="pt-BR" dirty="0"/>
              <a:t>5 – Crie uma função chamada </a:t>
            </a:r>
            <a:r>
              <a:rPr lang="pt-BR" dirty="0" err="1"/>
              <a:t>buscar_pedidos_cliente</a:t>
            </a:r>
            <a:r>
              <a:rPr lang="pt-BR" dirty="0"/>
              <a:t>(</a:t>
            </a:r>
            <a:r>
              <a:rPr lang="pt-BR" dirty="0" err="1"/>
              <a:t>id_cliente</a:t>
            </a:r>
            <a:r>
              <a:rPr lang="pt-BR" dirty="0"/>
              <a:t> INT) que retorna todos os pedidos feitos por um determinado cliente.</a:t>
            </a:r>
          </a:p>
          <a:p>
            <a:r>
              <a:rPr lang="pt-BR" dirty="0"/>
              <a:t>6 – Crie uma função chamada </a:t>
            </a:r>
            <a:r>
              <a:rPr lang="pt-BR" dirty="0" err="1"/>
              <a:t>calcular_total_pedido</a:t>
            </a:r>
            <a:r>
              <a:rPr lang="pt-BR" dirty="0"/>
              <a:t>(</a:t>
            </a:r>
            <a:r>
              <a:rPr lang="pt-BR" dirty="0" err="1"/>
              <a:t>id_pedido</a:t>
            </a:r>
            <a:r>
              <a:rPr lang="pt-BR" dirty="0"/>
              <a:t> INT) que soma os valores dos produtos comprados em um pedido específico.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448B495F-EFCE-50AF-61B4-F7D9A2DE4CA6}"/>
              </a:ext>
            </a:extLst>
          </p:cNvPr>
          <p:cNvSpPr/>
          <p:nvPr/>
        </p:nvSpPr>
        <p:spPr>
          <a:xfrm>
            <a:off x="245097" y="188536"/>
            <a:ext cx="11679810" cy="644793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2012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0D3270-B680-229A-4D24-98B2673A10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riângulo retângulo 7">
            <a:extLst>
              <a:ext uri="{FF2B5EF4-FFF2-40B4-BE49-F238E27FC236}">
                <a16:creationId xmlns:a16="http://schemas.microsoft.com/office/drawing/2014/main" id="{DBFF091F-8918-9C48-2204-84B74B2F51F8}"/>
              </a:ext>
            </a:extLst>
          </p:cNvPr>
          <p:cNvSpPr/>
          <p:nvPr/>
        </p:nvSpPr>
        <p:spPr>
          <a:xfrm rot="16200000">
            <a:off x="9324953" y="4007984"/>
            <a:ext cx="3088071" cy="2422688"/>
          </a:xfrm>
          <a:prstGeom prst="rtTriangl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A6CD36D-EB06-43AF-53BC-7366D7353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Exercícios práticos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02A2187-1460-5E9E-EBA9-E3DEA27136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10845"/>
          </a:xfrm>
        </p:spPr>
        <p:txBody>
          <a:bodyPr>
            <a:normAutofit/>
          </a:bodyPr>
          <a:lstStyle/>
          <a:p>
            <a:r>
              <a:rPr lang="pt-BR" dirty="0"/>
              <a:t>7 – Crie uma função chamada </a:t>
            </a:r>
            <a:r>
              <a:rPr lang="pt-BR" dirty="0" err="1"/>
              <a:t>remover_pedido</a:t>
            </a:r>
            <a:r>
              <a:rPr lang="pt-BR" dirty="0"/>
              <a:t>(</a:t>
            </a:r>
            <a:r>
              <a:rPr lang="pt-BR" dirty="0" err="1"/>
              <a:t>id_pedido</a:t>
            </a:r>
            <a:r>
              <a:rPr lang="pt-BR" dirty="0"/>
              <a:t> INT) que exclui um pedido e todos os produtos relacionados a ele.</a:t>
            </a:r>
          </a:p>
          <a:p>
            <a:r>
              <a:rPr lang="pt-BR" dirty="0"/>
              <a:t>8 – Crie uma função chamada </a:t>
            </a:r>
            <a:r>
              <a:rPr lang="pt-BR" dirty="0" err="1"/>
              <a:t>registrar_pagamento</a:t>
            </a:r>
            <a:r>
              <a:rPr lang="pt-BR" dirty="0"/>
              <a:t>(</a:t>
            </a:r>
            <a:r>
              <a:rPr lang="pt-BR" dirty="0" err="1"/>
              <a:t>id_pedido</a:t>
            </a:r>
            <a:r>
              <a:rPr lang="pt-BR" dirty="0"/>
              <a:t> INT, </a:t>
            </a:r>
            <a:r>
              <a:rPr lang="pt-BR" dirty="0" err="1"/>
              <a:t>valor_pago</a:t>
            </a:r>
            <a:r>
              <a:rPr lang="pt-BR" dirty="0"/>
              <a:t> NUMERIC, </a:t>
            </a:r>
            <a:r>
              <a:rPr lang="pt-BR" dirty="0" err="1"/>
              <a:t>metodo</a:t>
            </a:r>
            <a:r>
              <a:rPr lang="pt-BR" dirty="0"/>
              <a:t> TEXT) que insere um registro na tabela pagamentos e atualiza o status do pedido para "pago".</a:t>
            </a:r>
          </a:p>
          <a:p>
            <a:r>
              <a:rPr lang="pt-BR" dirty="0"/>
              <a:t>9 – Crie uma função chamada </a:t>
            </a:r>
            <a:r>
              <a:rPr lang="pt-BR" dirty="0" err="1"/>
              <a:t>listar_produtos_fornecedor</a:t>
            </a:r>
            <a:r>
              <a:rPr lang="pt-BR" dirty="0"/>
              <a:t>(</a:t>
            </a:r>
            <a:r>
              <a:rPr lang="pt-BR" dirty="0" err="1"/>
              <a:t>id_fornecedor</a:t>
            </a:r>
            <a:r>
              <a:rPr lang="pt-BR" dirty="0"/>
              <a:t> INT) que retorna todos os produtos fornecidos por um determinado fornecedor.</a:t>
            </a:r>
          </a:p>
          <a:p>
            <a:r>
              <a:rPr lang="pt-BR" dirty="0"/>
              <a:t>10 – Crie uma função chamada </a:t>
            </a:r>
            <a:r>
              <a:rPr lang="pt-BR" dirty="0" err="1"/>
              <a:t>calcular_receita_total</a:t>
            </a:r>
            <a:r>
              <a:rPr lang="pt-BR" dirty="0"/>
              <a:t>() que retorna a soma de todos os pagamentos registrados.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11353023-4337-2EE8-7EE9-370F1B7F9D25}"/>
              </a:ext>
            </a:extLst>
          </p:cNvPr>
          <p:cNvSpPr/>
          <p:nvPr/>
        </p:nvSpPr>
        <p:spPr>
          <a:xfrm>
            <a:off x="245097" y="188536"/>
            <a:ext cx="11679810" cy="644793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783403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2084</TotalTime>
  <Words>405</Words>
  <Application>Microsoft Office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do Office</vt:lpstr>
      <vt:lpstr>Apresentação do PowerPoint</vt:lpstr>
      <vt:lpstr>Exercícios práticos</vt:lpstr>
      <vt:lpstr>Exercícios práticos</vt:lpstr>
      <vt:lpstr>Exercícios práticos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Circuitos lógicos combinacionais e sequenciais</dc:title>
  <dc:creator>Matheus</dc:creator>
  <cp:lastModifiedBy>matheus raffael simon</cp:lastModifiedBy>
  <cp:revision>81</cp:revision>
  <dcterms:created xsi:type="dcterms:W3CDTF">2023-01-24T23:29:32Z</dcterms:created>
  <dcterms:modified xsi:type="dcterms:W3CDTF">2025-02-24T20:35:09Z</dcterms:modified>
</cp:coreProperties>
</file>