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07B"/>
    <a:srgbClr val="769279"/>
    <a:srgbClr val="64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104E3-4C32-4E3C-ADD4-4FABDDEAF778}" v="5" dt="2023-10-27T02:46:43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DZ Gamer11" userId="44124b9ff5bd0553" providerId="LiveId" clId="{8C1104E3-4C32-4E3C-ADD4-4FABDDEAF778}"/>
    <pc:docChg chg="custSel modSld">
      <pc:chgData name="BDZ Gamer11" userId="44124b9ff5bd0553" providerId="LiveId" clId="{8C1104E3-4C32-4E3C-ADD4-4FABDDEAF778}" dt="2023-10-30T00:10:27.929" v="1998" actId="20577"/>
      <pc:docMkLst>
        <pc:docMk/>
      </pc:docMkLst>
      <pc:sldChg chg="modSp mod">
        <pc:chgData name="BDZ Gamer11" userId="44124b9ff5bd0553" providerId="LiveId" clId="{8C1104E3-4C32-4E3C-ADD4-4FABDDEAF778}" dt="2023-10-30T00:07:00.846" v="1972" actId="20577"/>
        <pc:sldMkLst>
          <pc:docMk/>
          <pc:sldMk cId="814592066" sldId="258"/>
        </pc:sldMkLst>
        <pc:spChg chg="mod">
          <ac:chgData name="BDZ Gamer11" userId="44124b9ff5bd0553" providerId="LiveId" clId="{8C1104E3-4C32-4E3C-ADD4-4FABDDEAF778}" dt="2023-10-30T00:07:00.846" v="1972" actId="20577"/>
          <ac:spMkLst>
            <pc:docMk/>
            <pc:sldMk cId="814592066" sldId="258"/>
            <ac:spMk id="6" creationId="{E1E5C954-C4D6-3E91-5023-1F107B620773}"/>
          </ac:spMkLst>
        </pc:spChg>
      </pc:sldChg>
      <pc:sldChg chg="modSp mod">
        <pc:chgData name="BDZ Gamer11" userId="44124b9ff5bd0553" providerId="LiveId" clId="{8C1104E3-4C32-4E3C-ADD4-4FABDDEAF778}" dt="2023-10-30T00:04:55.317" v="1906" actId="2"/>
        <pc:sldMkLst>
          <pc:docMk/>
          <pc:sldMk cId="1258751576" sldId="263"/>
        </pc:sldMkLst>
        <pc:spChg chg="mod">
          <ac:chgData name="BDZ Gamer11" userId="44124b9ff5bd0553" providerId="LiveId" clId="{8C1104E3-4C32-4E3C-ADD4-4FABDDEAF778}" dt="2023-10-30T00:04:55.317" v="1906" actId="2"/>
          <ac:spMkLst>
            <pc:docMk/>
            <pc:sldMk cId="1258751576" sldId="263"/>
            <ac:spMk id="6" creationId="{E1E5C954-C4D6-3E91-5023-1F107B620773}"/>
          </ac:spMkLst>
        </pc:spChg>
      </pc:sldChg>
      <pc:sldChg chg="modSp mod">
        <pc:chgData name="BDZ Gamer11" userId="44124b9ff5bd0553" providerId="LiveId" clId="{8C1104E3-4C32-4E3C-ADD4-4FABDDEAF778}" dt="2023-10-30T00:07:35.470" v="1991" actId="20577"/>
        <pc:sldMkLst>
          <pc:docMk/>
          <pc:sldMk cId="1242574628" sldId="264"/>
        </pc:sldMkLst>
        <pc:spChg chg="mod">
          <ac:chgData name="BDZ Gamer11" userId="44124b9ff5bd0553" providerId="LiveId" clId="{8C1104E3-4C32-4E3C-ADD4-4FABDDEAF778}" dt="2023-10-30T00:07:35.470" v="1991" actId="20577"/>
          <ac:spMkLst>
            <pc:docMk/>
            <pc:sldMk cId="1242574628" sldId="264"/>
            <ac:spMk id="6" creationId="{E1E5C954-C4D6-3E91-5023-1F107B620773}"/>
          </ac:spMkLst>
        </pc:spChg>
      </pc:sldChg>
      <pc:sldChg chg="modSp mod">
        <pc:chgData name="BDZ Gamer11" userId="44124b9ff5bd0553" providerId="LiveId" clId="{8C1104E3-4C32-4E3C-ADD4-4FABDDEAF778}" dt="2023-10-30T00:04:54.670" v="1905" actId="2"/>
        <pc:sldMkLst>
          <pc:docMk/>
          <pc:sldMk cId="388642459" sldId="265"/>
        </pc:sldMkLst>
        <pc:spChg chg="mod">
          <ac:chgData name="BDZ Gamer11" userId="44124b9ff5bd0553" providerId="LiveId" clId="{8C1104E3-4C32-4E3C-ADD4-4FABDDEAF778}" dt="2023-10-29T23:50:11.665" v="602" actId="20577"/>
          <ac:spMkLst>
            <pc:docMk/>
            <pc:sldMk cId="388642459" sldId="265"/>
            <ac:spMk id="5" creationId="{74A0F3AF-FC7B-79A2-5C78-2AAE7A09B430}"/>
          </ac:spMkLst>
        </pc:spChg>
        <pc:spChg chg="mod">
          <ac:chgData name="BDZ Gamer11" userId="44124b9ff5bd0553" providerId="LiveId" clId="{8C1104E3-4C32-4E3C-ADD4-4FABDDEAF778}" dt="2023-10-30T00:04:54.670" v="1905" actId="2"/>
          <ac:spMkLst>
            <pc:docMk/>
            <pc:sldMk cId="388642459" sldId="265"/>
            <ac:spMk id="6" creationId="{E1E5C954-C4D6-3E91-5023-1F107B620773}"/>
          </ac:spMkLst>
        </pc:spChg>
      </pc:sldChg>
      <pc:sldChg chg="modSp mod">
        <pc:chgData name="BDZ Gamer11" userId="44124b9ff5bd0553" providerId="LiveId" clId="{8C1104E3-4C32-4E3C-ADD4-4FABDDEAF778}" dt="2023-10-29T23:54:26.105" v="1102" actId="20577"/>
        <pc:sldMkLst>
          <pc:docMk/>
          <pc:sldMk cId="1232484525" sldId="266"/>
        </pc:sldMkLst>
        <pc:spChg chg="mod">
          <ac:chgData name="BDZ Gamer11" userId="44124b9ff5bd0553" providerId="LiveId" clId="{8C1104E3-4C32-4E3C-ADD4-4FABDDEAF778}" dt="2023-10-29T23:50:33" v="619" actId="20577"/>
          <ac:spMkLst>
            <pc:docMk/>
            <pc:sldMk cId="1232484525" sldId="266"/>
            <ac:spMk id="5" creationId="{74A0F3AF-FC7B-79A2-5C78-2AAE7A09B430}"/>
          </ac:spMkLst>
        </pc:spChg>
        <pc:spChg chg="mod">
          <ac:chgData name="BDZ Gamer11" userId="44124b9ff5bd0553" providerId="LiveId" clId="{8C1104E3-4C32-4E3C-ADD4-4FABDDEAF778}" dt="2023-10-29T23:54:26.105" v="1102" actId="20577"/>
          <ac:spMkLst>
            <pc:docMk/>
            <pc:sldMk cId="1232484525" sldId="266"/>
            <ac:spMk id="6" creationId="{E1E5C954-C4D6-3E91-5023-1F107B620773}"/>
          </ac:spMkLst>
        </pc:spChg>
      </pc:sldChg>
      <pc:sldChg chg="modSp mod">
        <pc:chgData name="BDZ Gamer11" userId="44124b9ff5bd0553" providerId="LiveId" clId="{8C1104E3-4C32-4E3C-ADD4-4FABDDEAF778}" dt="2023-10-30T00:10:27.929" v="1998" actId="20577"/>
        <pc:sldMkLst>
          <pc:docMk/>
          <pc:sldMk cId="2893179741" sldId="267"/>
        </pc:sldMkLst>
        <pc:spChg chg="mod">
          <ac:chgData name="BDZ Gamer11" userId="44124b9ff5bd0553" providerId="LiveId" clId="{8C1104E3-4C32-4E3C-ADD4-4FABDDEAF778}" dt="2023-10-29T23:54:50.910" v="1125" actId="20577"/>
          <ac:spMkLst>
            <pc:docMk/>
            <pc:sldMk cId="2893179741" sldId="267"/>
            <ac:spMk id="5" creationId="{74A0F3AF-FC7B-79A2-5C78-2AAE7A09B430}"/>
          </ac:spMkLst>
        </pc:spChg>
        <pc:spChg chg="mod">
          <ac:chgData name="BDZ Gamer11" userId="44124b9ff5bd0553" providerId="LiveId" clId="{8C1104E3-4C32-4E3C-ADD4-4FABDDEAF778}" dt="2023-10-30T00:10:27.929" v="1998" actId="20577"/>
          <ac:spMkLst>
            <pc:docMk/>
            <pc:sldMk cId="2893179741" sldId="267"/>
            <ac:spMk id="6" creationId="{E1E5C954-C4D6-3E91-5023-1F107B620773}"/>
          </ac:spMkLst>
        </pc:spChg>
      </pc:sldChg>
      <pc:sldChg chg="modSp mod modTransition">
        <pc:chgData name="BDZ Gamer11" userId="44124b9ff5bd0553" providerId="LiveId" clId="{8C1104E3-4C32-4E3C-ADD4-4FABDDEAF778}" dt="2023-10-30T00:05:39.615" v="1951" actId="20577"/>
        <pc:sldMkLst>
          <pc:docMk/>
          <pc:sldMk cId="633402760" sldId="268"/>
        </pc:sldMkLst>
        <pc:spChg chg="mod">
          <ac:chgData name="BDZ Gamer11" userId="44124b9ff5bd0553" providerId="LiveId" clId="{8C1104E3-4C32-4E3C-ADD4-4FABDDEAF778}" dt="2023-10-30T00:03:02.621" v="1699" actId="20577"/>
          <ac:spMkLst>
            <pc:docMk/>
            <pc:sldMk cId="633402760" sldId="268"/>
            <ac:spMk id="5" creationId="{74A0F3AF-FC7B-79A2-5C78-2AAE7A09B430}"/>
          </ac:spMkLst>
        </pc:spChg>
        <pc:spChg chg="mod">
          <ac:chgData name="BDZ Gamer11" userId="44124b9ff5bd0553" providerId="LiveId" clId="{8C1104E3-4C32-4E3C-ADD4-4FABDDEAF778}" dt="2023-10-30T00:05:39.615" v="1951" actId="20577"/>
          <ac:spMkLst>
            <pc:docMk/>
            <pc:sldMk cId="633402760" sldId="268"/>
            <ac:spMk id="6" creationId="{E1E5C954-C4D6-3E91-5023-1F107B620773}"/>
          </ac:spMkLst>
        </pc:spChg>
      </pc:sldChg>
      <pc:sldChg chg="modTransition">
        <pc:chgData name="BDZ Gamer11" userId="44124b9ff5bd0553" providerId="LiveId" clId="{8C1104E3-4C32-4E3C-ADD4-4FABDDEAF778}" dt="2023-10-27T02:45:46.156" v="2"/>
        <pc:sldMkLst>
          <pc:docMk/>
          <pc:sldMk cId="1558357719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5928-5571-7B94-DB43-5E7180D8C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6B4C-44E4-3AE4-4F06-8F6330BBE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402B6-89D2-65B4-BB31-77F978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E38B-D848-EA84-1C8F-EAF0E554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4539-2576-A00A-6351-DD379380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1654-0E19-E535-1503-D5A8A2DF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DBE40-D9AD-2749-4E12-0099476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277B-B40D-2973-89EF-CC7C3CC8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4A3F-22FC-895B-8144-8643A918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7970-809C-0C81-9F01-1658A19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5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031FB-C07C-0701-18C9-6FC050BF7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EE9C-212B-DA62-8BB8-8149A1EF4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B965-334C-3E47-F967-DAA2E82C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1F50-20F3-F6D2-7DCF-2AB31146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0F16-3EA8-F946-2BF3-26A7EE07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54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00FF-707E-3596-5F0F-E7D258E8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A323-79CD-7733-6EB7-1FB19EFE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7315-88F9-94DA-C64B-230F609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9DB6-D304-CEB3-2D8F-F30DDA01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CE48-F186-B237-304A-EC23682B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61F5-F216-36E2-3582-D21E787C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961C-099B-8A9D-142C-0EE36C9D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48883-3A3A-FA9D-E0E1-E0D8B29F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7520-122B-8274-8AFD-39A8BF11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18CA-1D73-360F-9A05-1909A1A4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3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4B15-91EC-F905-5BFE-FC1F1D8F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C221-C6ED-2FC2-8718-47A3FCC28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FF416-35ED-CE4A-6625-CBF87D31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9608C-2C57-FB8F-2F17-B290320A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23834-9BF6-FB1E-94AA-098F7DC5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B3D08-DCBC-B295-A735-26E45ECF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6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AE20-52EE-3B08-8079-5981AB30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60138-C81F-448C-9089-8F3E6C67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A72BC-85E9-C9A8-791D-9CF9246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12F0F-BC8D-0E19-0C00-8DD4DFCB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F9C21-1424-761A-7C2F-A9A018583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E3B19-EEEC-5312-B22A-FBF72295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D08A6-3D8E-95EA-5135-05434019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AB6CA-5214-9477-DA0B-23680F8A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9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AC3A-2BCE-C446-D150-1A194111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7FF41-95FA-8D7F-1945-FCE392BC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0F153-6B7D-7A87-4CA8-5D710534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0E165-0A67-219D-8393-2841B2A6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10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C09EC-1DD2-86B4-251A-2D00EFAA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3061B-7C27-20C3-4998-13B6D01B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9AD73-AD85-5387-931E-32A654BE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7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E768-EC12-E55D-E3E6-D28E82E7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6013-D3CC-11BB-2AB8-491779EB1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22651-F63A-D094-EABF-D329C40C5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BCE2B-6C38-4933-9653-B30DCDED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6FA6A-7D01-5A7C-72F5-31441233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9C1A0-F21B-06B6-4452-B27E3A86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17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3B18-675E-C247-4C9C-28712291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1499B-284A-6DA2-9C4A-684E945EE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EFA21-0B47-32D9-BB5A-46F4808E9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E3BB6-22D5-1C53-AD1D-1DD45C86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CAC3-FC87-4D2D-CBA3-20FC8091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04748-402D-29CD-26D5-6AB1E6F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4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38918-55B6-D387-6D71-79F18306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E230-C5BB-8427-58A3-4EAA5F9B5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52D9-29C3-7D02-3590-6923AE3EA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C9A3-A072-4B21-9207-54CBC2996ECD}" type="datetimeFigureOut">
              <a:rPr lang="en-GB" smtClean="0"/>
              <a:t>29/10/2023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51D4-E025-C46D-1C93-1F885391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0701-05C6-9C03-FB75-7DA4759FF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4663-3B3D-4A9C-A974-F299780833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60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tina Teatro Imagens – Download Grátis no Freepik">
            <a:extLst>
              <a:ext uri="{FF2B5EF4-FFF2-40B4-BE49-F238E27FC236}">
                <a16:creationId xmlns:a16="http://schemas.microsoft.com/office/drawing/2014/main" id="{641AFA61-FA6B-BDCF-12F6-5C98C22FE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FFD7D-B760-96AC-3B0D-A900785C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79" y="4128654"/>
            <a:ext cx="8640041" cy="713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DA MINHA VIDA</a:t>
            </a:r>
            <a:br>
              <a:rPr lang="pt-B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3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CF1F4-7933-6759-E21C-EDE9CA2131B5}"/>
              </a:ext>
            </a:extLst>
          </p:cNvPr>
          <p:cNvSpPr/>
          <p:nvPr/>
        </p:nvSpPr>
        <p:spPr>
          <a:xfrm>
            <a:off x="706689" y="748145"/>
            <a:ext cx="10820400" cy="53617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57704D3-7BC5-4A47-7F80-ECE767A94CE6}"/>
              </a:ext>
            </a:extLst>
          </p:cNvPr>
          <p:cNvSpPr/>
          <p:nvPr/>
        </p:nvSpPr>
        <p:spPr>
          <a:xfrm>
            <a:off x="0" y="4253345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FA3AF2-9EB1-AAD4-B68E-591A245E5435}"/>
              </a:ext>
            </a:extLst>
          </p:cNvPr>
          <p:cNvSpPr/>
          <p:nvPr/>
        </p:nvSpPr>
        <p:spPr>
          <a:xfrm rot="10800000">
            <a:off x="9919855" y="0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974988D-463C-7BBB-485A-E1A764391CF7}"/>
              </a:ext>
            </a:extLst>
          </p:cNvPr>
          <p:cNvSpPr/>
          <p:nvPr/>
        </p:nvSpPr>
        <p:spPr>
          <a:xfrm rot="10800000">
            <a:off x="0" y="-1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8">
            <a:extLst>
              <a:ext uri="{FF2B5EF4-FFF2-40B4-BE49-F238E27FC236}">
                <a16:creationId xmlns:a16="http://schemas.microsoft.com/office/drawing/2014/main" id="{3DED4B89-472E-E2FF-174F-A6C42EE4EB5D}"/>
              </a:ext>
            </a:extLst>
          </p:cNvPr>
          <p:cNvSpPr/>
          <p:nvPr/>
        </p:nvSpPr>
        <p:spPr>
          <a:xfrm>
            <a:off x="9878077" y="4253345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04449-DB77-9119-3304-1AF7CC296BA9}"/>
              </a:ext>
            </a:extLst>
          </p:cNvPr>
          <p:cNvSpPr txBox="1"/>
          <p:nvPr/>
        </p:nvSpPr>
        <p:spPr>
          <a:xfrm>
            <a:off x="1551495" y="2730594"/>
            <a:ext cx="83265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FIM!</a:t>
            </a:r>
          </a:p>
          <a:p>
            <a:pPr algn="ctr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57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CF1F4-7933-6759-E21C-EDE9CA2131B5}"/>
              </a:ext>
            </a:extLst>
          </p:cNvPr>
          <p:cNvSpPr/>
          <p:nvPr/>
        </p:nvSpPr>
        <p:spPr>
          <a:xfrm>
            <a:off x="706689" y="748145"/>
            <a:ext cx="10820400" cy="53617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57704D3-7BC5-4A47-7F80-ECE767A94CE6}"/>
              </a:ext>
            </a:extLst>
          </p:cNvPr>
          <p:cNvSpPr/>
          <p:nvPr/>
        </p:nvSpPr>
        <p:spPr>
          <a:xfrm>
            <a:off x="0" y="4253345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FA3AF2-9EB1-AAD4-B68E-591A245E5435}"/>
              </a:ext>
            </a:extLst>
          </p:cNvPr>
          <p:cNvSpPr/>
          <p:nvPr/>
        </p:nvSpPr>
        <p:spPr>
          <a:xfrm rot="10800000">
            <a:off x="9919855" y="0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974988D-463C-7BBB-485A-E1A764391CF7}"/>
              </a:ext>
            </a:extLst>
          </p:cNvPr>
          <p:cNvSpPr/>
          <p:nvPr/>
        </p:nvSpPr>
        <p:spPr>
          <a:xfrm rot="10800000">
            <a:off x="0" y="-1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8">
            <a:extLst>
              <a:ext uri="{FF2B5EF4-FFF2-40B4-BE49-F238E27FC236}">
                <a16:creationId xmlns:a16="http://schemas.microsoft.com/office/drawing/2014/main" id="{3DED4B89-472E-E2FF-174F-A6C42EE4EB5D}"/>
              </a:ext>
            </a:extLst>
          </p:cNvPr>
          <p:cNvSpPr/>
          <p:nvPr/>
        </p:nvSpPr>
        <p:spPr>
          <a:xfrm>
            <a:off x="9878077" y="4253345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3D15B0-A268-31CC-A5FA-56FC372D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1435223"/>
            <a:ext cx="3626974" cy="39875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B89227-9C4E-D079-2252-44A7A3F10969}"/>
              </a:ext>
            </a:extLst>
          </p:cNvPr>
          <p:cNvSpPr txBox="1"/>
          <p:nvPr/>
        </p:nvSpPr>
        <p:spPr>
          <a:xfrm>
            <a:off x="2485431" y="748143"/>
            <a:ext cx="627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BRUNO DEZORZI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0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CF1F4-7933-6759-E21C-EDE9CA2131B5}"/>
              </a:ext>
            </a:extLst>
          </p:cNvPr>
          <p:cNvSpPr/>
          <p:nvPr/>
        </p:nvSpPr>
        <p:spPr>
          <a:xfrm>
            <a:off x="706689" y="748145"/>
            <a:ext cx="10820400" cy="53617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57704D3-7BC5-4A47-7F80-ECE767A94CE6}"/>
              </a:ext>
            </a:extLst>
          </p:cNvPr>
          <p:cNvSpPr/>
          <p:nvPr/>
        </p:nvSpPr>
        <p:spPr>
          <a:xfrm>
            <a:off x="0" y="4253345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FA3AF2-9EB1-AAD4-B68E-591A245E5435}"/>
              </a:ext>
            </a:extLst>
          </p:cNvPr>
          <p:cNvSpPr/>
          <p:nvPr/>
        </p:nvSpPr>
        <p:spPr>
          <a:xfrm rot="10800000">
            <a:off x="9919855" y="0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974988D-463C-7BBB-485A-E1A764391CF7}"/>
              </a:ext>
            </a:extLst>
          </p:cNvPr>
          <p:cNvSpPr/>
          <p:nvPr/>
        </p:nvSpPr>
        <p:spPr>
          <a:xfrm rot="10800000">
            <a:off x="0" y="-1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8">
            <a:extLst>
              <a:ext uri="{FF2B5EF4-FFF2-40B4-BE49-F238E27FC236}">
                <a16:creationId xmlns:a16="http://schemas.microsoft.com/office/drawing/2014/main" id="{3DED4B89-472E-E2FF-174F-A6C42EE4EB5D}"/>
              </a:ext>
            </a:extLst>
          </p:cNvPr>
          <p:cNvSpPr/>
          <p:nvPr/>
        </p:nvSpPr>
        <p:spPr>
          <a:xfrm>
            <a:off x="9878077" y="4253345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04449-DB77-9119-3304-1AF7CC296BA9}"/>
              </a:ext>
            </a:extLst>
          </p:cNvPr>
          <p:cNvSpPr txBox="1"/>
          <p:nvPr/>
        </p:nvSpPr>
        <p:spPr>
          <a:xfrm>
            <a:off x="1593273" y="808903"/>
            <a:ext cx="8326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DA MINHA VIDA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0F3AF-FC7B-79A2-5C78-2AAE7A09B430}"/>
              </a:ext>
            </a:extLst>
          </p:cNvPr>
          <p:cNvSpPr txBox="1"/>
          <p:nvPr/>
        </p:nvSpPr>
        <p:spPr>
          <a:xfrm>
            <a:off x="1690255" y="2396836"/>
            <a:ext cx="895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BÁSICOS: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5C954-C4D6-3E91-5023-1F107B620773}"/>
              </a:ext>
            </a:extLst>
          </p:cNvPr>
          <p:cNvSpPr txBox="1"/>
          <p:nvPr/>
        </p:nvSpPr>
        <p:spPr>
          <a:xfrm>
            <a:off x="1690255" y="2814980"/>
            <a:ext cx="8950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nascimento: 07/05/2004</a:t>
            </a: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Local: Cascavel, Paraná</a:t>
            </a: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 mais novo, minha família possui quatro pessoas; Eu, meu pai, minha mãe, e minha irmã, além de dois cachorros shiatsu e três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agapornis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CF1F4-7933-6759-E21C-EDE9CA2131B5}"/>
              </a:ext>
            </a:extLst>
          </p:cNvPr>
          <p:cNvSpPr/>
          <p:nvPr/>
        </p:nvSpPr>
        <p:spPr>
          <a:xfrm>
            <a:off x="706689" y="748145"/>
            <a:ext cx="10820400" cy="53617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57704D3-7BC5-4A47-7F80-ECE767A94CE6}"/>
              </a:ext>
            </a:extLst>
          </p:cNvPr>
          <p:cNvSpPr/>
          <p:nvPr/>
        </p:nvSpPr>
        <p:spPr>
          <a:xfrm>
            <a:off x="0" y="4253345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FA3AF2-9EB1-AAD4-B68E-591A245E5435}"/>
              </a:ext>
            </a:extLst>
          </p:cNvPr>
          <p:cNvSpPr/>
          <p:nvPr/>
        </p:nvSpPr>
        <p:spPr>
          <a:xfrm rot="10800000">
            <a:off x="9919855" y="0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974988D-463C-7BBB-485A-E1A764391CF7}"/>
              </a:ext>
            </a:extLst>
          </p:cNvPr>
          <p:cNvSpPr/>
          <p:nvPr/>
        </p:nvSpPr>
        <p:spPr>
          <a:xfrm rot="10800000">
            <a:off x="0" y="-1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8">
            <a:extLst>
              <a:ext uri="{FF2B5EF4-FFF2-40B4-BE49-F238E27FC236}">
                <a16:creationId xmlns:a16="http://schemas.microsoft.com/office/drawing/2014/main" id="{3DED4B89-472E-E2FF-174F-A6C42EE4EB5D}"/>
              </a:ext>
            </a:extLst>
          </p:cNvPr>
          <p:cNvSpPr/>
          <p:nvPr/>
        </p:nvSpPr>
        <p:spPr>
          <a:xfrm>
            <a:off x="9878077" y="4253345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04449-DB77-9119-3304-1AF7CC296BA9}"/>
              </a:ext>
            </a:extLst>
          </p:cNvPr>
          <p:cNvSpPr txBox="1"/>
          <p:nvPr/>
        </p:nvSpPr>
        <p:spPr>
          <a:xfrm>
            <a:off x="1593273" y="808903"/>
            <a:ext cx="832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0F3AF-FC7B-79A2-5C78-2AAE7A09B430}"/>
              </a:ext>
            </a:extLst>
          </p:cNvPr>
          <p:cNvSpPr txBox="1"/>
          <p:nvPr/>
        </p:nvSpPr>
        <p:spPr>
          <a:xfrm>
            <a:off x="1690255" y="2404600"/>
            <a:ext cx="895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DOIDEIRA DO MENINO: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5C954-C4D6-3E91-5023-1F107B620773}"/>
              </a:ext>
            </a:extLst>
          </p:cNvPr>
          <p:cNvSpPr txBox="1"/>
          <p:nvPr/>
        </p:nvSpPr>
        <p:spPr>
          <a:xfrm>
            <a:off x="1690255" y="2814980"/>
            <a:ext cx="8950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incrível que pareça eu era tranquilo;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pulei de uma janela achando que era o Superman;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Engoli uma presilha de cabelo até ficar preto (Moonwalk inverso)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Tive um 38 apontado para a minha cabeça;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tinha olhos azuis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5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CF1F4-7933-6759-E21C-EDE9CA2131B5}"/>
              </a:ext>
            </a:extLst>
          </p:cNvPr>
          <p:cNvSpPr/>
          <p:nvPr/>
        </p:nvSpPr>
        <p:spPr>
          <a:xfrm>
            <a:off x="706689" y="748145"/>
            <a:ext cx="10820400" cy="53617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57704D3-7BC5-4A47-7F80-ECE767A94CE6}"/>
              </a:ext>
            </a:extLst>
          </p:cNvPr>
          <p:cNvSpPr/>
          <p:nvPr/>
        </p:nvSpPr>
        <p:spPr>
          <a:xfrm>
            <a:off x="0" y="4253345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FA3AF2-9EB1-AAD4-B68E-591A245E5435}"/>
              </a:ext>
            </a:extLst>
          </p:cNvPr>
          <p:cNvSpPr/>
          <p:nvPr/>
        </p:nvSpPr>
        <p:spPr>
          <a:xfrm rot="10800000">
            <a:off x="9919855" y="0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974988D-463C-7BBB-485A-E1A764391CF7}"/>
              </a:ext>
            </a:extLst>
          </p:cNvPr>
          <p:cNvSpPr/>
          <p:nvPr/>
        </p:nvSpPr>
        <p:spPr>
          <a:xfrm rot="10800000">
            <a:off x="0" y="-1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8">
            <a:extLst>
              <a:ext uri="{FF2B5EF4-FFF2-40B4-BE49-F238E27FC236}">
                <a16:creationId xmlns:a16="http://schemas.microsoft.com/office/drawing/2014/main" id="{3DED4B89-472E-E2FF-174F-A6C42EE4EB5D}"/>
              </a:ext>
            </a:extLst>
          </p:cNvPr>
          <p:cNvSpPr/>
          <p:nvPr/>
        </p:nvSpPr>
        <p:spPr>
          <a:xfrm>
            <a:off x="9878077" y="4253345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04449-DB77-9119-3304-1AF7CC296BA9}"/>
              </a:ext>
            </a:extLst>
          </p:cNvPr>
          <p:cNvSpPr txBox="1"/>
          <p:nvPr/>
        </p:nvSpPr>
        <p:spPr>
          <a:xfrm>
            <a:off x="1593273" y="808903"/>
            <a:ext cx="832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INFÂNCIA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0F3AF-FC7B-79A2-5C78-2AAE7A09B430}"/>
              </a:ext>
            </a:extLst>
          </p:cNvPr>
          <p:cNvSpPr txBox="1"/>
          <p:nvPr/>
        </p:nvSpPr>
        <p:spPr>
          <a:xfrm>
            <a:off x="1690255" y="2396836"/>
            <a:ext cx="895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LOUCO QUE BEBADO EM DIA DE “SOBRIDADE”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5C954-C4D6-3E91-5023-1F107B620773}"/>
              </a:ext>
            </a:extLst>
          </p:cNvPr>
          <p:cNvSpPr txBox="1"/>
          <p:nvPr/>
        </p:nvSpPr>
        <p:spPr>
          <a:xfrm>
            <a:off x="1690255" y="2814980"/>
            <a:ext cx="8950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 olho ficou verde (DEVEM TER JOGADO TINTA AMARELA NO MEU OLHO);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louco por super heróis, li muitos quadrinhos e tinha minhas fantasias de heróis;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Viciei em Harry Potter e Senhor dos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Aneis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cedo demais;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Adorava brincar com minha irmã e meus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Ganhei meu primeiro videogame o Playstation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7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CF1F4-7933-6759-E21C-EDE9CA2131B5}"/>
              </a:ext>
            </a:extLst>
          </p:cNvPr>
          <p:cNvSpPr/>
          <p:nvPr/>
        </p:nvSpPr>
        <p:spPr>
          <a:xfrm>
            <a:off x="706689" y="748145"/>
            <a:ext cx="10820400" cy="53617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57704D3-7BC5-4A47-7F80-ECE767A94CE6}"/>
              </a:ext>
            </a:extLst>
          </p:cNvPr>
          <p:cNvSpPr/>
          <p:nvPr/>
        </p:nvSpPr>
        <p:spPr>
          <a:xfrm>
            <a:off x="0" y="4253345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FA3AF2-9EB1-AAD4-B68E-591A245E5435}"/>
              </a:ext>
            </a:extLst>
          </p:cNvPr>
          <p:cNvSpPr/>
          <p:nvPr/>
        </p:nvSpPr>
        <p:spPr>
          <a:xfrm rot="10800000">
            <a:off x="9919855" y="0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974988D-463C-7BBB-485A-E1A764391CF7}"/>
              </a:ext>
            </a:extLst>
          </p:cNvPr>
          <p:cNvSpPr/>
          <p:nvPr/>
        </p:nvSpPr>
        <p:spPr>
          <a:xfrm rot="10800000">
            <a:off x="0" y="-1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8">
            <a:extLst>
              <a:ext uri="{FF2B5EF4-FFF2-40B4-BE49-F238E27FC236}">
                <a16:creationId xmlns:a16="http://schemas.microsoft.com/office/drawing/2014/main" id="{3DED4B89-472E-E2FF-174F-A6C42EE4EB5D}"/>
              </a:ext>
            </a:extLst>
          </p:cNvPr>
          <p:cNvSpPr/>
          <p:nvPr/>
        </p:nvSpPr>
        <p:spPr>
          <a:xfrm>
            <a:off x="9878077" y="4253345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04449-DB77-9119-3304-1AF7CC296BA9}"/>
              </a:ext>
            </a:extLst>
          </p:cNvPr>
          <p:cNvSpPr txBox="1"/>
          <p:nvPr/>
        </p:nvSpPr>
        <p:spPr>
          <a:xfrm>
            <a:off x="1593273" y="808903"/>
            <a:ext cx="832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ADOLECÊNCIA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0F3AF-FC7B-79A2-5C78-2AAE7A09B430}"/>
              </a:ext>
            </a:extLst>
          </p:cNvPr>
          <p:cNvSpPr txBox="1"/>
          <p:nvPr/>
        </p:nvSpPr>
        <p:spPr>
          <a:xfrm>
            <a:off x="1690255" y="2396836"/>
            <a:ext cx="895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Hormônio pra caramba!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5C954-C4D6-3E91-5023-1F107B620773}"/>
              </a:ext>
            </a:extLst>
          </p:cNvPr>
          <p:cNvSpPr txBox="1"/>
          <p:nvPr/>
        </p:nvSpPr>
        <p:spPr>
          <a:xfrm>
            <a:off x="1690255" y="2814980"/>
            <a:ext cx="8950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fase da vida, parecia um arquipélogo de tanta espinha;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tempo da escola foi o pior pois eu era o verdadeiro nerd (mas eu tirava muita nota boa);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 no últimos anos do colegial as coisas melhoravam (ficando mais bonito obviamente);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Apaixonei em trocar instrumentos, principalmente guitarra e baixo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geral fui um nerd, rockeiro e gamer,</a:t>
            </a:r>
          </a:p>
          <a:p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CF1F4-7933-6759-E21C-EDE9CA2131B5}"/>
              </a:ext>
            </a:extLst>
          </p:cNvPr>
          <p:cNvSpPr/>
          <p:nvPr/>
        </p:nvSpPr>
        <p:spPr>
          <a:xfrm>
            <a:off x="706689" y="748145"/>
            <a:ext cx="10820400" cy="53617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57704D3-7BC5-4A47-7F80-ECE767A94CE6}"/>
              </a:ext>
            </a:extLst>
          </p:cNvPr>
          <p:cNvSpPr/>
          <p:nvPr/>
        </p:nvSpPr>
        <p:spPr>
          <a:xfrm>
            <a:off x="0" y="4253345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FA3AF2-9EB1-AAD4-B68E-591A245E5435}"/>
              </a:ext>
            </a:extLst>
          </p:cNvPr>
          <p:cNvSpPr/>
          <p:nvPr/>
        </p:nvSpPr>
        <p:spPr>
          <a:xfrm rot="10800000">
            <a:off x="9919855" y="0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974988D-463C-7BBB-485A-E1A764391CF7}"/>
              </a:ext>
            </a:extLst>
          </p:cNvPr>
          <p:cNvSpPr/>
          <p:nvPr/>
        </p:nvSpPr>
        <p:spPr>
          <a:xfrm rot="10800000">
            <a:off x="0" y="-1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8">
            <a:extLst>
              <a:ext uri="{FF2B5EF4-FFF2-40B4-BE49-F238E27FC236}">
                <a16:creationId xmlns:a16="http://schemas.microsoft.com/office/drawing/2014/main" id="{3DED4B89-472E-E2FF-174F-A6C42EE4EB5D}"/>
              </a:ext>
            </a:extLst>
          </p:cNvPr>
          <p:cNvSpPr/>
          <p:nvPr/>
        </p:nvSpPr>
        <p:spPr>
          <a:xfrm>
            <a:off x="9878077" y="4253345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04449-DB77-9119-3304-1AF7CC296BA9}"/>
              </a:ext>
            </a:extLst>
          </p:cNvPr>
          <p:cNvSpPr txBox="1"/>
          <p:nvPr/>
        </p:nvSpPr>
        <p:spPr>
          <a:xfrm>
            <a:off x="1593273" y="808903"/>
            <a:ext cx="832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JUVENTUDE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0F3AF-FC7B-79A2-5C78-2AAE7A09B430}"/>
              </a:ext>
            </a:extLst>
          </p:cNvPr>
          <p:cNvSpPr txBox="1"/>
          <p:nvPr/>
        </p:nvSpPr>
        <p:spPr>
          <a:xfrm>
            <a:off x="1690255" y="2396836"/>
            <a:ext cx="895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Botando a farda!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5C954-C4D6-3E91-5023-1F107B620773}"/>
              </a:ext>
            </a:extLst>
          </p:cNvPr>
          <p:cNvSpPr txBox="1"/>
          <p:nvPr/>
        </p:nvSpPr>
        <p:spPr>
          <a:xfrm>
            <a:off x="1690255" y="2814980"/>
            <a:ext cx="8950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2022 comecei a namorar a minha amiga de infância que achei que nunca iria me relacionar;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fevereiro de 2023 me incorporei nas fileiras do exército, onde foi um verdadeiro tapa na cara sobre a realidade;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Comecei a me interessar pela área da computação, principalmente área de dados, e assim, entrei no meu curso de ensino superior  atual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DOIDO PARA ABANDONAR O VERDE OLIVA!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8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CF1F4-7933-6759-E21C-EDE9CA2131B5}"/>
              </a:ext>
            </a:extLst>
          </p:cNvPr>
          <p:cNvSpPr/>
          <p:nvPr/>
        </p:nvSpPr>
        <p:spPr>
          <a:xfrm>
            <a:off x="706689" y="748145"/>
            <a:ext cx="10820400" cy="53617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57704D3-7BC5-4A47-7F80-ECE767A94CE6}"/>
              </a:ext>
            </a:extLst>
          </p:cNvPr>
          <p:cNvSpPr/>
          <p:nvPr/>
        </p:nvSpPr>
        <p:spPr>
          <a:xfrm>
            <a:off x="0" y="4253345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FA3AF2-9EB1-AAD4-B68E-591A245E5435}"/>
              </a:ext>
            </a:extLst>
          </p:cNvPr>
          <p:cNvSpPr/>
          <p:nvPr/>
        </p:nvSpPr>
        <p:spPr>
          <a:xfrm rot="10800000">
            <a:off x="9919855" y="0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974988D-463C-7BBB-485A-E1A764391CF7}"/>
              </a:ext>
            </a:extLst>
          </p:cNvPr>
          <p:cNvSpPr/>
          <p:nvPr/>
        </p:nvSpPr>
        <p:spPr>
          <a:xfrm rot="10800000">
            <a:off x="0" y="-1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8">
            <a:extLst>
              <a:ext uri="{FF2B5EF4-FFF2-40B4-BE49-F238E27FC236}">
                <a16:creationId xmlns:a16="http://schemas.microsoft.com/office/drawing/2014/main" id="{3DED4B89-472E-E2FF-174F-A6C42EE4EB5D}"/>
              </a:ext>
            </a:extLst>
          </p:cNvPr>
          <p:cNvSpPr/>
          <p:nvPr/>
        </p:nvSpPr>
        <p:spPr>
          <a:xfrm>
            <a:off x="9878077" y="4253345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04449-DB77-9119-3304-1AF7CC296BA9}"/>
              </a:ext>
            </a:extLst>
          </p:cNvPr>
          <p:cNvSpPr txBox="1"/>
          <p:nvPr/>
        </p:nvSpPr>
        <p:spPr>
          <a:xfrm>
            <a:off x="1593273" y="808903"/>
            <a:ext cx="832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MEUS GOSTOS ATUAIS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0F3AF-FC7B-79A2-5C78-2AAE7A09B430}"/>
              </a:ext>
            </a:extLst>
          </p:cNvPr>
          <p:cNvSpPr txBox="1"/>
          <p:nvPr/>
        </p:nvSpPr>
        <p:spPr>
          <a:xfrm>
            <a:off x="1690255" y="2396836"/>
            <a:ext cx="895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 LIKE, SÓ LIKE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5C954-C4D6-3E91-5023-1F107B620773}"/>
              </a:ext>
            </a:extLst>
          </p:cNvPr>
          <p:cNvSpPr txBox="1"/>
          <p:nvPr/>
        </p:nvSpPr>
        <p:spPr>
          <a:xfrm>
            <a:off x="1690255" y="2814980"/>
            <a:ext cx="8950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 viciado em ler fantasia e ficção científica, meus atores favoritos são JK Rowling e JRR Tolkien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a música popular sou apaixonado por rock, blues e sertanejo raiz;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música clássica meus compositores favoritos são John Williams e 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Howard Shore;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 jogos eletrônicos, principalmente de sobrevivência e mundo aberto, quanto mais fantasia melhor! Principalmente um RPG de mesa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Apaixonado por astronomia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CF1F4-7933-6759-E21C-EDE9CA2131B5}"/>
              </a:ext>
            </a:extLst>
          </p:cNvPr>
          <p:cNvSpPr/>
          <p:nvPr/>
        </p:nvSpPr>
        <p:spPr>
          <a:xfrm>
            <a:off x="706689" y="748145"/>
            <a:ext cx="10820400" cy="53617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57704D3-7BC5-4A47-7F80-ECE767A94CE6}"/>
              </a:ext>
            </a:extLst>
          </p:cNvPr>
          <p:cNvSpPr/>
          <p:nvPr/>
        </p:nvSpPr>
        <p:spPr>
          <a:xfrm>
            <a:off x="0" y="4253345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FA3AF2-9EB1-AAD4-B68E-591A245E5435}"/>
              </a:ext>
            </a:extLst>
          </p:cNvPr>
          <p:cNvSpPr/>
          <p:nvPr/>
        </p:nvSpPr>
        <p:spPr>
          <a:xfrm rot="10800000">
            <a:off x="9919855" y="0"/>
            <a:ext cx="2272145" cy="2604655"/>
          </a:xfrm>
          <a:prstGeom prst="rtTriangle">
            <a:avLst/>
          </a:prstGeom>
          <a:solidFill>
            <a:srgbClr val="68A07B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974988D-463C-7BBB-485A-E1A764391CF7}"/>
              </a:ext>
            </a:extLst>
          </p:cNvPr>
          <p:cNvSpPr/>
          <p:nvPr/>
        </p:nvSpPr>
        <p:spPr>
          <a:xfrm rot="10800000">
            <a:off x="0" y="-1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8">
            <a:extLst>
              <a:ext uri="{FF2B5EF4-FFF2-40B4-BE49-F238E27FC236}">
                <a16:creationId xmlns:a16="http://schemas.microsoft.com/office/drawing/2014/main" id="{3DED4B89-472E-E2FF-174F-A6C42EE4EB5D}"/>
              </a:ext>
            </a:extLst>
          </p:cNvPr>
          <p:cNvSpPr/>
          <p:nvPr/>
        </p:nvSpPr>
        <p:spPr>
          <a:xfrm>
            <a:off x="9878077" y="4253345"/>
            <a:ext cx="2313923" cy="2604655"/>
          </a:xfrm>
          <a:custGeom>
            <a:avLst/>
            <a:gdLst>
              <a:gd name="connsiteX0" fmla="*/ 0 w 2272145"/>
              <a:gd name="connsiteY0" fmla="*/ 2604655 h 2604655"/>
              <a:gd name="connsiteX1" fmla="*/ 0 w 2272145"/>
              <a:gd name="connsiteY1" fmla="*/ 0 h 2604655"/>
              <a:gd name="connsiteX2" fmla="*/ 2272145 w 2272145"/>
              <a:gd name="connsiteY2" fmla="*/ 2604655 h 2604655"/>
              <a:gd name="connsiteX3" fmla="*/ 0 w 2272145"/>
              <a:gd name="connsiteY3" fmla="*/ 2604655 h 2604655"/>
              <a:gd name="connsiteX0" fmla="*/ 2159178 w 2159178"/>
              <a:gd name="connsiteY0" fmla="*/ 2604655 h 2604655"/>
              <a:gd name="connsiteX1" fmla="*/ 2159178 w 2159178"/>
              <a:gd name="connsiteY1" fmla="*/ 0 h 2604655"/>
              <a:gd name="connsiteX2" fmla="*/ 0 w 2159178"/>
              <a:gd name="connsiteY2" fmla="*/ 2576520 h 2604655"/>
              <a:gd name="connsiteX3" fmla="*/ 2159178 w 2159178"/>
              <a:gd name="connsiteY3" fmla="*/ 2604655 h 2604655"/>
              <a:gd name="connsiteX0" fmla="*/ 2313923 w 2313923"/>
              <a:gd name="connsiteY0" fmla="*/ 2604655 h 2604655"/>
              <a:gd name="connsiteX1" fmla="*/ 2313923 w 2313923"/>
              <a:gd name="connsiteY1" fmla="*/ 0 h 2604655"/>
              <a:gd name="connsiteX2" fmla="*/ 0 w 2313923"/>
              <a:gd name="connsiteY2" fmla="*/ 2604655 h 2604655"/>
              <a:gd name="connsiteX3" fmla="*/ 2313923 w 2313923"/>
              <a:gd name="connsiteY3" fmla="*/ 2604655 h 260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23" h="2604655">
                <a:moveTo>
                  <a:pt x="2313923" y="2604655"/>
                </a:moveTo>
                <a:lnTo>
                  <a:pt x="2313923" y="0"/>
                </a:lnTo>
                <a:lnTo>
                  <a:pt x="0" y="2604655"/>
                </a:lnTo>
                <a:lnTo>
                  <a:pt x="2313923" y="2604655"/>
                </a:lnTo>
                <a:close/>
              </a:path>
            </a:pathLst>
          </a:custGeom>
          <a:solidFill>
            <a:srgbClr val="68A07B"/>
          </a:solidFill>
          <a:ln w="19050" cap="sq"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2145"/>
                      <a:gd name="connsiteY0" fmla="*/ 2604655 h 2604655"/>
                      <a:gd name="connsiteX1" fmla="*/ 0 w 2272145"/>
                      <a:gd name="connsiteY1" fmla="*/ 0 h 2604655"/>
                      <a:gd name="connsiteX2" fmla="*/ 2272145 w 2272145"/>
                      <a:gd name="connsiteY2" fmla="*/ 2604655 h 2604655"/>
                      <a:gd name="connsiteX3" fmla="*/ 0 w 2272145"/>
                      <a:gd name="connsiteY3" fmla="*/ 2604655 h 260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145" h="2604655" fill="none" extrusionOk="0">
                        <a:moveTo>
                          <a:pt x="0" y="2604655"/>
                        </a:moveTo>
                        <a:cubicBezTo>
                          <a:pt x="-20187" y="1306540"/>
                          <a:pt x="-152480" y="1065189"/>
                          <a:pt x="0" y="0"/>
                        </a:cubicBezTo>
                        <a:cubicBezTo>
                          <a:pt x="1060820" y="1140712"/>
                          <a:pt x="1781960" y="2020208"/>
                          <a:pt x="2272145" y="2604655"/>
                        </a:cubicBezTo>
                        <a:cubicBezTo>
                          <a:pt x="1770814" y="2692294"/>
                          <a:pt x="400818" y="2531976"/>
                          <a:pt x="0" y="2604655"/>
                        </a:cubicBezTo>
                        <a:close/>
                      </a:path>
                      <a:path w="2272145" h="2604655" stroke="0" extrusionOk="0">
                        <a:moveTo>
                          <a:pt x="0" y="2604655"/>
                        </a:moveTo>
                        <a:cubicBezTo>
                          <a:pt x="118645" y="1798045"/>
                          <a:pt x="116012" y="836738"/>
                          <a:pt x="0" y="0"/>
                        </a:cubicBezTo>
                        <a:cubicBezTo>
                          <a:pt x="966523" y="1310109"/>
                          <a:pt x="1339522" y="1406321"/>
                          <a:pt x="2272145" y="2604655"/>
                        </a:cubicBezTo>
                        <a:cubicBezTo>
                          <a:pt x="1235934" y="2739255"/>
                          <a:pt x="764017" y="2447459"/>
                          <a:pt x="0" y="260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04449-DB77-9119-3304-1AF7CC296BA9}"/>
              </a:ext>
            </a:extLst>
          </p:cNvPr>
          <p:cNvSpPr txBox="1"/>
          <p:nvPr/>
        </p:nvSpPr>
        <p:spPr>
          <a:xfrm>
            <a:off x="1593273" y="808903"/>
            <a:ext cx="832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DESGOSTOS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0F3AF-FC7B-79A2-5C78-2AAE7A09B430}"/>
              </a:ext>
            </a:extLst>
          </p:cNvPr>
          <p:cNvSpPr txBox="1"/>
          <p:nvPr/>
        </p:nvSpPr>
        <p:spPr>
          <a:xfrm>
            <a:off x="1690255" y="2396836"/>
            <a:ext cx="895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 O DESLIKE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5C954-C4D6-3E91-5023-1F107B620773}"/>
              </a:ext>
            </a:extLst>
          </p:cNvPr>
          <p:cNvSpPr txBox="1"/>
          <p:nvPr/>
        </p:nvSpPr>
        <p:spPr>
          <a:xfrm>
            <a:off x="1690255" y="2814980"/>
            <a:ext cx="8950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Agonia por músicas que não possuem letras boas e que são simples toques sem a emoção do compósitos ao cria-la;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Filmes de terror que não dão medo nenhum e nada de agonia;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Minha renite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0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APRESENTAÇÃO DA MINHA VIDA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MINHA VIDA </dc:title>
  <dc:creator>BDZ Gamer11</dc:creator>
  <cp:lastModifiedBy>BDZ Gamer11</cp:lastModifiedBy>
  <cp:revision>1</cp:revision>
  <dcterms:created xsi:type="dcterms:W3CDTF">2023-10-26T23:01:15Z</dcterms:created>
  <dcterms:modified xsi:type="dcterms:W3CDTF">2023-10-30T00:10:37Z</dcterms:modified>
</cp:coreProperties>
</file>