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2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23/07/2023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1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23/07/2023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87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23/07/2023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38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23/07/2023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46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23/07/2023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996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23/07/2023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720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23/07/2023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553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23/07/2023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38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23/07/2023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26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23/07/2023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683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23/07/2023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646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D9F01-DE70-421D-913C-5540CBA8C3E6}" type="datetimeFigureOut">
              <a:rPr lang="pt-BR" smtClean="0"/>
              <a:t>23/07/2023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99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nti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9D32F93-50AC-4C46-A5DB-291C60DDB7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77" y="919321"/>
            <a:ext cx="2652916" cy="1551956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E04B5EB-F158-4507-90DD-BD23620C7C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6977" y="3194465"/>
            <a:ext cx="6691254" cy="1320997"/>
          </a:xfrm>
        </p:spPr>
        <p:txBody>
          <a:bodyPr anchor="b">
            <a:normAutofit/>
          </a:bodyPr>
          <a:lstStyle/>
          <a:p>
            <a:pPr algn="l"/>
            <a:r>
              <a:rPr lang="pt-BR" sz="2800" smtClean="0"/>
              <a:t>FUNDAMENTOS DE INFORMÁTICA</a:t>
            </a:r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6977" y="5142305"/>
            <a:ext cx="5490973" cy="753165"/>
          </a:xfrm>
        </p:spPr>
        <p:txBody>
          <a:bodyPr anchor="t">
            <a:normAutofit/>
          </a:bodyPr>
          <a:lstStyle/>
          <a:p>
            <a:pPr algn="l"/>
            <a:r>
              <a:rPr lang="pt-BR" dirty="0"/>
              <a:t>Prof. Me. Matheus </a:t>
            </a:r>
            <a:r>
              <a:rPr lang="pt-BR" dirty="0" err="1"/>
              <a:t>Raffael</a:t>
            </a:r>
            <a:r>
              <a:rPr lang="pt-BR" dirty="0"/>
              <a:t> Simon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966977" y="2353635"/>
            <a:ext cx="6691254" cy="132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900" dirty="0" smtClean="0"/>
              <a:t>TECNOLOGIA EM ANÁLISE E DESENVOLVIMENTO DE SISTEMAS</a:t>
            </a:r>
            <a:endParaRPr lang="pt-BR" sz="3900" dirty="0"/>
          </a:p>
        </p:txBody>
      </p:sp>
    </p:spTree>
    <p:extLst>
      <p:ext uri="{BB962C8B-B14F-4D97-AF65-F5344CB8AC3E}">
        <p14:creationId xmlns:p14="http://schemas.microsoft.com/office/powerpoint/2010/main" val="15093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Conceitos básicos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Quais as vantagens de utilizar um computador?</a:t>
            </a:r>
          </a:p>
        </p:txBody>
      </p:sp>
    </p:spTree>
    <p:extLst>
      <p:ext uri="{BB962C8B-B14F-4D97-AF65-F5344CB8AC3E}">
        <p14:creationId xmlns:p14="http://schemas.microsoft.com/office/powerpoint/2010/main" val="302919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Conceitos básicos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Quais as vantagens de utilizar um computador?</a:t>
            </a:r>
          </a:p>
          <a:p>
            <a:r>
              <a:rPr lang="pt-BR" sz="2500" dirty="0" smtClean="0"/>
              <a:t>Rapidez na execução de tarefas.</a:t>
            </a:r>
          </a:p>
          <a:p>
            <a:r>
              <a:rPr lang="pt-BR" sz="2500" dirty="0" smtClean="0"/>
              <a:t>Precisão. </a:t>
            </a:r>
          </a:p>
          <a:p>
            <a:r>
              <a:rPr lang="pt-BR" sz="2500" dirty="0" smtClean="0"/>
              <a:t>Manipulação de grande volume de dados.</a:t>
            </a:r>
          </a:p>
          <a:p>
            <a:r>
              <a:rPr lang="pt-BR" sz="2500" dirty="0" smtClean="0"/>
              <a:t>Organização.</a:t>
            </a:r>
          </a:p>
        </p:txBody>
      </p:sp>
    </p:spTree>
    <p:extLst>
      <p:ext uri="{BB962C8B-B14F-4D97-AF65-F5344CB8AC3E}">
        <p14:creationId xmlns:p14="http://schemas.microsoft.com/office/powerpoint/2010/main" val="91018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Conceitos básicos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Quais as vantagens de utilizar um computador?</a:t>
            </a:r>
          </a:p>
          <a:p>
            <a:r>
              <a:rPr lang="pt-BR" sz="2500" dirty="0" smtClean="0"/>
              <a:t>Rapidez na execução de tarefas.</a:t>
            </a:r>
          </a:p>
          <a:p>
            <a:r>
              <a:rPr lang="pt-BR" sz="2500" dirty="0" smtClean="0"/>
              <a:t>Precisão. </a:t>
            </a:r>
          </a:p>
          <a:p>
            <a:r>
              <a:rPr lang="pt-BR" sz="2500" dirty="0" smtClean="0"/>
              <a:t>Manipulação de grande volume de dados.</a:t>
            </a:r>
          </a:p>
          <a:p>
            <a:r>
              <a:rPr lang="pt-BR" sz="2500" dirty="0" smtClean="0"/>
              <a:t>Organização.</a:t>
            </a:r>
          </a:p>
        </p:txBody>
      </p:sp>
    </p:spTree>
    <p:extLst>
      <p:ext uri="{BB962C8B-B14F-4D97-AF65-F5344CB8AC3E}">
        <p14:creationId xmlns:p14="http://schemas.microsoft.com/office/powerpoint/2010/main" val="42161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Conceitos básicos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Mas e se o computador não tivesse </a:t>
            </a:r>
            <a:r>
              <a:rPr lang="pt-BR" sz="2500" dirty="0" err="1" smtClean="0"/>
              <a:t>side</a:t>
            </a:r>
            <a:r>
              <a:rPr lang="pt-BR" sz="2500" dirty="0" smtClean="0"/>
              <a:t> inventado, como o mundo estaria hoje?</a:t>
            </a:r>
          </a:p>
        </p:txBody>
      </p:sp>
    </p:spTree>
    <p:extLst>
      <p:ext uri="{BB962C8B-B14F-4D97-AF65-F5344CB8AC3E}">
        <p14:creationId xmlns:p14="http://schemas.microsoft.com/office/powerpoint/2010/main" val="338591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Conceitos básicos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Mas e se o computador não tivesse sido inventado, como o mundo estaria hoje?</a:t>
            </a:r>
          </a:p>
          <a:p>
            <a:r>
              <a:rPr lang="pt-BR" sz="2500" dirty="0" smtClean="0"/>
              <a:t>Imagine como seria ter que verificar qual aposta da </a:t>
            </a:r>
            <a:r>
              <a:rPr lang="pt-BR" sz="2500" dirty="0" err="1" smtClean="0"/>
              <a:t>mega</a:t>
            </a:r>
            <a:r>
              <a:rPr lang="pt-BR" sz="2500" dirty="0" smtClean="0"/>
              <a:t> sena é a ganhadora?</a:t>
            </a:r>
          </a:p>
        </p:txBody>
      </p:sp>
    </p:spTree>
    <p:extLst>
      <p:ext uri="{BB962C8B-B14F-4D97-AF65-F5344CB8AC3E}">
        <p14:creationId xmlns:p14="http://schemas.microsoft.com/office/powerpoint/2010/main" val="96419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Conceitos básicos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Imagine como seria ter que verificar qual aposta da </a:t>
            </a:r>
            <a:r>
              <a:rPr lang="pt-BR" sz="2500" dirty="0" err="1" smtClean="0"/>
              <a:t>mega</a:t>
            </a:r>
            <a:r>
              <a:rPr lang="pt-BR" sz="2500" dirty="0" smtClean="0"/>
              <a:t> sena é a ganhadora?</a:t>
            </a:r>
          </a:p>
          <a:p>
            <a:r>
              <a:rPr lang="pt-BR" sz="2500" dirty="0" smtClean="0"/>
              <a:t>Seria uma tarefa impraticável no cenário atual. Sem o uso de um computador, seria uma tarefa árdua, lenta e imprecisa. </a:t>
            </a:r>
          </a:p>
        </p:txBody>
      </p:sp>
    </p:spTree>
    <p:extLst>
      <p:ext uri="{BB962C8B-B14F-4D97-AF65-F5344CB8AC3E}">
        <p14:creationId xmlns:p14="http://schemas.microsoft.com/office/powerpoint/2010/main" val="45489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Conceitos básicos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Exercício 1. Façam um levantamento da idade de todos os alunos da sala e faça a média aritmética.</a:t>
            </a:r>
          </a:p>
        </p:txBody>
      </p:sp>
    </p:spTree>
    <p:extLst>
      <p:ext uri="{BB962C8B-B14F-4D97-AF65-F5344CB8AC3E}">
        <p14:creationId xmlns:p14="http://schemas.microsoft.com/office/powerpoint/2010/main" val="140711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Conceitos básicos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Exercício 2. Entre no site do IBGE, busque pelos dados do ultimo senso e faça a média aritmética da população brasileira.</a:t>
            </a:r>
          </a:p>
        </p:txBody>
      </p:sp>
    </p:spTree>
    <p:extLst>
      <p:ext uri="{BB962C8B-B14F-4D97-AF65-F5344CB8AC3E}">
        <p14:creationId xmlns:p14="http://schemas.microsoft.com/office/powerpoint/2010/main" val="162336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Hardware e Software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endParaRPr lang="pt-BR" sz="25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30" y="2861026"/>
            <a:ext cx="7328491" cy="287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4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Hardware e Software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 fontScale="92500" lnSpcReduction="10000"/>
          </a:bodyPr>
          <a:lstStyle/>
          <a:p>
            <a:r>
              <a:rPr lang="pt-BR" sz="2500" dirty="0" smtClean="0"/>
              <a:t>Sendo uma máquina, o computador é constituído de diversos componentes físicos, desde os menores, na escala dos nanômetros, e outros maiores, como HD, </a:t>
            </a:r>
            <a:r>
              <a:rPr lang="pt-BR" sz="2500" dirty="0" err="1" smtClean="0"/>
              <a:t>placa-mãe</a:t>
            </a:r>
            <a:r>
              <a:rPr lang="pt-BR" sz="2500" dirty="0" smtClean="0"/>
              <a:t>...</a:t>
            </a:r>
          </a:p>
          <a:p>
            <a:r>
              <a:rPr lang="pt-BR" sz="2500" dirty="0" smtClean="0"/>
              <a:t>Monteiro: “se considerarmos apenas o Hardware, é um objeto inerte, sem vida própria”.</a:t>
            </a:r>
          </a:p>
          <a:p>
            <a:r>
              <a:rPr lang="pt-BR" sz="2500" dirty="0" smtClean="0"/>
              <a:t>Necessita de alguma instrução/comando para realizar uma atividade especifica, por mais simples que seja.</a:t>
            </a:r>
          </a:p>
        </p:txBody>
      </p:sp>
    </p:spTree>
    <p:extLst>
      <p:ext uri="{BB962C8B-B14F-4D97-AF65-F5344CB8AC3E}">
        <p14:creationId xmlns:p14="http://schemas.microsoft.com/office/powerpoint/2010/main" val="316639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Conceitos básicos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>
                <a:hlinkClick r:id="rId2"/>
              </a:rPr>
              <a:t>https://</a:t>
            </a:r>
            <a:r>
              <a:rPr lang="pt-BR" sz="2500" dirty="0" smtClean="0">
                <a:hlinkClick r:id="rId2"/>
              </a:rPr>
              <a:t>www.menti.com/</a:t>
            </a:r>
            <a:endParaRPr lang="pt-BR" sz="2500" dirty="0" smtClean="0"/>
          </a:p>
          <a:p>
            <a:r>
              <a:rPr lang="pt-BR" sz="2500" dirty="0" smtClean="0"/>
              <a:t>81023661</a:t>
            </a:r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2437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330" y="889687"/>
            <a:ext cx="3131882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Hardware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endParaRPr lang="pt-BR" sz="25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841" y="623275"/>
            <a:ext cx="4979436" cy="614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6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Hardware e Software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Monteiro: “O software é um conjunto de instrução que mostra a versatilidade e a inteligência de um computador”.</a:t>
            </a:r>
          </a:p>
          <a:p>
            <a:r>
              <a:rPr lang="pt-BR" sz="2500" dirty="0" smtClean="0"/>
              <a:t>É possível “mexer” em um computador sem software? </a:t>
            </a:r>
          </a:p>
        </p:txBody>
      </p:sp>
    </p:spTree>
    <p:extLst>
      <p:ext uri="{BB962C8B-B14F-4D97-AF65-F5344CB8AC3E}">
        <p14:creationId xmlns:p14="http://schemas.microsoft.com/office/powerpoint/2010/main" val="117179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Hardware e Software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Então podemos supor que o hardware e software devem trabalhar juntos para pessoas normais consigam utilizar um computador.</a:t>
            </a:r>
          </a:p>
        </p:txBody>
      </p:sp>
    </p:spTree>
    <p:extLst>
      <p:ext uri="{BB962C8B-B14F-4D97-AF65-F5344CB8AC3E}">
        <p14:creationId xmlns:p14="http://schemas.microsoft.com/office/powerpoint/2010/main" val="148090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Uso do computador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endParaRPr lang="pt-BR" sz="25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24" y="2790315"/>
            <a:ext cx="7798602" cy="315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3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Conceitos básicos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Monteiro: “Computador é uma máquina capaz de sistematicamente coletar, manipular e fornecer resultados da manipulação de informação para um ou mais objetivos”.</a:t>
            </a:r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16617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Conceitos básicos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Processamento de dados</a:t>
            </a:r>
          </a:p>
          <a:p>
            <a:r>
              <a:rPr lang="pt-BR" sz="2500" dirty="0" smtClean="0"/>
              <a:t>Consiste em uma série de atividades ordenadamente realizadas, com o objetivo de produzir um arranjo determinado de informações a partir de outras obtidas inicialmente. </a:t>
            </a:r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54556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Conceitos básicos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Dado X informação</a:t>
            </a:r>
          </a:p>
          <a:p>
            <a:r>
              <a:rPr lang="pt-BR" sz="2500" dirty="0" smtClean="0"/>
              <a:t>Dado, pode ser definido como a matéria-prima originalmente obtida de uma ou mais fontes.</a:t>
            </a:r>
          </a:p>
          <a:p>
            <a:r>
              <a:rPr lang="pt-BR" sz="2500" dirty="0" smtClean="0"/>
              <a:t>Informação, é o resultado do processamento dos dados.</a:t>
            </a:r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50604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Conceitos básicos</a:t>
            </a:r>
            <a:endParaRPr lang="pt-BR" sz="54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12" y="3585970"/>
            <a:ext cx="8558208" cy="86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3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Conceitos básicos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Conhecimento.</a:t>
            </a:r>
          </a:p>
          <a:p>
            <a:r>
              <a:rPr lang="pt-BR" sz="2500" dirty="0" smtClean="0"/>
              <a:t>A informação, subentendemos que são os dados organizados.</a:t>
            </a:r>
          </a:p>
          <a:p>
            <a:r>
              <a:rPr lang="pt-BR" sz="2500" dirty="0" smtClean="0"/>
              <a:t>Conhecimento é a tomada de decisão, o entendimento da informação e a manipulação desta para realizar algo.</a:t>
            </a:r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334370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Conceitos básicos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Mas qual a importância de um computador?</a:t>
            </a:r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3566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Conceitos básicos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Mas qual a importância de um computador?</a:t>
            </a:r>
          </a:p>
          <a:p>
            <a:r>
              <a:rPr lang="pt-BR" sz="2500" dirty="0"/>
              <a:t>O computador foi inventado para oferecer conforto e praticidade, </a:t>
            </a:r>
            <a:r>
              <a:rPr lang="pt-BR" sz="2500" dirty="0" smtClean="0"/>
              <a:t>como todo </a:t>
            </a:r>
            <a:r>
              <a:rPr lang="pt-BR" sz="2500" dirty="0"/>
              <a:t>instrumento inventado pela </a:t>
            </a:r>
            <a:r>
              <a:rPr lang="pt-BR" sz="2500" dirty="0" smtClean="0"/>
              <a:t>humanidade.</a:t>
            </a:r>
          </a:p>
          <a:p>
            <a:r>
              <a:rPr lang="pt-BR" sz="2500" dirty="0"/>
              <a:t>Ele é um equipamento </a:t>
            </a:r>
            <a:r>
              <a:rPr lang="pt-BR" sz="2500" dirty="0" smtClean="0"/>
              <a:t>com capacidade </a:t>
            </a:r>
            <a:r>
              <a:rPr lang="pt-BR" sz="2500" dirty="0"/>
              <a:t>para receber, processar, produzir e armazenar grandes volumes </a:t>
            </a:r>
            <a:r>
              <a:rPr lang="pt-BR" sz="2500" dirty="0" smtClean="0"/>
              <a:t>de informações</a:t>
            </a:r>
            <a:r>
              <a:rPr lang="pt-BR" sz="2500" dirty="0"/>
              <a:t>.</a:t>
            </a:r>
            <a:endParaRPr lang="pt-BR" sz="25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0467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1527</TotalTime>
  <Words>541</Words>
  <Application>Microsoft Office PowerPoint</Application>
  <PresentationFormat>Apresentação na tela (4:3)</PresentationFormat>
  <Paragraphs>64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do Office</vt:lpstr>
      <vt:lpstr>FUNDAMENTOS DE INFORMÁTICA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Hardware e Software</vt:lpstr>
      <vt:lpstr>Hardware e Software</vt:lpstr>
      <vt:lpstr>Hardware</vt:lpstr>
      <vt:lpstr>Hardware e Software</vt:lpstr>
      <vt:lpstr>Hardware e Software</vt:lpstr>
      <vt:lpstr>Uso do computador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Circuitos lógicos combinacionais e sequenciais</dc:title>
  <dc:creator>Matheus</dc:creator>
  <cp:lastModifiedBy>Matheus</cp:lastModifiedBy>
  <cp:revision>50</cp:revision>
  <dcterms:created xsi:type="dcterms:W3CDTF">2023-01-24T23:29:32Z</dcterms:created>
  <dcterms:modified xsi:type="dcterms:W3CDTF">2023-07-23T22:37:31Z</dcterms:modified>
</cp:coreProperties>
</file>