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9" r:id="rId9"/>
    <p:sldId id="262" r:id="rId10"/>
    <p:sldId id="263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23/07/2023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1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23/07/2023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87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23/07/2023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38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23/07/2023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23/07/2023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96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23/07/2023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20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23/07/2023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53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23/07/2023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3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23/07/2023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26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23/07/2023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83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23/07/2023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46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9F01-DE70-421D-913C-5540CBA8C3E6}" type="datetimeFigureOut">
              <a:rPr lang="pt-BR" smtClean="0"/>
              <a:t>23/07/2023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99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9D32F93-50AC-4C46-A5DB-291C60DDB7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77" y="919321"/>
            <a:ext cx="2652916" cy="1551956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6977" y="3194465"/>
            <a:ext cx="6691254" cy="1320997"/>
          </a:xfrm>
        </p:spPr>
        <p:txBody>
          <a:bodyPr anchor="b">
            <a:normAutofit/>
          </a:bodyPr>
          <a:lstStyle/>
          <a:p>
            <a:pPr algn="l"/>
            <a:r>
              <a:rPr lang="pt-BR" sz="2800" dirty="0"/>
              <a:t>FUNDAMENTOS DE INFORMÁTICA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6977" y="5142305"/>
            <a:ext cx="5490973" cy="753165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Prof. Me. Matheus </a:t>
            </a:r>
            <a:r>
              <a:rPr lang="pt-BR" dirty="0" err="1"/>
              <a:t>Raffael</a:t>
            </a:r>
            <a:r>
              <a:rPr lang="pt-BR" dirty="0"/>
              <a:t> Simon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66977" y="2353635"/>
            <a:ext cx="6691254" cy="132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900" dirty="0" smtClean="0"/>
              <a:t>TECNOLOGIA EM ANÁLISE E DESENVOLVIMENTO DE SISTEMAS</a:t>
            </a:r>
            <a:endParaRPr lang="pt-BR" sz="3900" dirty="0"/>
          </a:p>
        </p:txBody>
      </p:sp>
    </p:spTree>
    <p:extLst>
      <p:ext uri="{BB962C8B-B14F-4D97-AF65-F5344CB8AC3E}">
        <p14:creationId xmlns:p14="http://schemas.microsoft.com/office/powerpoint/2010/main" val="15093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Sistema de Avaliação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Prova com peso 6.</a:t>
            </a:r>
          </a:p>
          <a:p>
            <a:r>
              <a:rPr lang="pt-BR" sz="2500" dirty="0" smtClean="0"/>
              <a:t>Trabalhos teóricos ou práticos com pelo 3.</a:t>
            </a:r>
          </a:p>
          <a:p>
            <a:r>
              <a:rPr lang="pt-BR" sz="2500" dirty="0" smtClean="0"/>
              <a:t>Participação nas aulas com peso 1.</a:t>
            </a:r>
          </a:p>
          <a:p>
            <a:r>
              <a:rPr lang="pt-BR" sz="2500" dirty="0" smtClean="0"/>
              <a:t>Os alunos serão avaliados em dois bimestres.</a:t>
            </a:r>
          </a:p>
          <a:p>
            <a:r>
              <a:rPr lang="pt-BR" sz="2500" dirty="0" smtClean="0"/>
              <a:t>A nota final será a nota do 1º B. somados com o 2º B. dividido por 2.</a:t>
            </a:r>
          </a:p>
          <a:p>
            <a:pPr marL="914400" lvl="1" indent="-457200">
              <a:buFont typeface="+mj-lt"/>
              <a:buAutoNum type="arabicPeriod"/>
            </a:pP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endParaRPr lang="pt-BR" sz="21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8294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Bibliografia básica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100" dirty="0" smtClean="0"/>
              <a:t>MONTEIRO, M. A. </a:t>
            </a:r>
            <a:r>
              <a:rPr lang="pt-BR" sz="2100" dirty="0"/>
              <a:t>Introdução </a:t>
            </a:r>
            <a:r>
              <a:rPr lang="pt-BR" sz="2100" dirty="0" smtClean="0"/>
              <a:t>à organização de computadores</a:t>
            </a:r>
            <a:r>
              <a:rPr lang="pt-BR" sz="2100" dirty="0" smtClean="0"/>
              <a:t>. 5ª ed. </a:t>
            </a:r>
            <a:r>
              <a:rPr lang="pt-BR" sz="2100" dirty="0"/>
              <a:t>Rio de Janeiro: </a:t>
            </a:r>
            <a:r>
              <a:rPr lang="pt-BR" sz="2100" dirty="0" smtClean="0"/>
              <a:t>LTC, 2007.</a:t>
            </a: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endParaRPr lang="pt-BR" sz="2100" dirty="0" smtClean="0"/>
          </a:p>
          <a:p>
            <a:r>
              <a:rPr lang="pt-BR" sz="2100" dirty="0" smtClean="0"/>
              <a:t>STALLINGS, W. Arquitetura e organização de computadores. 10ª </a:t>
            </a:r>
            <a:r>
              <a:rPr lang="pt-BR" sz="2100" dirty="0"/>
              <a:t>Ed., Pearson Brasil, </a:t>
            </a:r>
            <a:r>
              <a:rPr lang="pt-BR" sz="2100" dirty="0" smtClean="0"/>
              <a:t>2018.</a:t>
            </a:r>
            <a:endParaRPr lang="pt-BR" sz="21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8660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Bibliografia complementar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100" dirty="0" smtClean="0"/>
              <a:t>TANENBAUM, </a:t>
            </a:r>
            <a:r>
              <a:rPr lang="pt-BR" sz="2100" dirty="0"/>
              <a:t>A</a:t>
            </a:r>
            <a:r>
              <a:rPr lang="pt-BR" sz="2100" dirty="0" smtClean="0"/>
              <a:t>. </a:t>
            </a:r>
            <a:r>
              <a:rPr lang="pt-BR" sz="2100" dirty="0" smtClean="0"/>
              <a:t>S.</a:t>
            </a:r>
            <a:r>
              <a:rPr lang="pt-BR" sz="2100" dirty="0" smtClean="0"/>
              <a:t> Organização estruturada de computadores. 6ª </a:t>
            </a:r>
            <a:r>
              <a:rPr lang="pt-BR" sz="2100" dirty="0"/>
              <a:t>Ed., </a:t>
            </a:r>
            <a:r>
              <a:rPr lang="pt-BR" sz="2100" dirty="0" smtClean="0"/>
              <a:t>Pearson, 2013.</a:t>
            </a:r>
            <a:endParaRPr lang="pt-BR" sz="2100" dirty="0" smtClean="0"/>
          </a:p>
          <a:p>
            <a:endParaRPr lang="pt-BR" sz="2100" dirty="0" smtClean="0"/>
          </a:p>
          <a:p>
            <a:r>
              <a:rPr lang="pt-BR" sz="2100" dirty="0" smtClean="0"/>
              <a:t>MIRANDA, L. F. F., MATTAR, M. M. Informática básica. </a:t>
            </a:r>
            <a:r>
              <a:rPr lang="pt-BR" sz="2100" dirty="0" err="1" smtClean="0"/>
              <a:t>E-Tec</a:t>
            </a:r>
            <a:r>
              <a:rPr lang="pt-BR" sz="2100" dirty="0" smtClean="0"/>
              <a:t>, 2014.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5763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Recursos didáticos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100" dirty="0" smtClean="0"/>
              <a:t>Quadro branco.</a:t>
            </a:r>
          </a:p>
          <a:p>
            <a:r>
              <a:rPr lang="pt-BR" sz="2100" dirty="0" smtClean="0"/>
              <a:t>Recursos audiovisuais.</a:t>
            </a:r>
          </a:p>
          <a:p>
            <a:r>
              <a:rPr lang="pt-BR" sz="2100" dirty="0" smtClean="0"/>
              <a:t>Laboratório de informática.</a:t>
            </a:r>
          </a:p>
          <a:p>
            <a:r>
              <a:rPr lang="pt-BR" sz="2100" dirty="0" smtClean="0"/>
              <a:t>Material impresso.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405248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Ementa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400" dirty="0" smtClean="0"/>
              <a:t>Histórico da computação, apresentação </a:t>
            </a:r>
            <a:r>
              <a:rPr lang="pt-BR" sz="2400" dirty="0"/>
              <a:t>de conceitos como a definição de informação e suas formas </a:t>
            </a:r>
            <a:r>
              <a:rPr lang="pt-BR" sz="2400" dirty="0" smtClean="0"/>
              <a:t>de representação</a:t>
            </a:r>
            <a:r>
              <a:rPr lang="pt-BR" sz="2400" dirty="0"/>
              <a:t>, o uso do Sistema Binário, diferenciação de componentes de hardware </a:t>
            </a:r>
            <a:r>
              <a:rPr lang="pt-BR" sz="2400" dirty="0" smtClean="0"/>
              <a:t>e software </a:t>
            </a:r>
            <a:r>
              <a:rPr lang="pt-BR" sz="2400" dirty="0"/>
              <a:t>que compõem um computador, a utilização de sistemas operacionais </a:t>
            </a:r>
            <a:r>
              <a:rPr lang="pt-BR" sz="2400" dirty="0" smtClean="0"/>
              <a:t>e ferramentas </a:t>
            </a:r>
            <a:r>
              <a:rPr lang="pt-BR" sz="2400" dirty="0"/>
              <a:t>de escritório - incluindo processadores de texto e editores de </a:t>
            </a:r>
            <a:r>
              <a:rPr lang="pt-BR" sz="2400" dirty="0" smtClean="0"/>
              <a:t>planilhas eletrônicas.</a:t>
            </a:r>
            <a:endParaRPr lang="pt-BR" sz="21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44304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Conteúdo programático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500" dirty="0" smtClean="0"/>
              <a:t>Conceitos básicos</a:t>
            </a:r>
            <a:endParaRPr lang="pt-BR" sz="25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Informática, computação.</a:t>
            </a: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Histórico.</a:t>
            </a: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endParaRPr lang="pt-BR" sz="21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2437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Conteúdo programático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pt-BR" sz="2500" dirty="0"/>
              <a:t>Sistemas Computacionais: Introdução e Conceitos Básicos.</a:t>
            </a:r>
            <a:endParaRPr lang="pt-BR" sz="25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Componentes.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Representação de informações.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Bit, caractere, byte e palavra</a:t>
            </a:r>
          </a:p>
          <a:p>
            <a:pPr marL="457200" lvl="1" indent="0">
              <a:buNone/>
            </a:pP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endParaRPr lang="pt-BR" sz="21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69514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Conteúdo programático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pt-BR" sz="2500" dirty="0" smtClean="0"/>
              <a:t>Sistema numeral.</a:t>
            </a:r>
            <a:endParaRPr lang="pt-BR" sz="25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Binário.</a:t>
            </a: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Octal.</a:t>
            </a: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Hexadecimal.</a:t>
            </a: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Tipo lógico.</a:t>
            </a: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Ponto flutuante.</a:t>
            </a: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endParaRPr lang="pt-BR" sz="21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24763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Conteúdo programático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pt-BR" sz="2500" dirty="0" smtClean="0"/>
              <a:t>Hardware</a:t>
            </a:r>
            <a:endParaRPr lang="pt-BR" sz="25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Memória principal.</a:t>
            </a: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Hierarquia de memórias.</a:t>
            </a: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Memória cache. </a:t>
            </a: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Processadores.</a:t>
            </a: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Entrada e Saída de dados.</a:t>
            </a: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Conjunto de instruções.</a:t>
            </a: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Memória secundária.</a:t>
            </a: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Tipos de arquiteturas (</a:t>
            </a:r>
            <a:r>
              <a:rPr lang="pt-BR" sz="2100" dirty="0" err="1" smtClean="0"/>
              <a:t>risc</a:t>
            </a:r>
            <a:r>
              <a:rPr lang="pt-BR" sz="2100" dirty="0" smtClean="0"/>
              <a:t> e </a:t>
            </a:r>
            <a:r>
              <a:rPr lang="pt-BR" sz="2100" dirty="0" err="1" smtClean="0"/>
              <a:t>cisc</a:t>
            </a:r>
            <a:r>
              <a:rPr lang="pt-BR" sz="2100" dirty="0" smtClean="0"/>
              <a:t>).</a:t>
            </a:r>
            <a:endParaRPr lang="pt-BR" sz="2100" dirty="0" smtClean="0"/>
          </a:p>
          <a:p>
            <a:pPr marL="457200" lvl="1" indent="0">
              <a:buNone/>
            </a:pP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endParaRPr lang="pt-BR" sz="21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65672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Conteúdo programático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pt-BR" sz="2500" dirty="0" smtClean="0"/>
              <a:t>Software</a:t>
            </a:r>
            <a:endParaRPr lang="pt-BR" sz="25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Tipos de softwares.</a:t>
            </a: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Sistema operacional.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Editores de texto.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100" dirty="0"/>
              <a:t>P</a:t>
            </a:r>
            <a:r>
              <a:rPr lang="pt-BR" sz="2100" dirty="0" smtClean="0"/>
              <a:t>lanilhas de texto.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Internet.</a:t>
            </a: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endParaRPr lang="pt-BR" sz="21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8861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Conteúdo programático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pt-BR" sz="2500" dirty="0" smtClean="0"/>
              <a:t>Meio ambiente</a:t>
            </a:r>
            <a:endParaRPr lang="pt-BR" sz="25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Lixo Eletrônico. </a:t>
            </a: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endParaRPr lang="pt-BR" sz="21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45210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Metodologia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 lnSpcReduction="10000"/>
          </a:bodyPr>
          <a:lstStyle/>
          <a:p>
            <a:r>
              <a:rPr lang="pt-BR" sz="2500" dirty="0"/>
              <a:t>Aulas expositivas com recursos audiovisuais e com material didático, leitura de livros, artigos e textos complementares, atividades práticas no laboratório e resolução de problemas, além de apresentação de seminários pelos alunos, pesquisas e trabalhos individuais e/ou em grupos. Aplicação de exercícios teóricos, práticos e desenvolvimento de projeto integrado com disciplinas de programação.</a:t>
            </a:r>
            <a:endParaRPr lang="pt-BR" sz="2500" dirty="0" smtClean="0"/>
          </a:p>
          <a:p>
            <a:pPr marL="914400" lvl="1" indent="-457200">
              <a:buFont typeface="+mj-lt"/>
              <a:buAutoNum type="arabicPeriod"/>
            </a:pP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endParaRPr lang="pt-BR" sz="21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9281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1531</TotalTime>
  <Words>398</Words>
  <Application>Microsoft Office PowerPoint</Application>
  <PresentationFormat>Apresentação na tela (4:3)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FUNDAMENTOS DE INFORMÁTICA</vt:lpstr>
      <vt:lpstr>Ementa</vt:lpstr>
      <vt:lpstr>Conteúdo programático</vt:lpstr>
      <vt:lpstr>Conteúdo programático</vt:lpstr>
      <vt:lpstr>Conteúdo programático</vt:lpstr>
      <vt:lpstr>Conteúdo programático</vt:lpstr>
      <vt:lpstr>Conteúdo programático</vt:lpstr>
      <vt:lpstr>Conteúdo programático</vt:lpstr>
      <vt:lpstr>Metodologia</vt:lpstr>
      <vt:lpstr>Sistema de Avaliação</vt:lpstr>
      <vt:lpstr>Bibliografia básica</vt:lpstr>
      <vt:lpstr>Bibliografia complementar</vt:lpstr>
      <vt:lpstr>Recursos didáticos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Circuitos lógicos combinacionais e sequenciais</dc:title>
  <dc:creator>Matheus</dc:creator>
  <cp:lastModifiedBy>Matheus</cp:lastModifiedBy>
  <cp:revision>51</cp:revision>
  <dcterms:created xsi:type="dcterms:W3CDTF">2023-01-24T23:29:32Z</dcterms:created>
  <dcterms:modified xsi:type="dcterms:W3CDTF">2023-07-23T21:22:53Z</dcterms:modified>
</cp:coreProperties>
</file>