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2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01DDE-38F2-4DF1-B677-913A64EF6AA9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7B09B-4F78-485A-B51E-AB7F8BBC83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92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primeiro microchip, o 4004, foi lançado pela Intel em 1971. Ele era um chip bastante primitivo, que processava instruções de 8 bits, transferia os dados através de um barramento de apenas 4 bits e operava a apenas </a:t>
            </a:r>
            <a:r>
              <a:rPr lang="pt-BR" dirty="0" err="1" smtClean="0"/>
              <a:t>apenas</a:t>
            </a:r>
            <a:r>
              <a:rPr lang="pt-BR" dirty="0" smtClean="0"/>
              <a:t> 740 kHz.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7B09B-4F78-485A-B51E-AB7F8BBC831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573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Altair já utilizava memórias “modernas” na forma de chips de memória SRAM (dois chips de 128 bytes cada um), que eram rápidos e confiáveis, porém muito caros. Na memória SRAM, são usados de 4 a 6 transistores para cada bit de dados (as do Altair usavam 4 transistores), o que multiplica o custo dos chips. Atualmente, as memórias SRAM são usadas nos caches dos processadores, o tipo mais rápido e caro de memória que existe.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7B09B-4F78-485A-B51E-AB7F8BBC831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08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Na época, existiam até programas de rádio que transmitiam softwares como parte da programação. O locutor avisava e em seguida “tocava” a fita com o software. Os interessados precisavam ficar com o aparelho de som à mão para gravar a cópia. Esses programas de rádio foram a primeira rede de pirataria de softwares de que se tem notícia, décadas antes da popularização da Internet.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7B09B-4F78-485A-B51E-AB7F8BBC831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661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Intel lançou um processador de 8 bits, o 8008, que foi logo substituído pelo 8080, uma versão aperfeiçoada que fez sucesso durante muitos anos.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7B09B-4F78-485A-B51E-AB7F8BBC831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182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Altair 8800 que, lançado no final de 1974, é considerado por muitos o primeiro computador pessoal da história. Na época, computadores eram grandes e absurdamente caros, por isso poucos tinham oportunidade de ter contato com um. Mesmo nos cursos de programação, tudo era feito em papel e apenas os mais sortudos tinham a chance de rodar os programas em um computador real.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7B09B-4F78-485A-B51E-AB7F8BBC831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844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>
                <a:effectLst/>
              </a:rPr>
              <a:t>No modelo básico, o Altair custava apenas 439 dólares na forma de kit (onde você precisava soldar manualmente todos os componentes). Em valores corrigidos, isso equivale a quase 4 mil dólares, mas na época esse valor foi considerado uma pechincha, tanto que foram vendidas 4000 unidades em apenas 3 meses, depois que ele foi capa da revista </a:t>
            </a:r>
            <a:r>
              <a:rPr lang="pt-BR" i="1" dirty="0" smtClean="0">
                <a:effectLst/>
              </a:rPr>
              <a:t>Popular </a:t>
            </a:r>
            <a:r>
              <a:rPr lang="pt-BR" i="1" dirty="0" err="1" smtClean="0">
                <a:effectLst/>
              </a:rPr>
              <a:t>Eletronics</a:t>
            </a:r>
            <a:r>
              <a:rPr lang="pt-BR" dirty="0" smtClean="0">
                <a:effectLst/>
              </a:rPr>
              <a:t>.</a:t>
            </a:r>
          </a:p>
          <a:p>
            <a:r>
              <a:rPr lang="pt-BR" dirty="0" smtClean="0">
                <a:effectLst/>
              </a:rPr>
              <a:t>Esse “modelo básico” consistia nas placas, luzes, chips, gabinete, chaves e a fonte de alimentação, junto, claro, com o manual de montagem. Existia a opção de comprá-lo já montado, mas custava 182 dólares (da época) a mais.</a:t>
            </a:r>
          </a:p>
          <a:p>
            <a:r>
              <a:rPr lang="pt-BR" dirty="0" smtClean="0"/>
              <a:t>Em sua versão básica, o Altair não tinha muita utilidade prática, a não ser a de servir como fonte de aprendizado de eletrônica e programação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7B09B-4F78-485A-B51E-AB7F8BBC831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876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BASIC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7B09B-4F78-485A-B51E-AB7F8BBC831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032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em 1976, foi fundada a Apple, tendo como sócios Steve Jobs (que continua ativo até os dias de hoje) e Steve </a:t>
            </a:r>
            <a:r>
              <a:rPr lang="pt-BR" dirty="0" err="1" smtClean="0"/>
              <a:t>Wozniak</a:t>
            </a:r>
            <a:r>
              <a:rPr lang="pt-BR" dirty="0" smtClean="0"/>
              <a:t>, que apesar de não ser tão conhecido quanto o sócio, fez quase todo o trabalho pesado de desenvolvimento. Uma curiosidade é que a Apple só foi fundada porque o projeto do Apple I (desenvolvido pelos dois nas horas vagas) foi recusado pela Atari e pela HP. Uma frase de Steve Jobs descreve bem a história: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7B09B-4F78-485A-B51E-AB7F8BBC831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21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>
                <a:effectLst/>
              </a:rPr>
              <a:t>foi recusado pela Atari e pela HP. Uma frase de Steve Jobs descreve bem a história:</a:t>
            </a:r>
          </a:p>
          <a:p>
            <a:r>
              <a:rPr lang="pt-BR" i="1" dirty="0" smtClean="0">
                <a:effectLst/>
              </a:rPr>
              <a:t>– Então fomos à Atari e dissemos: “Ei, nós desenvolvemos essa coisa incrível, pode ser construído com alguns dos seus componentes, o que acham de nos financiar? Podemos até mesmo dar a vocês, nós só queremos ter a oportunidade de desenvolvê-lo, paguem-nos um salário e podemos trabalhar para vocês”. Eles disseram não, fomos então à Hewlett-Packard e eles disseram “Nós não precisamos de vocês, vocês mal terminaram a faculdade”.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7B09B-4F78-485A-B51E-AB7F8BBC831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451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Apple I era baseado no processador MOS 6502, um clone do Motorola 6800, que era fabricado pela MOS </a:t>
            </a:r>
            <a:r>
              <a:rPr lang="pt-BR" dirty="0" err="1" smtClean="0"/>
              <a:t>Tecnology</a:t>
            </a:r>
            <a:r>
              <a:rPr lang="pt-BR" dirty="0" smtClean="0"/>
              <a:t>. Ele era um processador de 8 bits, que operava a apenas 1 MHz. Em termos de poder de processamento, o 6502 perdia para o 8080, mas o Apple I compensava a menor potência bruta oferecendo espaçosos 8 KB de memória, suficientes para carregar o interpretador BASIC (que ocupava 4 KB de memória), com 4 KB livres para escrever e rodar programas.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7B09B-4F78-485A-B51E-AB7F8BBC831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749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um dos programas mais populares para o Apple II foi o Visual </a:t>
            </a:r>
            <a:r>
              <a:rPr lang="pt-BR" dirty="0" err="1" smtClean="0"/>
              <a:t>Calc</a:t>
            </a:r>
            <a:r>
              <a:rPr lang="pt-BR" dirty="0" smtClean="0"/>
              <a:t> (ou </a:t>
            </a:r>
            <a:r>
              <a:rPr lang="pt-BR" dirty="0" err="1" smtClean="0"/>
              <a:t>VisiCalc</a:t>
            </a:r>
            <a:r>
              <a:rPr lang="pt-BR" dirty="0" smtClean="0"/>
              <a:t>), ancestral das planilhas atuais: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7B09B-4F78-485A-B51E-AB7F8BBC831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152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06/08/2023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1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06/08/2023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87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06/08/2023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38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06/08/2023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46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06/08/2023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996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06/08/2023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720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06/08/2023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553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06/08/2023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238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06/08/2023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26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06/08/2023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683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06/08/2023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646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D9F01-DE70-421D-913C-5540CBA8C3E6}" type="datetimeFigureOut">
              <a:rPr lang="pt-BR" smtClean="0"/>
              <a:t>06/08/2023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899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9D32F93-50AC-4C46-A5DB-291C60DDB7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77" y="919321"/>
            <a:ext cx="2652916" cy="1551956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827DC2C4-B485-428A-BF4A-472D2967F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E04B5EB-F158-4507-90DD-BD23620C7C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66977" y="3194465"/>
            <a:ext cx="6691254" cy="1320997"/>
          </a:xfrm>
        </p:spPr>
        <p:txBody>
          <a:bodyPr anchor="b">
            <a:normAutofit/>
          </a:bodyPr>
          <a:lstStyle/>
          <a:p>
            <a:pPr algn="l"/>
            <a:r>
              <a:rPr lang="pt-BR" sz="2800" smtClean="0"/>
              <a:t>FUNDAMENTOS DE INFORMÁTICA</a:t>
            </a:r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66977" y="5142305"/>
            <a:ext cx="5490973" cy="753165"/>
          </a:xfrm>
        </p:spPr>
        <p:txBody>
          <a:bodyPr anchor="t">
            <a:normAutofit/>
          </a:bodyPr>
          <a:lstStyle/>
          <a:p>
            <a:pPr algn="l"/>
            <a:r>
              <a:rPr lang="pt-BR" dirty="0"/>
              <a:t>Prof. Me. Matheus </a:t>
            </a:r>
            <a:r>
              <a:rPr lang="pt-BR" dirty="0" err="1"/>
              <a:t>Raffael</a:t>
            </a:r>
            <a:r>
              <a:rPr lang="pt-BR" dirty="0"/>
              <a:t> Simon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966977" y="2353635"/>
            <a:ext cx="6691254" cy="13209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900" dirty="0" smtClean="0"/>
              <a:t>TECNOLOGIA EM ANÁLISE E DESENVOLVIMENTO DE SISTEMAS</a:t>
            </a:r>
            <a:endParaRPr lang="pt-BR" sz="3900" dirty="0"/>
          </a:p>
        </p:txBody>
      </p:sp>
    </p:spTree>
    <p:extLst>
      <p:ext uri="{BB962C8B-B14F-4D97-AF65-F5344CB8AC3E}">
        <p14:creationId xmlns:p14="http://schemas.microsoft.com/office/powerpoint/2010/main" val="15093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b="1" dirty="0"/>
              <a:t>Era dos dinossauros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9 – Qual era o programa mais popular para o  Apple II?</a:t>
            </a:r>
          </a:p>
          <a:p>
            <a:r>
              <a:rPr lang="pt-BR" sz="2500" dirty="0" smtClean="0"/>
              <a:t> </a:t>
            </a:r>
            <a:r>
              <a:rPr lang="pt-BR" sz="2500" dirty="0" smtClean="0"/>
              <a:t>a) Macintosh;</a:t>
            </a:r>
          </a:p>
          <a:p>
            <a:r>
              <a:rPr lang="pt-BR" sz="2500" dirty="0"/>
              <a:t>b</a:t>
            </a:r>
            <a:r>
              <a:rPr lang="pt-BR" sz="2500" dirty="0" smtClean="0"/>
              <a:t>) Visual </a:t>
            </a:r>
            <a:r>
              <a:rPr lang="pt-BR" sz="2500" dirty="0" err="1" smtClean="0"/>
              <a:t>Calc</a:t>
            </a:r>
            <a:r>
              <a:rPr lang="pt-BR" sz="2500" dirty="0" smtClean="0"/>
              <a:t>;</a:t>
            </a:r>
          </a:p>
          <a:p>
            <a:r>
              <a:rPr lang="pt-BR" sz="2500" dirty="0"/>
              <a:t>c</a:t>
            </a:r>
            <a:r>
              <a:rPr lang="pt-BR" sz="2500" dirty="0" smtClean="0"/>
              <a:t>) Jogo da cobrinha;</a:t>
            </a:r>
          </a:p>
          <a:p>
            <a:r>
              <a:rPr lang="pt-BR" sz="2500" dirty="0"/>
              <a:t>d</a:t>
            </a:r>
            <a:r>
              <a:rPr lang="pt-BR" sz="2500" dirty="0" smtClean="0"/>
              <a:t>) Editor de texto;</a:t>
            </a:r>
            <a:endParaRPr lang="pt-BR" sz="25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61090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b="1" dirty="0"/>
              <a:t>Era dos dinossauros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 fontScale="92500"/>
          </a:bodyPr>
          <a:lstStyle/>
          <a:p>
            <a:r>
              <a:rPr lang="pt-BR" sz="2500" dirty="0" smtClean="0"/>
              <a:t>10 – </a:t>
            </a:r>
            <a:r>
              <a:rPr lang="pt-BR" sz="2400" dirty="0"/>
              <a:t>O Altair já utilizava memórias “modernas” na forma de chips de memória </a:t>
            </a:r>
            <a:r>
              <a:rPr lang="pt-BR" sz="2400" dirty="0" smtClean="0"/>
              <a:t>_____ (</a:t>
            </a:r>
            <a:r>
              <a:rPr lang="pt-BR" sz="2400" dirty="0"/>
              <a:t>dois chips de 128 bytes cada um), que eram rápidos e confiáveis, porém muito caros. </a:t>
            </a:r>
            <a:endParaRPr lang="pt-BR" sz="2500" dirty="0" smtClean="0"/>
          </a:p>
          <a:p>
            <a:r>
              <a:rPr lang="pt-BR" sz="2500" dirty="0" smtClean="0"/>
              <a:t> </a:t>
            </a:r>
            <a:r>
              <a:rPr lang="pt-BR" sz="2500" dirty="0" smtClean="0"/>
              <a:t>a) </a:t>
            </a:r>
            <a:r>
              <a:rPr lang="pt-BR" sz="2400" dirty="0"/>
              <a:t>SRAM </a:t>
            </a:r>
            <a:r>
              <a:rPr lang="pt-BR" sz="2500" dirty="0" smtClean="0"/>
              <a:t>;</a:t>
            </a:r>
          </a:p>
          <a:p>
            <a:r>
              <a:rPr lang="pt-BR" sz="2500" dirty="0"/>
              <a:t>b</a:t>
            </a:r>
            <a:r>
              <a:rPr lang="pt-BR" sz="2500" dirty="0" smtClean="0"/>
              <a:t>) DRAM;</a:t>
            </a:r>
          </a:p>
          <a:p>
            <a:r>
              <a:rPr lang="pt-BR" sz="2500" dirty="0"/>
              <a:t>c</a:t>
            </a:r>
            <a:r>
              <a:rPr lang="pt-BR" sz="2500" dirty="0" smtClean="0"/>
              <a:t>) ROM;</a:t>
            </a:r>
          </a:p>
          <a:p>
            <a:r>
              <a:rPr lang="pt-BR" sz="2500" dirty="0"/>
              <a:t>d</a:t>
            </a:r>
            <a:r>
              <a:rPr lang="pt-BR" sz="2500" dirty="0" smtClean="0"/>
              <a:t>) RAM;</a:t>
            </a:r>
            <a:endParaRPr lang="pt-BR" sz="25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08917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b="1" dirty="0"/>
              <a:t>Era dos dinossauros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11 – </a:t>
            </a:r>
            <a:r>
              <a:rPr lang="pt-BR" sz="2400" dirty="0" smtClean="0"/>
              <a:t>Como era feito a pirataria naquela época?</a:t>
            </a:r>
            <a:endParaRPr lang="pt-BR" sz="25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30242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b="1" dirty="0"/>
              <a:t>Era dos dinossauros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1 – O primeiro microchip foi lançado em _______ pela Intel, seu nome era ______.</a:t>
            </a:r>
          </a:p>
          <a:p>
            <a:r>
              <a:rPr lang="pt-BR" sz="2500" dirty="0" smtClean="0"/>
              <a:t>a) 1970, 4004;</a:t>
            </a:r>
          </a:p>
          <a:p>
            <a:r>
              <a:rPr lang="pt-BR" sz="2500" dirty="0"/>
              <a:t>b</a:t>
            </a:r>
            <a:r>
              <a:rPr lang="pt-BR" sz="2500" dirty="0" smtClean="0"/>
              <a:t>)  1970, 8080;</a:t>
            </a:r>
          </a:p>
          <a:p>
            <a:r>
              <a:rPr lang="pt-BR" sz="2500" dirty="0"/>
              <a:t>c</a:t>
            </a:r>
            <a:r>
              <a:rPr lang="pt-BR" sz="2500" dirty="0" smtClean="0"/>
              <a:t>) 1971, 4004;</a:t>
            </a:r>
          </a:p>
          <a:p>
            <a:r>
              <a:rPr lang="pt-BR" sz="2500" dirty="0"/>
              <a:t>d</a:t>
            </a:r>
            <a:r>
              <a:rPr lang="pt-BR" sz="2500" dirty="0" smtClean="0"/>
              <a:t>) 1971, 8080;</a:t>
            </a:r>
            <a:endParaRPr lang="pt-BR" sz="25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24378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b="1" dirty="0"/>
              <a:t>Era dos dinossauros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2 – A evolução do microchip 4004 foi o 8008, mas logo ele foi substituído pelo _______.</a:t>
            </a:r>
          </a:p>
          <a:p>
            <a:r>
              <a:rPr lang="pt-BR" sz="2500" dirty="0" smtClean="0"/>
              <a:t>a) 8800;</a:t>
            </a:r>
          </a:p>
          <a:p>
            <a:r>
              <a:rPr lang="pt-BR" sz="2500" dirty="0"/>
              <a:t>b</a:t>
            </a:r>
            <a:r>
              <a:rPr lang="pt-BR" sz="2500" dirty="0" smtClean="0"/>
              <a:t>) 8080;</a:t>
            </a:r>
          </a:p>
          <a:p>
            <a:r>
              <a:rPr lang="pt-BR" sz="2500" dirty="0"/>
              <a:t>c</a:t>
            </a:r>
            <a:r>
              <a:rPr lang="pt-BR" sz="2500" dirty="0" smtClean="0"/>
              <a:t>) 12012;</a:t>
            </a:r>
          </a:p>
          <a:p>
            <a:r>
              <a:rPr lang="pt-BR" sz="2500" dirty="0"/>
              <a:t>d</a:t>
            </a:r>
            <a:r>
              <a:rPr lang="pt-BR" sz="2500" dirty="0" smtClean="0"/>
              <a:t>) 80080;</a:t>
            </a:r>
            <a:endParaRPr lang="pt-BR" sz="25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331727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b="1" dirty="0"/>
              <a:t>Era dos dinossauros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3 – O nome do primeiro computador pessoal lançado na história é o ______ .</a:t>
            </a:r>
          </a:p>
          <a:p>
            <a:r>
              <a:rPr lang="pt-BR" sz="2500" dirty="0" smtClean="0"/>
              <a:t> </a:t>
            </a:r>
            <a:r>
              <a:rPr lang="pt-BR" sz="2500" dirty="0" smtClean="0"/>
              <a:t>a) Altair;</a:t>
            </a:r>
          </a:p>
          <a:p>
            <a:r>
              <a:rPr lang="pt-BR" sz="2500" dirty="0"/>
              <a:t>b</a:t>
            </a:r>
            <a:r>
              <a:rPr lang="pt-BR" sz="2500" dirty="0" smtClean="0"/>
              <a:t>) Adair;</a:t>
            </a:r>
          </a:p>
          <a:p>
            <a:r>
              <a:rPr lang="pt-BR" sz="2500" dirty="0"/>
              <a:t>c</a:t>
            </a:r>
            <a:r>
              <a:rPr lang="pt-BR" sz="2500" dirty="0" smtClean="0"/>
              <a:t>) </a:t>
            </a:r>
            <a:r>
              <a:rPr lang="pt-BR" sz="2500" dirty="0" err="1" smtClean="0"/>
              <a:t>Altus</a:t>
            </a:r>
            <a:r>
              <a:rPr lang="pt-BR" sz="2500" dirty="0" smtClean="0"/>
              <a:t>;</a:t>
            </a:r>
          </a:p>
          <a:p>
            <a:r>
              <a:rPr lang="pt-BR" sz="2500" dirty="0"/>
              <a:t>d</a:t>
            </a:r>
            <a:r>
              <a:rPr lang="pt-BR" sz="2500" dirty="0" smtClean="0"/>
              <a:t>) </a:t>
            </a:r>
            <a:r>
              <a:rPr lang="pt-BR" sz="2500" dirty="0" err="1" smtClean="0"/>
              <a:t>Atenus</a:t>
            </a:r>
            <a:r>
              <a:rPr lang="pt-BR" sz="2500" dirty="0" smtClean="0"/>
              <a:t>;</a:t>
            </a:r>
            <a:endParaRPr lang="pt-BR" sz="25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351699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b="1" dirty="0"/>
              <a:t>Era dos dinossauros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 lnSpcReduction="10000"/>
          </a:bodyPr>
          <a:lstStyle/>
          <a:p>
            <a:r>
              <a:rPr lang="pt-BR" sz="2500" dirty="0" smtClean="0"/>
              <a:t>4 – A versão básica do Altair não tinha muita prática, a não ser a de servir como fonte de aprendizado de _____ e _____ .</a:t>
            </a:r>
          </a:p>
          <a:p>
            <a:r>
              <a:rPr lang="pt-BR" sz="2500" dirty="0" smtClean="0"/>
              <a:t> </a:t>
            </a:r>
            <a:r>
              <a:rPr lang="pt-BR" sz="2500" dirty="0" smtClean="0"/>
              <a:t>a) Hardware e Software;</a:t>
            </a:r>
          </a:p>
          <a:p>
            <a:r>
              <a:rPr lang="pt-BR" sz="2500" dirty="0"/>
              <a:t>b</a:t>
            </a:r>
            <a:r>
              <a:rPr lang="pt-BR" sz="2500" dirty="0" smtClean="0"/>
              <a:t>) Eletrônica e Hardware;</a:t>
            </a:r>
          </a:p>
          <a:p>
            <a:r>
              <a:rPr lang="pt-BR" sz="2500" dirty="0"/>
              <a:t>c</a:t>
            </a:r>
            <a:r>
              <a:rPr lang="pt-BR" sz="2500" dirty="0" smtClean="0"/>
              <a:t>) Programação e Hardware;</a:t>
            </a:r>
          </a:p>
          <a:p>
            <a:r>
              <a:rPr lang="pt-BR" sz="2500" dirty="0"/>
              <a:t>d</a:t>
            </a:r>
            <a:r>
              <a:rPr lang="pt-BR" sz="2500" dirty="0" smtClean="0"/>
              <a:t>) Eletrônica e programação;</a:t>
            </a:r>
            <a:endParaRPr lang="pt-BR" sz="25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412645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b="1" dirty="0"/>
              <a:t>Era dos dinossauros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5 – A linguagem de programação que era possível programar no Altair era a/o ______.</a:t>
            </a:r>
          </a:p>
          <a:p>
            <a:r>
              <a:rPr lang="pt-BR" sz="2500" dirty="0" smtClean="0"/>
              <a:t> </a:t>
            </a:r>
            <a:r>
              <a:rPr lang="pt-BR" sz="2500" dirty="0" smtClean="0"/>
              <a:t>a) Basic;</a:t>
            </a:r>
          </a:p>
          <a:p>
            <a:r>
              <a:rPr lang="pt-BR" sz="2500" dirty="0"/>
              <a:t>b</a:t>
            </a:r>
            <a:r>
              <a:rPr lang="pt-BR" sz="2500" dirty="0" smtClean="0"/>
              <a:t>) C;</a:t>
            </a:r>
          </a:p>
          <a:p>
            <a:r>
              <a:rPr lang="pt-BR" sz="2500" dirty="0"/>
              <a:t>c</a:t>
            </a:r>
            <a:r>
              <a:rPr lang="pt-BR" sz="2500" dirty="0" smtClean="0"/>
              <a:t>) Java;</a:t>
            </a:r>
          </a:p>
          <a:p>
            <a:r>
              <a:rPr lang="pt-BR" sz="2500" dirty="0"/>
              <a:t>d</a:t>
            </a:r>
            <a:r>
              <a:rPr lang="pt-BR" sz="2500" dirty="0" smtClean="0"/>
              <a:t>) Assembly;</a:t>
            </a:r>
            <a:endParaRPr lang="pt-BR" sz="25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404376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b="1" dirty="0"/>
              <a:t>Era dos dinossauros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6 – O nome dos sócios que fundaram a empresa chamada de Apple eram: ______ e ______ .</a:t>
            </a:r>
          </a:p>
          <a:p>
            <a:r>
              <a:rPr lang="pt-BR" sz="2500" dirty="0" smtClean="0"/>
              <a:t> </a:t>
            </a:r>
            <a:r>
              <a:rPr lang="pt-BR" sz="2500" dirty="0" smtClean="0"/>
              <a:t>a) Steve Jobs e Steve Wonder;</a:t>
            </a:r>
          </a:p>
          <a:p>
            <a:r>
              <a:rPr lang="pt-BR" sz="2500" dirty="0"/>
              <a:t>b</a:t>
            </a:r>
            <a:r>
              <a:rPr lang="pt-BR" sz="2500" dirty="0" smtClean="0"/>
              <a:t>) Steve Jobs e Bill Gates;</a:t>
            </a:r>
          </a:p>
          <a:p>
            <a:r>
              <a:rPr lang="pt-BR" sz="2500" dirty="0"/>
              <a:t>c</a:t>
            </a:r>
            <a:r>
              <a:rPr lang="pt-BR" sz="2500" dirty="0" smtClean="0"/>
              <a:t>) Steve </a:t>
            </a:r>
            <a:r>
              <a:rPr lang="pt-BR" sz="2500" dirty="0" err="1" smtClean="0"/>
              <a:t>Wozniak</a:t>
            </a:r>
            <a:r>
              <a:rPr lang="pt-BR" sz="2500" dirty="0" smtClean="0"/>
              <a:t> e Steve Jobs;</a:t>
            </a:r>
          </a:p>
          <a:p>
            <a:r>
              <a:rPr lang="pt-BR" sz="2500" dirty="0"/>
              <a:t>d</a:t>
            </a:r>
            <a:r>
              <a:rPr lang="pt-BR" sz="2500" dirty="0" smtClean="0"/>
              <a:t>) Steve Works e Steve Jobs;</a:t>
            </a:r>
            <a:endParaRPr lang="pt-BR" sz="25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48584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b="1" dirty="0"/>
              <a:t>Era dos dinossauros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7 – Quais os nomes das empresas que recusaram o primeiro computador da Apple, o Apple I.</a:t>
            </a:r>
          </a:p>
          <a:p>
            <a:r>
              <a:rPr lang="pt-BR" sz="2500" dirty="0" smtClean="0"/>
              <a:t> </a:t>
            </a:r>
            <a:r>
              <a:rPr lang="pt-BR" sz="2500" dirty="0" smtClean="0"/>
              <a:t>a) Google e Microsoft;</a:t>
            </a:r>
          </a:p>
          <a:p>
            <a:r>
              <a:rPr lang="pt-BR" sz="2500" dirty="0"/>
              <a:t>b</a:t>
            </a:r>
            <a:r>
              <a:rPr lang="pt-BR" sz="2500" dirty="0" smtClean="0"/>
              <a:t>) IBM e Xerox;</a:t>
            </a:r>
          </a:p>
          <a:p>
            <a:r>
              <a:rPr lang="pt-BR" sz="2500" dirty="0"/>
              <a:t>c</a:t>
            </a:r>
            <a:r>
              <a:rPr lang="pt-BR" sz="2500" dirty="0" smtClean="0"/>
              <a:t>) Atari e Microsoft;</a:t>
            </a:r>
          </a:p>
          <a:p>
            <a:r>
              <a:rPr lang="pt-BR" sz="2500" dirty="0"/>
              <a:t>d</a:t>
            </a:r>
            <a:r>
              <a:rPr lang="pt-BR" sz="2500" dirty="0" smtClean="0"/>
              <a:t>) HP e Altair;</a:t>
            </a:r>
            <a:endParaRPr lang="pt-BR" sz="25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9900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b="1" dirty="0"/>
              <a:t>Era dos dinossauros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8 – Qual o tamanho do espaço de memória que era oferecido pelo Apple I?</a:t>
            </a:r>
          </a:p>
          <a:p>
            <a:r>
              <a:rPr lang="pt-BR" sz="2500" dirty="0" smtClean="0"/>
              <a:t> </a:t>
            </a:r>
            <a:r>
              <a:rPr lang="pt-BR" sz="2500" dirty="0" smtClean="0"/>
              <a:t>a) 4 Kb;</a:t>
            </a:r>
          </a:p>
          <a:p>
            <a:r>
              <a:rPr lang="pt-BR" sz="2500" dirty="0"/>
              <a:t>b</a:t>
            </a:r>
            <a:r>
              <a:rPr lang="pt-BR" sz="2500" dirty="0" smtClean="0"/>
              <a:t>) 2 Gb;</a:t>
            </a:r>
          </a:p>
          <a:p>
            <a:r>
              <a:rPr lang="pt-BR" sz="2500" dirty="0"/>
              <a:t>c</a:t>
            </a:r>
            <a:r>
              <a:rPr lang="pt-BR" sz="2500" dirty="0" smtClean="0"/>
              <a:t>) 8 Kb;</a:t>
            </a:r>
          </a:p>
          <a:p>
            <a:r>
              <a:rPr lang="pt-BR" sz="2500" dirty="0"/>
              <a:t>d</a:t>
            </a:r>
            <a:r>
              <a:rPr lang="pt-BR" sz="2500" dirty="0" smtClean="0"/>
              <a:t>) 8 bits;</a:t>
            </a:r>
            <a:endParaRPr lang="pt-BR" sz="25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28624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1586</TotalTime>
  <Words>1237</Words>
  <Application>Microsoft Office PowerPoint</Application>
  <PresentationFormat>Apresentação na tela (4:3)</PresentationFormat>
  <Paragraphs>90</Paragraphs>
  <Slides>12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FUNDAMENTOS DE INFORMÁTICA</vt:lpstr>
      <vt:lpstr>Era dos dinossauros</vt:lpstr>
      <vt:lpstr>Era dos dinossauros</vt:lpstr>
      <vt:lpstr>Era dos dinossauros</vt:lpstr>
      <vt:lpstr>Era dos dinossauros</vt:lpstr>
      <vt:lpstr>Era dos dinossauros</vt:lpstr>
      <vt:lpstr>Era dos dinossauros</vt:lpstr>
      <vt:lpstr>Era dos dinossauros</vt:lpstr>
      <vt:lpstr>Era dos dinossauros</vt:lpstr>
      <vt:lpstr>Era dos dinossauros</vt:lpstr>
      <vt:lpstr>Era dos dinossauros</vt:lpstr>
      <vt:lpstr>Era dos dinossauros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Circuitos lógicos combinacionais e sequenciais</dc:title>
  <dc:creator>Matheus</dc:creator>
  <cp:lastModifiedBy>Matheus</cp:lastModifiedBy>
  <cp:revision>51</cp:revision>
  <dcterms:created xsi:type="dcterms:W3CDTF">2023-01-24T23:29:32Z</dcterms:created>
  <dcterms:modified xsi:type="dcterms:W3CDTF">2023-08-06T23:55:19Z</dcterms:modified>
</cp:coreProperties>
</file>