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62" r:id="rId11"/>
    <p:sldId id="263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25/07/2023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5726" y="3499575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 smtClean="0"/>
              <a:t>LABORATÓRIO DE HARDWARE E SISTEMAS OPERACIONAIS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Metodologia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Aulas expositivas com recursos audiovisuais e com material didático, leitura de livros, artigos e textos complementares, atividades práticas no laboratório e resolução de problemas, além de apresentação de seminários pelos alunos, pesquisas e trabalhos individuais e/ou em grupos. Aplicação de exercícios teóricos, práticos e desenvolvimento de projeto integrado com disciplinas de programação.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9281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Sistema de Avaliação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Prova com peso 6.</a:t>
            </a:r>
          </a:p>
          <a:p>
            <a:r>
              <a:rPr lang="pt-BR" sz="2500" dirty="0" smtClean="0"/>
              <a:t>Trabalhos teóricos ou práticos com </a:t>
            </a:r>
            <a:r>
              <a:rPr lang="pt-BR" sz="2500" dirty="0" smtClean="0"/>
              <a:t>peso </a:t>
            </a:r>
            <a:r>
              <a:rPr lang="pt-BR" sz="2500" dirty="0" smtClean="0"/>
              <a:t>3.</a:t>
            </a:r>
          </a:p>
          <a:p>
            <a:r>
              <a:rPr lang="pt-BR" sz="2500" dirty="0" smtClean="0"/>
              <a:t>Participação nas aulas com peso 1.</a:t>
            </a:r>
          </a:p>
          <a:p>
            <a:r>
              <a:rPr lang="pt-BR" sz="2500" dirty="0" smtClean="0"/>
              <a:t>Os alunos serão avaliados em dois bimestres.</a:t>
            </a:r>
          </a:p>
          <a:p>
            <a:r>
              <a:rPr lang="pt-BR" sz="2500" dirty="0" smtClean="0"/>
              <a:t>A nota final será a nota do 1º B. somados com o 2º B</a:t>
            </a:r>
            <a:r>
              <a:rPr lang="pt-BR" sz="2500" dirty="0" smtClean="0"/>
              <a:t>., </a:t>
            </a:r>
            <a:r>
              <a:rPr lang="pt-BR" sz="2500" dirty="0" smtClean="0"/>
              <a:t>dividido por 2.</a:t>
            </a:r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8294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Bibliografia básica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/>
          </a:bodyPr>
          <a:lstStyle/>
          <a:p>
            <a:r>
              <a:rPr lang="pt-BR" sz="2100" dirty="0"/>
              <a:t>TANENBAUM, Andrew S. Sistemas operacionais modernos. 4. ed. São Paulo: Pearson, 2016</a:t>
            </a:r>
            <a:r>
              <a:rPr lang="pt-BR" sz="2100" dirty="0" smtClean="0"/>
              <a:t>.</a:t>
            </a:r>
          </a:p>
          <a:p>
            <a:endParaRPr lang="pt-BR" sz="2100" dirty="0" smtClean="0"/>
          </a:p>
          <a:p>
            <a:r>
              <a:rPr lang="pt-BR" sz="2100" dirty="0"/>
              <a:t>LAUDON, K.; LAUDON, J.P. Sistemas de informação gerencial. 11. ed. São Paulo: Pearson, 2015</a:t>
            </a:r>
            <a:r>
              <a:rPr lang="pt-BR" sz="2100" dirty="0" smtClean="0"/>
              <a:t>.</a:t>
            </a:r>
          </a:p>
          <a:p>
            <a:endParaRPr lang="pt-BR" sz="2100" dirty="0"/>
          </a:p>
          <a:p>
            <a:r>
              <a:rPr lang="pt-BR" sz="2100" dirty="0"/>
              <a:t>SILBERSCHATZ, Abraham; GALVIN, Peter </a:t>
            </a:r>
            <a:r>
              <a:rPr lang="pt-BR" sz="2100" dirty="0" err="1"/>
              <a:t>Baer</a:t>
            </a:r>
            <a:r>
              <a:rPr lang="pt-BR" sz="2100" dirty="0"/>
              <a:t>; GAGNE, Greg. Fundamentos de sistemas operacionais. 9. ed. São Paulo</a:t>
            </a:r>
            <a:r>
              <a:rPr lang="pt-BR" sz="2100" dirty="0" smtClean="0"/>
              <a:t>: TLC, 2015.</a:t>
            </a:r>
            <a:endParaRPr lang="pt-BR" sz="2100" dirty="0" smtClean="0"/>
          </a:p>
        </p:txBody>
      </p:sp>
    </p:spTree>
    <p:extLst>
      <p:ext uri="{BB962C8B-B14F-4D97-AF65-F5344CB8AC3E}">
        <p14:creationId xmlns:p14="http://schemas.microsoft.com/office/powerpoint/2010/main" val="18660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Bibliografia complementar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459115"/>
            <a:ext cx="7239037" cy="3310749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100" dirty="0"/>
              <a:t>SIQUEIRA, Luciano </a:t>
            </a:r>
            <a:r>
              <a:rPr lang="pt-BR" sz="2100" dirty="0" err="1"/>
              <a:t>Antonio</a:t>
            </a:r>
            <a:r>
              <a:rPr lang="pt-BR" sz="2100" dirty="0"/>
              <a:t>. Certificação LPI-1 101 102. 5. ed. Rio de Janeiro: Alta Books, </a:t>
            </a:r>
            <a:r>
              <a:rPr lang="pt-BR" sz="2100" dirty="0" smtClean="0"/>
              <a:t>2015.</a:t>
            </a:r>
          </a:p>
          <a:p>
            <a:r>
              <a:rPr lang="pt-BR" sz="2100" dirty="0" smtClean="0"/>
              <a:t>STANEK</a:t>
            </a:r>
            <a:r>
              <a:rPr lang="pt-BR" sz="2100" dirty="0"/>
              <a:t>, William R. Windows Server 2012: Guia de bolso. 1. ed. Porto Alegre: </a:t>
            </a:r>
            <a:r>
              <a:rPr lang="pt-BR" sz="2100" dirty="0" err="1"/>
              <a:t>Bookman</a:t>
            </a:r>
            <a:r>
              <a:rPr lang="pt-BR" sz="2100" dirty="0"/>
              <a:t>, 2014. </a:t>
            </a:r>
          </a:p>
          <a:p>
            <a:r>
              <a:rPr lang="pt-BR" sz="2100" dirty="0" smtClean="0"/>
              <a:t>SILVA</a:t>
            </a:r>
            <a:r>
              <a:rPr lang="pt-BR" sz="2100" dirty="0"/>
              <a:t>, N. P. DA. Análise e estruturas de sistemas de informação. 2. ed. São Paulo: Érica, 2014. </a:t>
            </a:r>
          </a:p>
          <a:p>
            <a:r>
              <a:rPr lang="pt-BR" sz="2100" dirty="0" smtClean="0"/>
              <a:t>ROSINI</a:t>
            </a:r>
            <a:r>
              <a:rPr lang="pt-BR" sz="2100" dirty="0"/>
              <a:t>, A. M.; PALMISANO, A. Administração de sistemas de informação e a gestão do conhecimento. 2. ed. São Paulo: </a:t>
            </a:r>
            <a:r>
              <a:rPr lang="pt-BR" sz="2100" dirty="0" err="1"/>
              <a:t>Cengage</a:t>
            </a:r>
            <a:r>
              <a:rPr lang="pt-BR" sz="2100" dirty="0"/>
              <a:t> Learning, 2012. </a:t>
            </a:r>
          </a:p>
          <a:p>
            <a:r>
              <a:rPr lang="pt-BR" sz="2100" dirty="0" smtClean="0"/>
              <a:t>MOTA </a:t>
            </a:r>
            <a:r>
              <a:rPr lang="pt-BR" sz="2100" dirty="0"/>
              <a:t>FILHO, João Eriberto. Descobrindo o Linux: entenda o sistema operacional GNU/Linux. 3. ed. São Paulo: </a:t>
            </a:r>
            <a:r>
              <a:rPr lang="pt-BR" sz="2100" dirty="0" err="1"/>
              <a:t>Novatec</a:t>
            </a:r>
            <a:r>
              <a:rPr lang="pt-BR" sz="2100" dirty="0"/>
              <a:t>, 2012.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5763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Recursos didáticos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100" dirty="0" smtClean="0"/>
              <a:t>Quadro branco.</a:t>
            </a:r>
          </a:p>
          <a:p>
            <a:r>
              <a:rPr lang="pt-BR" sz="2100" dirty="0" smtClean="0"/>
              <a:t>Recursos audiovisuais.</a:t>
            </a:r>
          </a:p>
          <a:p>
            <a:r>
              <a:rPr lang="pt-BR" sz="2100" dirty="0" smtClean="0"/>
              <a:t>Laboratório de informática.</a:t>
            </a:r>
          </a:p>
          <a:p>
            <a:r>
              <a:rPr lang="pt-BR" sz="2100" dirty="0" smtClean="0"/>
              <a:t>Material impresso.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0524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Ementa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77500" lnSpcReduction="20000"/>
          </a:bodyPr>
          <a:lstStyle/>
          <a:p>
            <a:r>
              <a:rPr lang="pt-BR" sz="2400" dirty="0"/>
              <a:t>Evolução histórica do desenvolvimento dos computadores. Conceitos de Arquitetura de Computadores. Conceitos de Hardware e Software. Memórias. Unidade Central de Processamento. Linguagem de máquina. Interrupção. Periféricos. Instalação e configuração de HD, instalação e utilização de placas, periféricos e dispositivos de hardware. Instalação, configuração e otimização de sistema operacional. Manutenção preventiva e corretiva de hardware e software. Objetivos e evolução do Sistema Operacional. Concorrência. Estruturas de Sistemas Operacionais. Processos e Threads. Sincronização e comunicação entre processos. Gerência do Processador. Gerência de Memória. Gerência de Memória Virtual. Sistemas de arquivos. Gerência de Dispositivos. Sistemas com Múltiplos Processadores.</a:t>
            </a: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430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Conteúdo programático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500" dirty="0" smtClean="0"/>
              <a:t>Apresentação da Ementa e Plano de Ensino.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500" dirty="0" smtClean="0"/>
              <a:t>Evolução histórica do desenvolvimento dos computadores.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sz="2500" dirty="0" smtClean="0"/>
              <a:t>Conceitos de arquitetura de computadores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700" dirty="0" smtClean="0"/>
              <a:t>Estrutura de Sistemas Operacionais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700" dirty="0" smtClean="0"/>
              <a:t>Tipos de Sistemas Operacionais</a:t>
            </a:r>
            <a:endParaRPr lang="pt-BR" sz="17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6951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2500" dirty="0" smtClean="0"/>
              <a:t>Conceitos de Hardware e Software.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Periféricos e dispositivos de hardware.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Gerência de Dispositivos.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24763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500" dirty="0" smtClean="0"/>
              <a:t>Unidade Central de Processamento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Gerência do processador.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Sistemas com Múltiplos processadores.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Configuração e otimização de sistema operacional.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6567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sz="2500" dirty="0"/>
              <a:t>Memórias. 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Linguagem </a:t>
            </a:r>
            <a:r>
              <a:rPr lang="pt-BR" sz="2100" dirty="0"/>
              <a:t>de máquina. 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Interrupção</a:t>
            </a:r>
            <a:r>
              <a:rPr lang="pt-BR" sz="2100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Instalação </a:t>
            </a:r>
            <a:r>
              <a:rPr lang="pt-BR" sz="2100" dirty="0"/>
              <a:t>e configuração de HD, instalação e utilização de </a:t>
            </a:r>
            <a:r>
              <a:rPr lang="pt-BR" sz="2100" dirty="0" smtClean="0"/>
              <a:t>placas. </a:t>
            </a:r>
            <a:r>
              <a:rPr lang="pt-BR" sz="2100" dirty="0"/>
              <a:t>Instalação, Manutenção preventiva e corretiva de hardware e software. </a:t>
            </a:r>
            <a:endParaRPr lang="pt-BR" sz="21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Concorrência</a:t>
            </a:r>
            <a:r>
              <a:rPr lang="pt-BR" sz="2100" dirty="0"/>
              <a:t>. Processos e Threads. Sincronização e comunicação entre processos. Gerência de Memória. Gerência de Memória Virtual. Sistemas de arquivos.</a:t>
            </a:r>
            <a:endParaRPr lang="pt-BR" sz="1700" dirty="0" smtClean="0"/>
          </a:p>
          <a:p>
            <a:pPr marL="914400" lvl="1" indent="-457200">
              <a:buFont typeface="+mj-lt"/>
              <a:buAutoNum type="arabicPeriod"/>
            </a:pP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8861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sz="2500" dirty="0"/>
              <a:t>Memórias. </a:t>
            </a:r>
            <a:endParaRPr lang="pt-BR" sz="25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/>
              <a:t>Gerência de Memória. Gerência de Memória Virtual.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100" dirty="0"/>
              <a:t>Concorrência. Processos e Threads.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100" dirty="0"/>
              <a:t>Linguagem de máquina. Interrupção</a:t>
            </a:r>
            <a:endParaRPr lang="pt-BR" sz="21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1778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Conteúdo programático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t-BR" sz="2500" dirty="0" smtClean="0"/>
              <a:t>Sistemas de arquivos.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Instalação e configuração de HD.</a:t>
            </a:r>
            <a:endParaRPr lang="pt-BR" sz="2100" dirty="0"/>
          </a:p>
          <a:p>
            <a:pPr marL="914400" lvl="1" indent="-457200">
              <a:buFont typeface="+mj-lt"/>
              <a:buAutoNum type="arabicPeriod"/>
            </a:pPr>
            <a:r>
              <a:rPr lang="pt-BR" sz="2100" dirty="0" smtClean="0"/>
              <a:t>Manutenção preventiva e corretiva de hardware e software.</a:t>
            </a:r>
            <a:endParaRPr lang="pt-BR" sz="2100" dirty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206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1543</TotalTime>
  <Words>654</Words>
  <Application>Microsoft Office PowerPoint</Application>
  <PresentationFormat>Apresentação na tela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LABORATÓRIO DE HARDWARE E SISTEMAS OPERACIONAIS</vt:lpstr>
      <vt:lpstr>Ementa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Metodologia</vt:lpstr>
      <vt:lpstr>Sistema de Avaliação</vt:lpstr>
      <vt:lpstr>Bibliografia básica</vt:lpstr>
      <vt:lpstr>Bibliografia complementar</vt:lpstr>
      <vt:lpstr>Recursos didáticos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52</cp:revision>
  <dcterms:created xsi:type="dcterms:W3CDTF">2023-01-24T23:29:32Z</dcterms:created>
  <dcterms:modified xsi:type="dcterms:W3CDTF">2023-07-25T18:07:19Z</dcterms:modified>
</cp:coreProperties>
</file>