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14/08/2023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1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14/08/2023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87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14/08/2023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38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14/08/2023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14/08/2023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96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14/08/2023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20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14/08/2023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53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14/08/2023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3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14/08/2023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26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14/08/2023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83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14/08/2023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46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9F01-DE70-421D-913C-5540CBA8C3E6}" type="datetimeFigureOut">
              <a:rPr lang="pt-BR" smtClean="0"/>
              <a:t>14/08/2023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99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9D32F93-50AC-4C46-A5DB-291C60DDB7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77" y="919321"/>
            <a:ext cx="2652916" cy="1551956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6977" y="3516198"/>
            <a:ext cx="6691254" cy="1320997"/>
          </a:xfrm>
        </p:spPr>
        <p:txBody>
          <a:bodyPr anchor="b">
            <a:normAutofit/>
          </a:bodyPr>
          <a:lstStyle/>
          <a:p>
            <a:pPr algn="l"/>
            <a:r>
              <a:rPr lang="pt-BR" sz="2800" dirty="0" smtClean="0"/>
              <a:t>LABORATÓRIO DE HARDWARE E SISTEMAS OPERACIONAIS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6977" y="5142305"/>
            <a:ext cx="5490973" cy="753165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Prof. Me. Matheus </a:t>
            </a:r>
            <a:r>
              <a:rPr lang="pt-BR" dirty="0"/>
              <a:t>Raffael</a:t>
            </a:r>
            <a:r>
              <a:rPr lang="pt-BR" dirty="0"/>
              <a:t> Simon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66977" y="2353635"/>
            <a:ext cx="6691254" cy="132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900" dirty="0" smtClean="0"/>
              <a:t>TECNOLOGIA EM ANÁLISE E DESENVOLVIMENTO DE SISTEMAS</a:t>
            </a:r>
            <a:endParaRPr lang="pt-BR" sz="3900" dirty="0"/>
          </a:p>
        </p:txBody>
      </p:sp>
    </p:spTree>
    <p:extLst>
      <p:ext uri="{BB962C8B-B14F-4D97-AF65-F5344CB8AC3E}">
        <p14:creationId xmlns:p14="http://schemas.microsoft.com/office/powerpoint/2010/main" val="15093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Trabalho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61884" y="2496541"/>
            <a:ext cx="7239037" cy="3640308"/>
          </a:xfrm>
        </p:spPr>
        <p:txBody>
          <a:bodyPr anchor="t">
            <a:normAutofit fontScale="92500" lnSpcReduction="20000"/>
          </a:bodyPr>
          <a:lstStyle/>
          <a:p>
            <a:r>
              <a:rPr lang="pt-BR" sz="2500" dirty="0" smtClean="0"/>
              <a:t>Tipos de SO.</a:t>
            </a:r>
          </a:p>
          <a:p>
            <a:r>
              <a:rPr lang="pt-BR" sz="2500" dirty="0" smtClean="0"/>
              <a:t>Trabalho em grupo.</a:t>
            </a:r>
          </a:p>
          <a:p>
            <a:r>
              <a:rPr lang="pt-BR" sz="2500" dirty="0" smtClean="0"/>
              <a:t>Cada grupo deverá entregar impresso e apresentar para os demais os seguintes tópicos abaixo:</a:t>
            </a:r>
          </a:p>
          <a:p>
            <a:r>
              <a:rPr lang="pt-BR" sz="2500" dirty="0" smtClean="0"/>
              <a:t>Descrição.</a:t>
            </a:r>
          </a:p>
          <a:p>
            <a:r>
              <a:rPr lang="pt-BR" sz="2500" dirty="0" smtClean="0"/>
              <a:t>Histórico.</a:t>
            </a:r>
          </a:p>
          <a:p>
            <a:r>
              <a:rPr lang="pt-BR" sz="2500" dirty="0" smtClean="0"/>
              <a:t>Versões.</a:t>
            </a:r>
          </a:p>
          <a:p>
            <a:r>
              <a:rPr lang="pt-BR" sz="2500" dirty="0"/>
              <a:t>Funcionalidades.</a:t>
            </a:r>
          </a:p>
          <a:p>
            <a:r>
              <a:rPr lang="pt-BR" sz="2500" dirty="0"/>
              <a:t>Atualidade</a:t>
            </a:r>
            <a:r>
              <a:rPr lang="pt-BR" sz="2500" dirty="0" smtClean="0"/>
              <a:t>.</a:t>
            </a:r>
          </a:p>
          <a:p>
            <a:r>
              <a:rPr lang="pt-BR" sz="2500" dirty="0" smtClean="0"/>
              <a:t>Vantagens e desvantagens.</a:t>
            </a:r>
            <a:endParaRPr lang="pt-BR" sz="2500" dirty="0"/>
          </a:p>
          <a:p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2437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Trabalho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61884" y="2496541"/>
            <a:ext cx="7239037" cy="3640308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Sos</a:t>
            </a:r>
            <a:r>
              <a:rPr lang="pt-BR" sz="2500" dirty="0" smtClean="0"/>
              <a:t>:</a:t>
            </a:r>
          </a:p>
          <a:p>
            <a:r>
              <a:rPr lang="pt-BR" sz="2500" dirty="0" smtClean="0"/>
              <a:t>Windows;</a:t>
            </a:r>
          </a:p>
          <a:p>
            <a:r>
              <a:rPr lang="pt-BR" sz="2500" dirty="0" smtClean="0"/>
              <a:t>Linux;</a:t>
            </a:r>
          </a:p>
          <a:p>
            <a:r>
              <a:rPr lang="pt-BR" sz="2500" dirty="0" smtClean="0"/>
              <a:t>MacOS</a:t>
            </a:r>
            <a:r>
              <a:rPr lang="pt-BR" sz="2500" dirty="0" smtClean="0"/>
              <a:t>;</a:t>
            </a:r>
          </a:p>
          <a:p>
            <a:r>
              <a:rPr lang="pt-BR" sz="2500" dirty="0" smtClean="0"/>
              <a:t>Android</a:t>
            </a:r>
            <a:r>
              <a:rPr lang="pt-BR" sz="2500" dirty="0" smtClean="0"/>
              <a:t>;</a:t>
            </a:r>
          </a:p>
          <a:p>
            <a:r>
              <a:rPr lang="pt-BR" sz="2500" dirty="0" smtClean="0"/>
              <a:t>IOS;</a:t>
            </a:r>
          </a:p>
          <a:p>
            <a:r>
              <a:rPr lang="pt-BR" sz="2500" dirty="0" smtClean="0"/>
              <a:t>ChromeOS</a:t>
            </a:r>
            <a:r>
              <a:rPr lang="pt-BR" sz="2500" dirty="0" smtClean="0"/>
              <a:t>.</a:t>
            </a:r>
          </a:p>
          <a:p>
            <a:endParaRPr lang="pt-BR" sz="2500" dirty="0"/>
          </a:p>
          <a:p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06688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Trabalho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61884" y="2496541"/>
            <a:ext cx="7239037" cy="3640308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Grupos de 3 indivíduos. </a:t>
            </a:r>
          </a:p>
          <a:p>
            <a:r>
              <a:rPr lang="pt-BR" sz="2500" dirty="0" smtClean="0"/>
              <a:t>Vocês terão a aula de hoje para se organizarem e amanhã apresentarem.</a:t>
            </a:r>
            <a:endParaRPr lang="pt-BR" sz="2500" dirty="0"/>
          </a:p>
          <a:p>
            <a:r>
              <a:rPr lang="pt-BR" sz="2500" dirty="0" smtClean="0"/>
              <a:t>A apresentação será por sorteio.</a:t>
            </a:r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0474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1671</TotalTime>
  <Words>98</Words>
  <Application>Microsoft Office PowerPoint</Application>
  <PresentationFormat>Apresentação na tela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LABORATÓRIO DE HARDWARE E SISTEMAS OPERACIONAIS</vt:lpstr>
      <vt:lpstr>Trabalho</vt:lpstr>
      <vt:lpstr>Trabalho</vt:lpstr>
      <vt:lpstr>Trabalho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Circuitos lógicos combinacionais e sequenciais</dc:title>
  <dc:creator>Matheus</dc:creator>
  <cp:lastModifiedBy>Matheus</cp:lastModifiedBy>
  <cp:revision>46</cp:revision>
  <dcterms:created xsi:type="dcterms:W3CDTF">2023-01-24T23:29:32Z</dcterms:created>
  <dcterms:modified xsi:type="dcterms:W3CDTF">2023-08-14T18:47:35Z</dcterms:modified>
</cp:coreProperties>
</file>