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8D37E-A51A-48C5-94E9-632FBD38F849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66334-89D2-4DAA-936A-55F8FADAE6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33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Forte</a:t>
            </a:r>
            <a:r>
              <a:rPr lang="pt-BR" baseline="0" dirty="0" smtClean="0"/>
              <a:t> existe apenas uma memória principal e os </a:t>
            </a:r>
            <a:r>
              <a:rPr lang="pt-BR" baseline="0" dirty="0" err="1" smtClean="0"/>
              <a:t>cpu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usan</a:t>
            </a:r>
            <a:r>
              <a:rPr lang="pt-BR" baseline="0" dirty="0" smtClean="0"/>
              <a:t> apenas ela. E existe apenas um </a:t>
            </a:r>
            <a:r>
              <a:rPr lang="pt-BR" baseline="0" dirty="0" err="1" smtClean="0"/>
              <a:t>so</a:t>
            </a:r>
            <a:endParaRPr lang="pt-BR" baseline="0" dirty="0" smtClean="0"/>
          </a:p>
          <a:p>
            <a:r>
              <a:rPr lang="pt-BR" baseline="0" dirty="0" smtClean="0"/>
              <a:t>Fracamente cada sistema tem seu próprio </a:t>
            </a:r>
            <a:r>
              <a:rPr lang="pt-BR" baseline="0" dirty="0" err="1" smtClean="0"/>
              <a:t>so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66334-89D2-4DAA-936A-55F8FADAE6F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975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66334-89D2-4DAA-936A-55F8FADAE6F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854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66334-89D2-4DAA-936A-55F8FADAE6F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280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66334-89D2-4DAA-936A-55F8FADAE6F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34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66334-89D2-4DAA-936A-55F8FADAE6F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699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66334-89D2-4DAA-936A-55F8FADAE6F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006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66334-89D2-4DAA-936A-55F8FADAE6F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785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66334-89D2-4DAA-936A-55F8FADAE6F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486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66334-89D2-4DAA-936A-55F8FADAE6F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178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66334-89D2-4DAA-936A-55F8FADAE6F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903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66334-89D2-4DAA-936A-55F8FADAE6F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53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66334-89D2-4DAA-936A-55F8FADAE6F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28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13/09/2023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13/09/2023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8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13/09/2023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8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13/09/2023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13/09/2023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96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13/09/2023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20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13/09/2023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5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13/09/2023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3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13/09/2023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26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13/09/2023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8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13/09/2023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46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9F01-DE70-421D-913C-5540CBA8C3E6}" type="datetimeFigureOut">
              <a:rPr lang="pt-BR" smtClean="0"/>
              <a:t>13/09/2023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9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9D32F93-50AC-4C46-A5DB-291C60DDB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77" y="919321"/>
            <a:ext cx="2652916" cy="1551956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6977" y="3516198"/>
            <a:ext cx="6691254" cy="1320997"/>
          </a:xfrm>
        </p:spPr>
        <p:txBody>
          <a:bodyPr anchor="b">
            <a:normAutofit/>
          </a:bodyPr>
          <a:lstStyle/>
          <a:p>
            <a:pPr algn="l"/>
            <a:r>
              <a:rPr lang="pt-BR" sz="2800" dirty="0" smtClean="0"/>
              <a:t>LABORATÓRIO DE HARDWARE E SISTEMAS OPERACIONAIS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6977" y="5142305"/>
            <a:ext cx="5490973" cy="753165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Prof. Me. Matheus </a:t>
            </a:r>
            <a:r>
              <a:rPr lang="pt-BR" dirty="0" err="1"/>
              <a:t>Raffael</a:t>
            </a:r>
            <a:r>
              <a:rPr lang="pt-BR" dirty="0"/>
              <a:t> Simon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66977" y="2353635"/>
            <a:ext cx="6691254" cy="132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900" dirty="0" smtClean="0"/>
              <a:t>TECNOLOGIA EM ANÁLISE E DESENVOLVIMENTO DE SISTEMAS</a:t>
            </a:r>
            <a:endParaRPr lang="pt-BR" sz="3900" dirty="0"/>
          </a:p>
        </p:txBody>
      </p:sp>
    </p:spTree>
    <p:extLst>
      <p:ext uri="{BB962C8B-B14F-4D97-AF65-F5344CB8AC3E}">
        <p14:creationId xmlns:p14="http://schemas.microsoft.com/office/powerpoint/2010/main" val="15093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Estrutura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lnSpcReduction="10000"/>
          </a:bodyPr>
          <a:lstStyle/>
          <a:p>
            <a:r>
              <a:rPr lang="pt-BR" sz="2500" dirty="0" smtClean="0"/>
              <a:t>Como o SO é estruturado?</a:t>
            </a:r>
          </a:p>
          <a:p>
            <a:r>
              <a:rPr lang="pt-BR" sz="2500" dirty="0" smtClean="0"/>
              <a:t>Quais suas partes.</a:t>
            </a:r>
          </a:p>
          <a:p>
            <a:r>
              <a:rPr lang="pt-BR" sz="2500" dirty="0" smtClean="0"/>
              <a:t>Tipos de usuários.</a:t>
            </a:r>
          </a:p>
          <a:p>
            <a:r>
              <a:rPr lang="pt-BR" sz="2500" dirty="0" smtClean="0"/>
              <a:t>Tipos de SO: </a:t>
            </a:r>
            <a:r>
              <a:rPr lang="pt-BR" sz="2500" dirty="0" err="1" smtClean="0"/>
              <a:t>gui</a:t>
            </a:r>
            <a:r>
              <a:rPr lang="pt-BR" sz="2500" dirty="0" smtClean="0"/>
              <a:t>, </a:t>
            </a:r>
            <a:r>
              <a:rPr lang="pt-BR" sz="2500" dirty="0" err="1" smtClean="0"/>
              <a:t>cli</a:t>
            </a:r>
            <a:r>
              <a:rPr lang="pt-BR" sz="2500" dirty="0" smtClean="0"/>
              <a:t>, batch.</a:t>
            </a:r>
          </a:p>
          <a:p>
            <a:r>
              <a:rPr lang="pt-BR" sz="2500" dirty="0" smtClean="0"/>
              <a:t>Serviços do SO: I/O, </a:t>
            </a:r>
            <a:r>
              <a:rPr lang="pt-BR" sz="2500" dirty="0" err="1" smtClean="0"/>
              <a:t>program</a:t>
            </a:r>
            <a:r>
              <a:rPr lang="pt-BR" sz="2500" dirty="0" smtClean="0"/>
              <a:t> </a:t>
            </a:r>
            <a:r>
              <a:rPr lang="pt-BR" sz="2500" dirty="0" err="1" smtClean="0"/>
              <a:t>execution</a:t>
            </a:r>
            <a:r>
              <a:rPr lang="pt-BR" sz="2500" dirty="0" smtClean="0"/>
              <a:t>, file, </a:t>
            </a:r>
            <a:r>
              <a:rPr lang="pt-BR" sz="2500" dirty="0" err="1" smtClean="0"/>
              <a:t>comunication</a:t>
            </a:r>
            <a:r>
              <a:rPr lang="pt-BR" sz="2500" dirty="0" smtClean="0"/>
              <a:t>, </a:t>
            </a:r>
            <a:r>
              <a:rPr lang="pt-BR" sz="2500" dirty="0" err="1" smtClean="0"/>
              <a:t>error</a:t>
            </a:r>
            <a:r>
              <a:rPr lang="pt-BR" sz="2500" dirty="0" smtClean="0"/>
              <a:t> </a:t>
            </a:r>
            <a:r>
              <a:rPr lang="pt-BR" sz="2500" dirty="0" err="1" smtClean="0"/>
              <a:t>detection</a:t>
            </a:r>
            <a:r>
              <a:rPr lang="pt-BR" sz="2500" dirty="0" smtClean="0"/>
              <a:t>, </a:t>
            </a:r>
            <a:r>
              <a:rPr lang="pt-BR" sz="2500" dirty="0" err="1" smtClean="0"/>
              <a:t>resource</a:t>
            </a:r>
            <a:r>
              <a:rPr lang="pt-BR" sz="2500" dirty="0" smtClean="0"/>
              <a:t> </a:t>
            </a:r>
            <a:r>
              <a:rPr lang="pt-BR" sz="2500" dirty="0" err="1" smtClean="0"/>
              <a:t>allocation</a:t>
            </a:r>
            <a:r>
              <a:rPr lang="pt-BR" sz="2500" dirty="0" smtClean="0"/>
              <a:t>, </a:t>
            </a:r>
            <a:r>
              <a:rPr lang="pt-BR" sz="2500" dirty="0" err="1" smtClean="0"/>
              <a:t>acounts</a:t>
            </a:r>
            <a:r>
              <a:rPr lang="pt-BR" sz="2500" dirty="0" smtClean="0"/>
              <a:t>, </a:t>
            </a:r>
            <a:r>
              <a:rPr lang="pt-BR" sz="2500" dirty="0" err="1" smtClean="0"/>
              <a:t>segurity</a:t>
            </a:r>
            <a:r>
              <a:rPr lang="pt-BR" sz="2500" dirty="0" smtClean="0"/>
              <a:t>, </a:t>
            </a:r>
          </a:p>
          <a:p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1203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Tipos de SO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fontScale="62500" lnSpcReduction="20000"/>
          </a:bodyPr>
          <a:lstStyle/>
          <a:p>
            <a:r>
              <a:rPr lang="pt-BR" sz="2500" dirty="0" smtClean="0"/>
              <a:t>SO de computadores de grande porte.</a:t>
            </a:r>
          </a:p>
          <a:p>
            <a:r>
              <a:rPr lang="pt-BR" sz="2500" dirty="0" smtClean="0"/>
              <a:t>Servidores.</a:t>
            </a:r>
          </a:p>
          <a:p>
            <a:r>
              <a:rPr lang="pt-BR" sz="2500" dirty="0" smtClean="0"/>
              <a:t>SO de multiprocessadores.</a:t>
            </a:r>
          </a:p>
          <a:p>
            <a:r>
              <a:rPr lang="pt-BR" sz="2500" dirty="0" smtClean="0"/>
              <a:t>SO de computadores pessoais.</a:t>
            </a:r>
          </a:p>
          <a:p>
            <a:r>
              <a:rPr lang="pt-BR" sz="2500" dirty="0" smtClean="0"/>
              <a:t>SO de computadores portáteis. </a:t>
            </a:r>
          </a:p>
          <a:p>
            <a:r>
              <a:rPr lang="pt-BR" sz="2500" dirty="0" err="1" smtClean="0"/>
              <a:t>So</a:t>
            </a:r>
            <a:r>
              <a:rPr lang="pt-BR" sz="2500" dirty="0" smtClean="0"/>
              <a:t> de comp. Embarcados.</a:t>
            </a:r>
          </a:p>
          <a:p>
            <a:r>
              <a:rPr lang="pt-BR" sz="2500" dirty="0" smtClean="0"/>
              <a:t>Sensor-node.</a:t>
            </a:r>
          </a:p>
          <a:p>
            <a:r>
              <a:rPr lang="pt-BR" sz="2500" dirty="0" smtClean="0"/>
              <a:t>Tempo real</a:t>
            </a:r>
          </a:p>
          <a:p>
            <a:r>
              <a:rPr lang="pt-BR" sz="2500" dirty="0" smtClean="0"/>
              <a:t>SO de cartões inteligentes.</a:t>
            </a:r>
          </a:p>
          <a:p>
            <a:endParaRPr lang="pt-BR" sz="2500" dirty="0" smtClean="0"/>
          </a:p>
          <a:p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4542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H&amp;S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fontScale="92500" lnSpcReduction="20000"/>
          </a:bodyPr>
          <a:lstStyle/>
          <a:p>
            <a:r>
              <a:rPr lang="pt-BR" sz="2500" dirty="0" smtClean="0"/>
              <a:t>Hardware</a:t>
            </a:r>
          </a:p>
          <a:p>
            <a:r>
              <a:rPr lang="pt-BR" sz="2500" dirty="0" smtClean="0"/>
              <a:t>Software</a:t>
            </a:r>
            <a:endParaRPr lang="pt-BR" sz="2500" dirty="0" smtClean="0"/>
          </a:p>
          <a:p>
            <a:r>
              <a:rPr lang="pt-BR" sz="2500" dirty="0" smtClean="0"/>
              <a:t>CPU</a:t>
            </a:r>
          </a:p>
          <a:p>
            <a:r>
              <a:rPr lang="pt-BR" sz="2500" dirty="0" smtClean="0"/>
              <a:t>Memória principal</a:t>
            </a:r>
          </a:p>
          <a:p>
            <a:r>
              <a:rPr lang="pt-BR" sz="2500" dirty="0" smtClean="0"/>
              <a:t>Mem. Secundária.</a:t>
            </a:r>
          </a:p>
          <a:p>
            <a:r>
              <a:rPr lang="pt-BR" sz="2500" dirty="0" smtClean="0"/>
              <a:t>Dispositivos de E/S</a:t>
            </a:r>
          </a:p>
          <a:p>
            <a:r>
              <a:rPr lang="pt-BR" sz="2500" dirty="0" smtClean="0"/>
              <a:t>GPU</a:t>
            </a:r>
          </a:p>
          <a:p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5486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H&amp;S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  <p:pic>
        <p:nvPicPr>
          <p:cNvPr id="7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684" y="2233925"/>
            <a:ext cx="6322277" cy="40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Gerenciamento de dispositivos.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fontScale="92500" lnSpcReduction="20000"/>
          </a:bodyPr>
          <a:lstStyle/>
          <a:p>
            <a:r>
              <a:rPr lang="pt-BR" sz="2500" dirty="0" err="1"/>
              <a:t>Priberam</a:t>
            </a:r>
            <a:r>
              <a:rPr lang="pt-BR" sz="2500" dirty="0"/>
              <a:t>: Aparelho ou mecanismo destinado à obtenção de certo fim.</a:t>
            </a:r>
          </a:p>
          <a:p>
            <a:r>
              <a:rPr lang="pt-BR" sz="2500" dirty="0"/>
              <a:t>Aurélio: Aparelho que ligado ou adaptado a instrumento ou máquina, que se destina a alguma função adicional ou especial. </a:t>
            </a:r>
          </a:p>
          <a:p>
            <a:r>
              <a:rPr lang="pt-BR" sz="2500" dirty="0" err="1"/>
              <a:t>Tanenbaum</a:t>
            </a:r>
            <a:r>
              <a:rPr lang="pt-BR" sz="2500" dirty="0"/>
              <a:t>: Ele deve emitir comandos para os dispositivos, interceptar interrupções e lidar com erros. Também deve fornecer uma interface entre os dispositivos e o resto do sistema que seja simples e fácil de usar.</a:t>
            </a:r>
            <a:endParaRPr lang="pt-BR" sz="1600" dirty="0"/>
          </a:p>
          <a:p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580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Gerenciamento de dispositivos.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Dispositivos de E/S podem ser classificados em 2 categorias: </a:t>
            </a:r>
          </a:p>
          <a:p>
            <a:r>
              <a:rPr lang="pt-BR" sz="2500" dirty="0" smtClean="0"/>
              <a:t>Dispositivos estruturados: </a:t>
            </a:r>
            <a:r>
              <a:rPr lang="pt-BR" sz="2500" dirty="0"/>
              <a:t>Armazenam informações em blocos de tamanho fixo, cada um com um </a:t>
            </a:r>
            <a:r>
              <a:rPr lang="pt-BR" sz="2500" dirty="0" smtClean="0"/>
              <a:t>endereço.</a:t>
            </a:r>
          </a:p>
          <a:p>
            <a:r>
              <a:rPr lang="pt-BR" sz="2500" dirty="0"/>
              <a:t>Dispositivos </a:t>
            </a:r>
            <a:r>
              <a:rPr lang="pt-BR" sz="2500" dirty="0" smtClean="0"/>
              <a:t>não estruturados: </a:t>
            </a:r>
            <a:r>
              <a:rPr lang="pt-BR" sz="1600" dirty="0"/>
              <a:t>Podem enviar ou receber uma sequencia e caracteres sem estar estruturados no formato de um bloco.</a:t>
            </a:r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43490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Sistema </a:t>
            </a:r>
            <a:r>
              <a:rPr lang="pt-BR" sz="5400" dirty="0" err="1" smtClean="0"/>
              <a:t>PlugAndPlay</a:t>
            </a:r>
            <a:r>
              <a:rPr lang="pt-BR" sz="5400" dirty="0" smtClean="0"/>
              <a:t>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Descrição.</a:t>
            </a:r>
          </a:p>
          <a:p>
            <a:r>
              <a:rPr lang="pt-BR" sz="2500" dirty="0" smtClean="0"/>
              <a:t>Importância </a:t>
            </a:r>
          </a:p>
          <a:p>
            <a:endParaRPr lang="pt-BR" sz="1600" dirty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5020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Gerencia de dispositivos.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Descrição.</a:t>
            </a:r>
          </a:p>
          <a:p>
            <a:r>
              <a:rPr lang="pt-BR" sz="2500" dirty="0" err="1" smtClean="0"/>
              <a:t>Importancia</a:t>
            </a:r>
            <a:r>
              <a:rPr lang="pt-BR" sz="2500" dirty="0" smtClean="0"/>
              <a:t> </a:t>
            </a:r>
          </a:p>
          <a:p>
            <a:endParaRPr lang="pt-BR" sz="1600" dirty="0"/>
          </a:p>
          <a:p>
            <a:endParaRPr lang="pt-BR" sz="160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8" y="2799876"/>
            <a:ext cx="9144000" cy="34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Operações de E/S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fontScale="92500" lnSpcReduction="20000"/>
          </a:bodyPr>
          <a:lstStyle/>
          <a:p>
            <a:r>
              <a:rPr lang="pt-BR" sz="2500" dirty="0"/>
              <a:t>E/S programada</a:t>
            </a:r>
            <a:r>
              <a:rPr lang="pt-BR" sz="2500" dirty="0" smtClean="0"/>
              <a:t>. </a:t>
            </a:r>
            <a:r>
              <a:rPr lang="pt-BR" sz="2500" dirty="0"/>
              <a:t>os dados são trocados entre a CPU e o Módulo de E/S </a:t>
            </a:r>
          </a:p>
          <a:p>
            <a:r>
              <a:rPr lang="pt-BR" sz="2500" dirty="0"/>
              <a:t>E/S orientada à </a:t>
            </a:r>
            <a:r>
              <a:rPr lang="pt-BR" sz="2500" dirty="0" smtClean="0"/>
              <a:t>interrupções. </a:t>
            </a:r>
            <a:r>
              <a:rPr lang="pt-BR" sz="2500" dirty="0"/>
              <a:t>o mecanismo de interrupções é utilizado para superar o problema da espera da CPU por operações nos periféricos </a:t>
            </a:r>
          </a:p>
          <a:p>
            <a:r>
              <a:rPr lang="pt-BR" sz="2500" dirty="0"/>
              <a:t>E/S com o uso da DMA (acesso direto a memória</a:t>
            </a:r>
            <a:r>
              <a:rPr lang="pt-BR" sz="2500" dirty="0" smtClean="0"/>
              <a:t>). </a:t>
            </a:r>
            <a:r>
              <a:rPr lang="pt-BR" sz="2500" dirty="0"/>
              <a:t>A DMA é o método que permite que um dispositivo de I/O envie ou receba dados diretamente da memória principal, ignorando a CPU, acelerando as operações que envolvem a memória.</a:t>
            </a:r>
          </a:p>
          <a:p>
            <a:endParaRPr lang="pt-BR" sz="2500" dirty="0"/>
          </a:p>
          <a:p>
            <a:endParaRPr lang="pt-BR" sz="2500" dirty="0" smtClean="0"/>
          </a:p>
          <a:p>
            <a:endParaRPr lang="pt-BR" sz="1600" dirty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85950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 smtClean="0"/>
              <a:t>Clock</a:t>
            </a:r>
            <a:r>
              <a:rPr lang="pt-BR" sz="5400" dirty="0" smtClean="0"/>
              <a:t>/</a:t>
            </a:r>
            <a:r>
              <a:rPr lang="pt-BR" sz="5400" dirty="0" err="1" smtClean="0"/>
              <a:t>Overclock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Definições:</a:t>
            </a:r>
          </a:p>
          <a:p>
            <a:r>
              <a:rPr lang="pt-BR" sz="2500" dirty="0" smtClean="0"/>
              <a:t>Componentes.</a:t>
            </a:r>
          </a:p>
          <a:p>
            <a:r>
              <a:rPr lang="pt-BR" sz="2500" dirty="0" smtClean="0"/>
              <a:t>Vantagens </a:t>
            </a:r>
            <a:r>
              <a:rPr lang="pt-BR" sz="2500" smtClean="0"/>
              <a:t>e desvantagens. </a:t>
            </a:r>
            <a:endParaRPr lang="pt-BR" sz="2500" dirty="0"/>
          </a:p>
          <a:p>
            <a:endParaRPr lang="pt-BR" sz="2500" dirty="0"/>
          </a:p>
          <a:p>
            <a:endParaRPr lang="pt-BR" sz="2500" dirty="0" smtClean="0"/>
          </a:p>
          <a:p>
            <a:endParaRPr lang="pt-BR" sz="1600" dirty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8863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Revisão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Vai cair tudo oque eu passei durante o bimestre!</a:t>
            </a:r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2437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Revisão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FIM!</a:t>
            </a:r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6616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Conhecimentos básicos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Oque é um sistema operacional?</a:t>
            </a:r>
          </a:p>
          <a:p>
            <a:r>
              <a:rPr lang="pt-BR" sz="2500" dirty="0" smtClean="0"/>
              <a:t>Onde ele se encaixa na utilização do computador pelo ser humano?</a:t>
            </a:r>
          </a:p>
          <a:p>
            <a:r>
              <a:rPr lang="pt-BR" sz="2500" dirty="0" smtClean="0"/>
              <a:t>Qual sua finalidade?</a:t>
            </a:r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754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Conhecimentos básicos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Quais são os tipos de </a:t>
            </a:r>
            <a:r>
              <a:rPr lang="pt-BR" sz="2500" dirty="0" err="1" smtClean="0"/>
              <a:t>Sos</a:t>
            </a:r>
            <a:r>
              <a:rPr lang="pt-BR" sz="2500" dirty="0" smtClean="0"/>
              <a:t>?</a:t>
            </a:r>
          </a:p>
          <a:p>
            <a:r>
              <a:rPr lang="pt-BR" sz="2500" dirty="0" err="1" smtClean="0"/>
              <a:t>Monotarefa</a:t>
            </a:r>
            <a:r>
              <a:rPr lang="pt-BR" sz="2500" dirty="0" smtClean="0"/>
              <a:t>, multitarefa e múltiplos processadores.</a:t>
            </a:r>
          </a:p>
          <a:p>
            <a:r>
              <a:rPr lang="pt-BR" sz="2500" dirty="0" smtClean="0"/>
              <a:t>Como que o SO controla cada tipo?</a:t>
            </a:r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3429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Conhecimentos básicos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Quais são as classificações de um SO multitarefa?</a:t>
            </a:r>
          </a:p>
          <a:p>
            <a:r>
              <a:rPr lang="pt-BR" sz="2500" dirty="0" smtClean="0"/>
              <a:t>Batch</a:t>
            </a:r>
          </a:p>
          <a:p>
            <a:r>
              <a:rPr lang="pt-BR" sz="2500" dirty="0" err="1" smtClean="0"/>
              <a:t>Sis</a:t>
            </a:r>
            <a:r>
              <a:rPr lang="pt-BR" sz="2500" dirty="0" smtClean="0"/>
              <a:t>. De tempo compartilhado</a:t>
            </a:r>
          </a:p>
          <a:p>
            <a:r>
              <a:rPr lang="pt-BR" sz="2500" dirty="0" err="1" smtClean="0"/>
              <a:t>Sis</a:t>
            </a:r>
            <a:r>
              <a:rPr lang="pt-BR" sz="2500" dirty="0" smtClean="0"/>
              <a:t>. De tempo real</a:t>
            </a:r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4395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Conhecimentos básicos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Quais são as classificações de um SO multitarefa?</a:t>
            </a:r>
          </a:p>
          <a:p>
            <a:r>
              <a:rPr lang="pt-BR" sz="2500" dirty="0" smtClean="0"/>
              <a:t>Batch</a:t>
            </a:r>
          </a:p>
          <a:p>
            <a:r>
              <a:rPr lang="pt-BR" sz="2500" dirty="0" err="1" smtClean="0"/>
              <a:t>Sis</a:t>
            </a:r>
            <a:r>
              <a:rPr lang="pt-BR" sz="2500" dirty="0" smtClean="0"/>
              <a:t>. De tempo compartilhado</a:t>
            </a:r>
          </a:p>
          <a:p>
            <a:r>
              <a:rPr lang="pt-BR" sz="2500" dirty="0" err="1" smtClean="0"/>
              <a:t>Sis</a:t>
            </a:r>
            <a:r>
              <a:rPr lang="pt-BR" sz="2500" dirty="0" smtClean="0"/>
              <a:t>. De tempo real</a:t>
            </a:r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17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Conhecimentos básicos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Quais são as classificações de um SO </a:t>
            </a:r>
            <a:r>
              <a:rPr lang="pt-BR" sz="2500" dirty="0" err="1" smtClean="0"/>
              <a:t>multi</a:t>
            </a:r>
            <a:r>
              <a:rPr lang="pt-BR" sz="2500" dirty="0" smtClean="0"/>
              <a:t> processadores?</a:t>
            </a:r>
          </a:p>
          <a:p>
            <a:r>
              <a:rPr lang="pt-BR" sz="2500" dirty="0" smtClean="0"/>
              <a:t>Fortemente acoplados </a:t>
            </a:r>
          </a:p>
          <a:p>
            <a:r>
              <a:rPr lang="pt-BR" sz="2500" dirty="0" smtClean="0"/>
              <a:t>Fracamente acoplados.</a:t>
            </a:r>
          </a:p>
          <a:p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53875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História dos </a:t>
            </a:r>
            <a:r>
              <a:rPr lang="pt-BR" sz="5400" dirty="0" err="1" smtClean="0"/>
              <a:t>Sos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Faze 0: não existe SO.</a:t>
            </a:r>
          </a:p>
          <a:p>
            <a:r>
              <a:rPr lang="pt-BR" sz="2500" dirty="0" smtClean="0"/>
              <a:t>Faze 1 primeiros SO, multiprogramação.</a:t>
            </a:r>
          </a:p>
          <a:p>
            <a:r>
              <a:rPr lang="pt-BR" sz="2500" dirty="0" smtClean="0"/>
              <a:t>Faze 2: time </a:t>
            </a:r>
            <a:r>
              <a:rPr lang="pt-BR" sz="2500" dirty="0" err="1" smtClean="0"/>
              <a:t>sharing</a:t>
            </a:r>
            <a:r>
              <a:rPr lang="pt-BR" sz="2500" dirty="0" smtClean="0"/>
              <a:t>. Interatividade.</a:t>
            </a:r>
          </a:p>
          <a:p>
            <a:r>
              <a:rPr lang="pt-BR" sz="2500" dirty="0" smtClean="0"/>
              <a:t>Faze 3: Computadores pessoais.</a:t>
            </a:r>
          </a:p>
          <a:p>
            <a:r>
              <a:rPr lang="pt-BR" sz="2500" dirty="0" smtClean="0"/>
              <a:t>Faze 4: sistemas paralelos e distribuídos</a:t>
            </a:r>
          </a:p>
          <a:p>
            <a:r>
              <a:rPr lang="pt-BR" sz="2500" dirty="0" smtClean="0"/>
              <a:t>Faze 5: Atual.</a:t>
            </a:r>
            <a:endParaRPr lang="pt-BR" sz="2500" dirty="0" smtClean="0"/>
          </a:p>
          <a:p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1660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1488</TotalTime>
  <Words>563</Words>
  <Application>Microsoft Office PowerPoint</Application>
  <PresentationFormat>Apresentação na tela (4:3)</PresentationFormat>
  <Paragraphs>109</Paragraphs>
  <Slides>19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LABORATÓRIO DE HARDWARE E SISTEMAS OPERACIONAIS</vt:lpstr>
      <vt:lpstr>Revisão</vt:lpstr>
      <vt:lpstr>Revisão</vt:lpstr>
      <vt:lpstr>Conhecimentos básicos</vt:lpstr>
      <vt:lpstr>Conhecimentos básicos</vt:lpstr>
      <vt:lpstr>Conhecimentos básicos</vt:lpstr>
      <vt:lpstr>Conhecimentos básicos</vt:lpstr>
      <vt:lpstr>Conhecimentos básicos</vt:lpstr>
      <vt:lpstr>História dos Sos</vt:lpstr>
      <vt:lpstr>Estrutura</vt:lpstr>
      <vt:lpstr>Tipos de SO</vt:lpstr>
      <vt:lpstr>H&amp;S</vt:lpstr>
      <vt:lpstr>H&amp;S</vt:lpstr>
      <vt:lpstr>Gerenciamento de dispositivos.</vt:lpstr>
      <vt:lpstr>Gerenciamento de dispositivos.</vt:lpstr>
      <vt:lpstr>Sistema PlugAndPlay.</vt:lpstr>
      <vt:lpstr>Gerencia de dispositivos.</vt:lpstr>
      <vt:lpstr>Operações de E/S</vt:lpstr>
      <vt:lpstr>Clock/Overclock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Circuitos lógicos combinacionais e sequenciais</dc:title>
  <dc:creator>Matheus</dc:creator>
  <cp:lastModifiedBy>Matheus</cp:lastModifiedBy>
  <cp:revision>47</cp:revision>
  <dcterms:created xsi:type="dcterms:W3CDTF">2023-01-24T23:29:32Z</dcterms:created>
  <dcterms:modified xsi:type="dcterms:W3CDTF">2023-09-13T19:35:10Z</dcterms:modified>
</cp:coreProperties>
</file>