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b72df1b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b72df1b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b72df1b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b72df1b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72df1b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72df1b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al Trading Algorítmico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Final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Premisas del bot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Loss automático para limitar pérdidas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comprar en tendencia bajista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Actualización del Stop Loss cuando se alcanza un precio objetivo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Profit parcial cuando se alcanza un precio objetivo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EMA150 para identificar tendencia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EMA10 y EMA20 para identificar señal de venta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Oscilador K%D para identificar señal de compra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Lowerband: 40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Upperband: 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Volumen acumulado </a:t>
            </a:r>
            <a:r>
              <a:rPr lang="en"/>
              <a:t>para identificar señal de compra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Últimos 5 días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RSI para actualizar Stop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Lowerband: 30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Upperband: 70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Señal de compra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Línea K cruza encima de línea D en área de sobreventa: hay un cambio de tendencia inminente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 price cruza encima de la MA150 con volumen considerable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Señal de venta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EMA10 cruza por debajo de EMA20: estamos en una tendencia bajista de corto plazo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define un 6% por debajo del precio de compra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envía una orden StopLimit que se activará cuando el precio alcance el Stop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Actualización: RSI cruza por debajo de la línea de sobreventa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