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8" r:id="rId2"/>
    <p:sldId id="295" r:id="rId3"/>
    <p:sldId id="301" r:id="rId4"/>
    <p:sldId id="302" r:id="rId5"/>
    <p:sldId id="305" r:id="rId6"/>
    <p:sldId id="303" r:id="rId7"/>
    <p:sldId id="296" r:id="rId8"/>
    <p:sldId id="297" r:id="rId9"/>
    <p:sldId id="298" r:id="rId10"/>
    <p:sldId id="299" r:id="rId11"/>
    <p:sldId id="29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4A7"/>
    <a:srgbClr val="002C51"/>
    <a:srgbClr val="646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6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4E2A0-28A5-45C8-ABAF-8FEA739348AE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C0A676-B198-483F-96B3-05937AE9EF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 Information Manager (SIM)</a:t>
          </a:r>
        </a:p>
      </dgm:t>
    </dgm:pt>
    <dgm:pt modelId="{94471684-BD46-4C9A-8ABF-7299ABB4CD01}" type="parTrans" cxnId="{C3882CC0-4305-4AD5-9951-B369C5BB0243}">
      <dgm:prSet/>
      <dgm:spPr/>
      <dgm:t>
        <a:bodyPr/>
        <a:lstStyle/>
        <a:p>
          <a:endParaRPr lang="en-US"/>
        </a:p>
      </dgm:t>
    </dgm:pt>
    <dgm:pt modelId="{7A11F482-EF67-43DD-818D-4137B8FACB12}" type="sibTrans" cxnId="{C3882CC0-4305-4AD5-9951-B369C5BB0243}">
      <dgm:prSet/>
      <dgm:spPr/>
      <dgm:t>
        <a:bodyPr/>
        <a:lstStyle/>
        <a:p>
          <a:endParaRPr lang="en-US"/>
        </a:p>
      </dgm:t>
    </dgm:pt>
    <dgm:pt modelId="{0FDE6CA4-4D12-4026-B66C-EF4542BF8F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 Event Manager (SEM)</a:t>
          </a:r>
        </a:p>
      </dgm:t>
    </dgm:pt>
    <dgm:pt modelId="{170D4B4D-A744-4E1B-A8AA-E1428E2D8974}" type="parTrans" cxnId="{A78D0279-5C10-45EA-9531-9CA78CE3F8C1}">
      <dgm:prSet/>
      <dgm:spPr/>
      <dgm:t>
        <a:bodyPr/>
        <a:lstStyle/>
        <a:p>
          <a:endParaRPr lang="en-US"/>
        </a:p>
      </dgm:t>
    </dgm:pt>
    <dgm:pt modelId="{BB920D59-F5AF-4BA8-A43A-5D3B92E7E4C1}" type="sibTrans" cxnId="{A78D0279-5C10-45EA-9531-9CA78CE3F8C1}">
      <dgm:prSet/>
      <dgm:spPr/>
      <dgm:t>
        <a:bodyPr/>
        <a:lstStyle/>
        <a:p>
          <a:endParaRPr lang="en-US"/>
        </a:p>
      </dgm:t>
    </dgm:pt>
    <dgm:pt modelId="{B035C587-E5C4-478D-BE69-7CAE8D412B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 Information Event Manager (SIEM)</a:t>
          </a:r>
        </a:p>
      </dgm:t>
    </dgm:pt>
    <dgm:pt modelId="{0242F2D1-2A37-4B65-B620-7700D0966099}" type="parTrans" cxnId="{3764CAEF-FE51-4E0D-9B7F-7D9EC53829F3}">
      <dgm:prSet/>
      <dgm:spPr/>
      <dgm:t>
        <a:bodyPr/>
        <a:lstStyle/>
        <a:p>
          <a:endParaRPr lang="en-US"/>
        </a:p>
      </dgm:t>
    </dgm:pt>
    <dgm:pt modelId="{BDB65F96-5510-4D84-A875-0F27921C2A03}" type="sibTrans" cxnId="{3764CAEF-FE51-4E0D-9B7F-7D9EC53829F3}">
      <dgm:prSet/>
      <dgm:spPr/>
      <dgm:t>
        <a:bodyPr/>
        <a:lstStyle/>
        <a:p>
          <a:endParaRPr lang="en-US"/>
        </a:p>
      </dgm:t>
    </dgm:pt>
    <dgm:pt modelId="{4B5A998C-0D1E-461D-B2C2-AC548E6DD5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Intrusion Detection System (IDS)</a:t>
          </a:r>
        </a:p>
      </dgm:t>
    </dgm:pt>
    <dgm:pt modelId="{15399059-2A20-4610-805B-8217A2D27B2C}" type="parTrans" cxnId="{115C0A74-D786-4D7C-9A78-4B27E423EA72}">
      <dgm:prSet/>
      <dgm:spPr/>
      <dgm:t>
        <a:bodyPr/>
        <a:lstStyle/>
        <a:p>
          <a:endParaRPr lang="en-US"/>
        </a:p>
      </dgm:t>
    </dgm:pt>
    <dgm:pt modelId="{58B8E027-9D8B-4B00-B557-F91A18CE1701}" type="sibTrans" cxnId="{115C0A74-D786-4D7C-9A78-4B27E423EA72}">
      <dgm:prSet/>
      <dgm:spPr/>
      <dgm:t>
        <a:bodyPr/>
        <a:lstStyle/>
        <a:p>
          <a:endParaRPr lang="en-US"/>
        </a:p>
      </dgm:t>
    </dgm:pt>
    <dgm:pt modelId="{37A54358-DDF2-4051-BE16-416A5D4809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Intrusion Prevention System (IPS)</a:t>
          </a:r>
        </a:p>
      </dgm:t>
    </dgm:pt>
    <dgm:pt modelId="{CB4F28E9-8465-4EB4-962B-57A451D0BF18}" type="parTrans" cxnId="{77512620-AFA0-4F1C-BE0B-307D0F779FC2}">
      <dgm:prSet/>
      <dgm:spPr/>
      <dgm:t>
        <a:bodyPr/>
        <a:lstStyle/>
        <a:p>
          <a:endParaRPr lang="en-US"/>
        </a:p>
      </dgm:t>
    </dgm:pt>
    <dgm:pt modelId="{541F5D41-8351-46DE-9EA9-F59F94CF9056}" type="sibTrans" cxnId="{77512620-AFA0-4F1C-BE0B-307D0F779FC2}">
      <dgm:prSet/>
      <dgm:spPr/>
      <dgm:t>
        <a:bodyPr/>
        <a:lstStyle/>
        <a:p>
          <a:endParaRPr lang="en-US"/>
        </a:p>
      </dgm:t>
    </dgm:pt>
    <dgm:pt modelId="{725A5105-912D-4569-9D84-DC8D9A0906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 Analysis Tool</a:t>
          </a:r>
        </a:p>
      </dgm:t>
    </dgm:pt>
    <dgm:pt modelId="{57B56977-D5AA-4D9F-AA68-C0057A78EB7E}" type="parTrans" cxnId="{6C9A1311-ACED-4F37-875D-62E3570A2D50}">
      <dgm:prSet/>
      <dgm:spPr/>
      <dgm:t>
        <a:bodyPr/>
        <a:lstStyle/>
        <a:p>
          <a:endParaRPr lang="en-US"/>
        </a:p>
      </dgm:t>
    </dgm:pt>
    <dgm:pt modelId="{51C7C75B-187E-4D4C-B09D-A593501AF926}" type="sibTrans" cxnId="{6C9A1311-ACED-4F37-875D-62E3570A2D50}">
      <dgm:prSet/>
      <dgm:spPr/>
      <dgm:t>
        <a:bodyPr/>
        <a:lstStyle/>
        <a:p>
          <a:endParaRPr lang="en-US"/>
        </a:p>
      </dgm:t>
    </dgm:pt>
    <dgm:pt modelId="{7CE23D6D-1471-4C79-A2F5-C8F53C21E76E}" type="pres">
      <dgm:prSet presAssocID="{1014E2A0-28A5-45C8-ABAF-8FEA739348AE}" presName="root" presStyleCnt="0">
        <dgm:presLayoutVars>
          <dgm:dir/>
          <dgm:resizeHandles val="exact"/>
        </dgm:presLayoutVars>
      </dgm:prSet>
      <dgm:spPr/>
    </dgm:pt>
    <dgm:pt modelId="{0FEE58F0-5802-4DBD-9D7F-E88B9CFE0EB5}" type="pres">
      <dgm:prSet presAssocID="{60C0A676-B198-483F-96B3-05937AE9EFE3}" presName="compNode" presStyleCnt="0"/>
      <dgm:spPr/>
    </dgm:pt>
    <dgm:pt modelId="{1BB609F3-83DB-42D3-8CFA-179B929B97DE}" type="pres">
      <dgm:prSet presAssocID="{60C0A676-B198-483F-96B3-05937AE9EFE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CA3A063A-98F1-4ECF-8DFD-4FA3F989D35C}" type="pres">
      <dgm:prSet presAssocID="{60C0A676-B198-483F-96B3-05937AE9EFE3}" presName="spaceRect" presStyleCnt="0"/>
      <dgm:spPr/>
    </dgm:pt>
    <dgm:pt modelId="{E6861A45-EA52-4860-AF59-6E3A6EF7FB3E}" type="pres">
      <dgm:prSet presAssocID="{60C0A676-B198-483F-96B3-05937AE9EFE3}" presName="textRect" presStyleLbl="revTx" presStyleIdx="0" presStyleCnt="6">
        <dgm:presLayoutVars>
          <dgm:chMax val="1"/>
          <dgm:chPref val="1"/>
        </dgm:presLayoutVars>
      </dgm:prSet>
      <dgm:spPr/>
    </dgm:pt>
    <dgm:pt modelId="{B786B02A-9583-4438-BF5F-59C95A3785CC}" type="pres">
      <dgm:prSet presAssocID="{7A11F482-EF67-43DD-818D-4137B8FACB12}" presName="sibTrans" presStyleCnt="0"/>
      <dgm:spPr/>
    </dgm:pt>
    <dgm:pt modelId="{CE926D1C-94B3-427C-A0BB-462A5ECF3720}" type="pres">
      <dgm:prSet presAssocID="{0FDE6CA4-4D12-4026-B66C-EF4542BF8FDD}" presName="compNode" presStyleCnt="0"/>
      <dgm:spPr/>
    </dgm:pt>
    <dgm:pt modelId="{0B21C3FD-4980-4112-83A8-17ED286AD2AD}" type="pres">
      <dgm:prSet presAssocID="{0FDE6CA4-4D12-4026-B66C-EF4542BF8FD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D8DC30EA-AA97-4999-A625-4E487712F45E}" type="pres">
      <dgm:prSet presAssocID="{0FDE6CA4-4D12-4026-B66C-EF4542BF8FDD}" presName="spaceRect" presStyleCnt="0"/>
      <dgm:spPr/>
    </dgm:pt>
    <dgm:pt modelId="{84B3ED79-6D88-40D2-BDB2-5F2898DF8E57}" type="pres">
      <dgm:prSet presAssocID="{0FDE6CA4-4D12-4026-B66C-EF4542BF8FDD}" presName="textRect" presStyleLbl="revTx" presStyleIdx="1" presStyleCnt="6">
        <dgm:presLayoutVars>
          <dgm:chMax val="1"/>
          <dgm:chPref val="1"/>
        </dgm:presLayoutVars>
      </dgm:prSet>
      <dgm:spPr/>
    </dgm:pt>
    <dgm:pt modelId="{FCC4509E-3C74-4A84-B119-FD2B02269BA2}" type="pres">
      <dgm:prSet presAssocID="{BB920D59-F5AF-4BA8-A43A-5D3B92E7E4C1}" presName="sibTrans" presStyleCnt="0"/>
      <dgm:spPr/>
    </dgm:pt>
    <dgm:pt modelId="{01EBA803-C341-42D9-BEC5-47E8D26A275D}" type="pres">
      <dgm:prSet presAssocID="{B035C587-E5C4-478D-BE69-7CAE8D412BF6}" presName="compNode" presStyleCnt="0"/>
      <dgm:spPr/>
    </dgm:pt>
    <dgm:pt modelId="{747ACE0A-2E8C-4186-AA3D-EA98932768A0}" type="pres">
      <dgm:prSet presAssocID="{B035C587-E5C4-478D-BE69-7CAE8D412BF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BECB426A-96FA-406C-A8A6-EFD52587D5FE}" type="pres">
      <dgm:prSet presAssocID="{B035C587-E5C4-478D-BE69-7CAE8D412BF6}" presName="spaceRect" presStyleCnt="0"/>
      <dgm:spPr/>
    </dgm:pt>
    <dgm:pt modelId="{992DDD06-E5A0-4CAF-9627-C9EA17F7A9C0}" type="pres">
      <dgm:prSet presAssocID="{B035C587-E5C4-478D-BE69-7CAE8D412BF6}" presName="textRect" presStyleLbl="revTx" presStyleIdx="2" presStyleCnt="6">
        <dgm:presLayoutVars>
          <dgm:chMax val="1"/>
          <dgm:chPref val="1"/>
        </dgm:presLayoutVars>
      </dgm:prSet>
      <dgm:spPr/>
    </dgm:pt>
    <dgm:pt modelId="{EE539404-F0F4-40D5-99E8-CDC2297C5B5A}" type="pres">
      <dgm:prSet presAssocID="{BDB65F96-5510-4D84-A875-0F27921C2A03}" presName="sibTrans" presStyleCnt="0"/>
      <dgm:spPr/>
    </dgm:pt>
    <dgm:pt modelId="{08A59493-CDE7-47EC-942D-AA1D1542AFEA}" type="pres">
      <dgm:prSet presAssocID="{4B5A998C-0D1E-461D-B2C2-AC548E6DD5A6}" presName="compNode" presStyleCnt="0"/>
      <dgm:spPr/>
    </dgm:pt>
    <dgm:pt modelId="{DF4F2897-0F3B-4C05-915B-801CE998B36D}" type="pres">
      <dgm:prSet presAssocID="{4B5A998C-0D1E-461D-B2C2-AC548E6DD5A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F28532C2-7B88-4395-8288-C7613B6983FE}" type="pres">
      <dgm:prSet presAssocID="{4B5A998C-0D1E-461D-B2C2-AC548E6DD5A6}" presName="spaceRect" presStyleCnt="0"/>
      <dgm:spPr/>
    </dgm:pt>
    <dgm:pt modelId="{B0CC8235-B004-4C64-8148-86809E5B4EEC}" type="pres">
      <dgm:prSet presAssocID="{4B5A998C-0D1E-461D-B2C2-AC548E6DD5A6}" presName="textRect" presStyleLbl="revTx" presStyleIdx="3" presStyleCnt="6">
        <dgm:presLayoutVars>
          <dgm:chMax val="1"/>
          <dgm:chPref val="1"/>
        </dgm:presLayoutVars>
      </dgm:prSet>
      <dgm:spPr/>
    </dgm:pt>
    <dgm:pt modelId="{5FCA31DE-F9F5-49C7-829C-8F8BF39C9AE7}" type="pres">
      <dgm:prSet presAssocID="{58B8E027-9D8B-4B00-B557-F91A18CE1701}" presName="sibTrans" presStyleCnt="0"/>
      <dgm:spPr/>
    </dgm:pt>
    <dgm:pt modelId="{D9FD714F-7C91-47F3-A784-55D0D6083724}" type="pres">
      <dgm:prSet presAssocID="{37A54358-DDF2-4051-BE16-416A5D4809F7}" presName="compNode" presStyleCnt="0"/>
      <dgm:spPr/>
    </dgm:pt>
    <dgm:pt modelId="{016A4A49-287A-45A0-83A9-F8332B2D109D}" type="pres">
      <dgm:prSet presAssocID="{37A54358-DDF2-4051-BE16-416A5D4809F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rren"/>
        </a:ext>
      </dgm:extLst>
    </dgm:pt>
    <dgm:pt modelId="{80453D33-299D-44F0-B0CF-7E577FC2AED3}" type="pres">
      <dgm:prSet presAssocID="{37A54358-DDF2-4051-BE16-416A5D4809F7}" presName="spaceRect" presStyleCnt="0"/>
      <dgm:spPr/>
    </dgm:pt>
    <dgm:pt modelId="{56DCB236-257B-4D26-975B-C8184D032642}" type="pres">
      <dgm:prSet presAssocID="{37A54358-DDF2-4051-BE16-416A5D4809F7}" presName="textRect" presStyleLbl="revTx" presStyleIdx="4" presStyleCnt="6">
        <dgm:presLayoutVars>
          <dgm:chMax val="1"/>
          <dgm:chPref val="1"/>
        </dgm:presLayoutVars>
      </dgm:prSet>
      <dgm:spPr/>
    </dgm:pt>
    <dgm:pt modelId="{F4ECB859-E1AC-4577-A4FD-DEEF2CB63364}" type="pres">
      <dgm:prSet presAssocID="{541F5D41-8351-46DE-9EA9-F59F94CF9056}" presName="sibTrans" presStyleCnt="0"/>
      <dgm:spPr/>
    </dgm:pt>
    <dgm:pt modelId="{1742C624-0A4C-43F4-A65A-61FE957C9DEE}" type="pres">
      <dgm:prSet presAssocID="{725A5105-912D-4569-9D84-DC8D9A0906B7}" presName="compNode" presStyleCnt="0"/>
      <dgm:spPr/>
    </dgm:pt>
    <dgm:pt modelId="{4134FDA6-F7B0-4F4E-83CF-D9D11F18A3EC}" type="pres">
      <dgm:prSet presAssocID="{725A5105-912D-4569-9D84-DC8D9A0906B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eistift"/>
        </a:ext>
      </dgm:extLst>
    </dgm:pt>
    <dgm:pt modelId="{285FAE51-319C-4082-BB14-296C94D2D0FB}" type="pres">
      <dgm:prSet presAssocID="{725A5105-912D-4569-9D84-DC8D9A0906B7}" presName="spaceRect" presStyleCnt="0"/>
      <dgm:spPr/>
    </dgm:pt>
    <dgm:pt modelId="{95D90543-9A30-4F5D-82D7-C30FC039B060}" type="pres">
      <dgm:prSet presAssocID="{725A5105-912D-4569-9D84-DC8D9A0906B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1E75D04-0966-48B4-AFDE-3B36B58452D6}" type="presOf" srcId="{60C0A676-B198-483F-96B3-05937AE9EFE3}" destId="{E6861A45-EA52-4860-AF59-6E3A6EF7FB3E}" srcOrd="0" destOrd="0" presId="urn:microsoft.com/office/officeart/2018/2/layout/IconLabelList"/>
    <dgm:cxn modelId="{6C9A1311-ACED-4F37-875D-62E3570A2D50}" srcId="{1014E2A0-28A5-45C8-ABAF-8FEA739348AE}" destId="{725A5105-912D-4569-9D84-DC8D9A0906B7}" srcOrd="5" destOrd="0" parTransId="{57B56977-D5AA-4D9F-AA68-C0057A78EB7E}" sibTransId="{51C7C75B-187E-4D4C-B09D-A593501AF926}"/>
    <dgm:cxn modelId="{1048F418-7C03-40E3-9625-B761D72A3204}" type="presOf" srcId="{0FDE6CA4-4D12-4026-B66C-EF4542BF8FDD}" destId="{84B3ED79-6D88-40D2-BDB2-5F2898DF8E57}" srcOrd="0" destOrd="0" presId="urn:microsoft.com/office/officeart/2018/2/layout/IconLabelList"/>
    <dgm:cxn modelId="{69E9A41E-651C-48DB-9857-91E42E3B2F76}" type="presOf" srcId="{B035C587-E5C4-478D-BE69-7CAE8D412BF6}" destId="{992DDD06-E5A0-4CAF-9627-C9EA17F7A9C0}" srcOrd="0" destOrd="0" presId="urn:microsoft.com/office/officeart/2018/2/layout/IconLabelList"/>
    <dgm:cxn modelId="{77512620-AFA0-4F1C-BE0B-307D0F779FC2}" srcId="{1014E2A0-28A5-45C8-ABAF-8FEA739348AE}" destId="{37A54358-DDF2-4051-BE16-416A5D4809F7}" srcOrd="4" destOrd="0" parTransId="{CB4F28E9-8465-4EB4-962B-57A451D0BF18}" sibTransId="{541F5D41-8351-46DE-9EA9-F59F94CF9056}"/>
    <dgm:cxn modelId="{7FCDAE2D-DF94-4D91-89D1-9332BF937D13}" type="presOf" srcId="{4B5A998C-0D1E-461D-B2C2-AC548E6DD5A6}" destId="{B0CC8235-B004-4C64-8148-86809E5B4EEC}" srcOrd="0" destOrd="0" presId="urn:microsoft.com/office/officeart/2018/2/layout/IconLabelList"/>
    <dgm:cxn modelId="{7C101134-F88D-45B4-A905-A5DA84F9FB87}" type="presOf" srcId="{37A54358-DDF2-4051-BE16-416A5D4809F7}" destId="{56DCB236-257B-4D26-975B-C8184D032642}" srcOrd="0" destOrd="0" presId="urn:microsoft.com/office/officeart/2018/2/layout/IconLabelList"/>
    <dgm:cxn modelId="{FE995438-2283-46FF-87C9-CBA345BE3BD3}" type="presOf" srcId="{1014E2A0-28A5-45C8-ABAF-8FEA739348AE}" destId="{7CE23D6D-1471-4C79-A2F5-C8F53C21E76E}" srcOrd="0" destOrd="0" presId="urn:microsoft.com/office/officeart/2018/2/layout/IconLabelList"/>
    <dgm:cxn modelId="{115C0A74-D786-4D7C-9A78-4B27E423EA72}" srcId="{1014E2A0-28A5-45C8-ABAF-8FEA739348AE}" destId="{4B5A998C-0D1E-461D-B2C2-AC548E6DD5A6}" srcOrd="3" destOrd="0" parTransId="{15399059-2A20-4610-805B-8217A2D27B2C}" sibTransId="{58B8E027-9D8B-4B00-B557-F91A18CE1701}"/>
    <dgm:cxn modelId="{A78D0279-5C10-45EA-9531-9CA78CE3F8C1}" srcId="{1014E2A0-28A5-45C8-ABAF-8FEA739348AE}" destId="{0FDE6CA4-4D12-4026-B66C-EF4542BF8FDD}" srcOrd="1" destOrd="0" parTransId="{170D4B4D-A744-4E1B-A8AA-E1428E2D8974}" sibTransId="{BB920D59-F5AF-4BA8-A43A-5D3B92E7E4C1}"/>
    <dgm:cxn modelId="{C3882CC0-4305-4AD5-9951-B369C5BB0243}" srcId="{1014E2A0-28A5-45C8-ABAF-8FEA739348AE}" destId="{60C0A676-B198-483F-96B3-05937AE9EFE3}" srcOrd="0" destOrd="0" parTransId="{94471684-BD46-4C9A-8ABF-7299ABB4CD01}" sibTransId="{7A11F482-EF67-43DD-818D-4137B8FACB12}"/>
    <dgm:cxn modelId="{018175CD-4CC7-4CBE-BF98-0E8AE9ECF692}" type="presOf" srcId="{725A5105-912D-4569-9D84-DC8D9A0906B7}" destId="{95D90543-9A30-4F5D-82D7-C30FC039B060}" srcOrd="0" destOrd="0" presId="urn:microsoft.com/office/officeart/2018/2/layout/IconLabelList"/>
    <dgm:cxn modelId="{3764CAEF-FE51-4E0D-9B7F-7D9EC53829F3}" srcId="{1014E2A0-28A5-45C8-ABAF-8FEA739348AE}" destId="{B035C587-E5C4-478D-BE69-7CAE8D412BF6}" srcOrd="2" destOrd="0" parTransId="{0242F2D1-2A37-4B65-B620-7700D0966099}" sibTransId="{BDB65F96-5510-4D84-A875-0F27921C2A03}"/>
    <dgm:cxn modelId="{567B853B-79D0-4575-805E-D51035C931CB}" type="presParOf" srcId="{7CE23D6D-1471-4C79-A2F5-C8F53C21E76E}" destId="{0FEE58F0-5802-4DBD-9D7F-E88B9CFE0EB5}" srcOrd="0" destOrd="0" presId="urn:microsoft.com/office/officeart/2018/2/layout/IconLabelList"/>
    <dgm:cxn modelId="{A571C846-19A7-4037-9BB4-9E628F67F240}" type="presParOf" srcId="{0FEE58F0-5802-4DBD-9D7F-E88B9CFE0EB5}" destId="{1BB609F3-83DB-42D3-8CFA-179B929B97DE}" srcOrd="0" destOrd="0" presId="urn:microsoft.com/office/officeart/2018/2/layout/IconLabelList"/>
    <dgm:cxn modelId="{4C2BDC8F-4031-4C25-A0FF-A238A1FEB8AD}" type="presParOf" srcId="{0FEE58F0-5802-4DBD-9D7F-E88B9CFE0EB5}" destId="{CA3A063A-98F1-4ECF-8DFD-4FA3F989D35C}" srcOrd="1" destOrd="0" presId="urn:microsoft.com/office/officeart/2018/2/layout/IconLabelList"/>
    <dgm:cxn modelId="{3E5E95D8-A4BE-40AA-A3DC-1FE5D842CB18}" type="presParOf" srcId="{0FEE58F0-5802-4DBD-9D7F-E88B9CFE0EB5}" destId="{E6861A45-EA52-4860-AF59-6E3A6EF7FB3E}" srcOrd="2" destOrd="0" presId="urn:microsoft.com/office/officeart/2018/2/layout/IconLabelList"/>
    <dgm:cxn modelId="{6393AF07-5EF0-45D9-95F5-A7CB2E24323A}" type="presParOf" srcId="{7CE23D6D-1471-4C79-A2F5-C8F53C21E76E}" destId="{B786B02A-9583-4438-BF5F-59C95A3785CC}" srcOrd="1" destOrd="0" presId="urn:microsoft.com/office/officeart/2018/2/layout/IconLabelList"/>
    <dgm:cxn modelId="{8AF89178-5FBE-4F23-907C-780653B276F5}" type="presParOf" srcId="{7CE23D6D-1471-4C79-A2F5-C8F53C21E76E}" destId="{CE926D1C-94B3-427C-A0BB-462A5ECF3720}" srcOrd="2" destOrd="0" presId="urn:microsoft.com/office/officeart/2018/2/layout/IconLabelList"/>
    <dgm:cxn modelId="{628161CE-58D0-470A-AFE3-46CC5E15A73A}" type="presParOf" srcId="{CE926D1C-94B3-427C-A0BB-462A5ECF3720}" destId="{0B21C3FD-4980-4112-83A8-17ED286AD2AD}" srcOrd="0" destOrd="0" presId="urn:microsoft.com/office/officeart/2018/2/layout/IconLabelList"/>
    <dgm:cxn modelId="{C6371639-A201-4697-BAF1-4B75D31B93EF}" type="presParOf" srcId="{CE926D1C-94B3-427C-A0BB-462A5ECF3720}" destId="{D8DC30EA-AA97-4999-A625-4E487712F45E}" srcOrd="1" destOrd="0" presId="urn:microsoft.com/office/officeart/2018/2/layout/IconLabelList"/>
    <dgm:cxn modelId="{E97406F9-2CA6-46A4-ADFE-3F8955D354EA}" type="presParOf" srcId="{CE926D1C-94B3-427C-A0BB-462A5ECF3720}" destId="{84B3ED79-6D88-40D2-BDB2-5F2898DF8E57}" srcOrd="2" destOrd="0" presId="urn:microsoft.com/office/officeart/2018/2/layout/IconLabelList"/>
    <dgm:cxn modelId="{F4EAC605-228C-4425-BEEA-87033EB7A6CB}" type="presParOf" srcId="{7CE23D6D-1471-4C79-A2F5-C8F53C21E76E}" destId="{FCC4509E-3C74-4A84-B119-FD2B02269BA2}" srcOrd="3" destOrd="0" presId="urn:microsoft.com/office/officeart/2018/2/layout/IconLabelList"/>
    <dgm:cxn modelId="{EF98E320-4C33-4CEB-B0F1-FF74191836AF}" type="presParOf" srcId="{7CE23D6D-1471-4C79-A2F5-C8F53C21E76E}" destId="{01EBA803-C341-42D9-BEC5-47E8D26A275D}" srcOrd="4" destOrd="0" presId="urn:microsoft.com/office/officeart/2018/2/layout/IconLabelList"/>
    <dgm:cxn modelId="{BEF71BBC-AD2D-4517-B32A-694D29E1CBD6}" type="presParOf" srcId="{01EBA803-C341-42D9-BEC5-47E8D26A275D}" destId="{747ACE0A-2E8C-4186-AA3D-EA98932768A0}" srcOrd="0" destOrd="0" presId="urn:microsoft.com/office/officeart/2018/2/layout/IconLabelList"/>
    <dgm:cxn modelId="{78D3C3EA-8222-4D86-A8CA-5A4E279876D4}" type="presParOf" srcId="{01EBA803-C341-42D9-BEC5-47E8D26A275D}" destId="{BECB426A-96FA-406C-A8A6-EFD52587D5FE}" srcOrd="1" destOrd="0" presId="urn:microsoft.com/office/officeart/2018/2/layout/IconLabelList"/>
    <dgm:cxn modelId="{3D2CD6D3-B1FE-49E3-9A6F-C59E93B2ACBC}" type="presParOf" srcId="{01EBA803-C341-42D9-BEC5-47E8D26A275D}" destId="{992DDD06-E5A0-4CAF-9627-C9EA17F7A9C0}" srcOrd="2" destOrd="0" presId="urn:microsoft.com/office/officeart/2018/2/layout/IconLabelList"/>
    <dgm:cxn modelId="{FF270D9C-47A8-4341-B87F-B02F6D762A27}" type="presParOf" srcId="{7CE23D6D-1471-4C79-A2F5-C8F53C21E76E}" destId="{EE539404-F0F4-40D5-99E8-CDC2297C5B5A}" srcOrd="5" destOrd="0" presId="urn:microsoft.com/office/officeart/2018/2/layout/IconLabelList"/>
    <dgm:cxn modelId="{FE4B2011-A73D-44E1-ABA2-4AE9914334B2}" type="presParOf" srcId="{7CE23D6D-1471-4C79-A2F5-C8F53C21E76E}" destId="{08A59493-CDE7-47EC-942D-AA1D1542AFEA}" srcOrd="6" destOrd="0" presId="urn:microsoft.com/office/officeart/2018/2/layout/IconLabelList"/>
    <dgm:cxn modelId="{E921E49B-4BA3-4F9C-BB1A-4172123B221C}" type="presParOf" srcId="{08A59493-CDE7-47EC-942D-AA1D1542AFEA}" destId="{DF4F2897-0F3B-4C05-915B-801CE998B36D}" srcOrd="0" destOrd="0" presId="urn:microsoft.com/office/officeart/2018/2/layout/IconLabelList"/>
    <dgm:cxn modelId="{395DC98E-2004-4BA1-9836-A6B15FD6514A}" type="presParOf" srcId="{08A59493-CDE7-47EC-942D-AA1D1542AFEA}" destId="{F28532C2-7B88-4395-8288-C7613B6983FE}" srcOrd="1" destOrd="0" presId="urn:microsoft.com/office/officeart/2018/2/layout/IconLabelList"/>
    <dgm:cxn modelId="{6D946FBD-49C6-4CD9-AF8E-BB8949D6D8C1}" type="presParOf" srcId="{08A59493-CDE7-47EC-942D-AA1D1542AFEA}" destId="{B0CC8235-B004-4C64-8148-86809E5B4EEC}" srcOrd="2" destOrd="0" presId="urn:microsoft.com/office/officeart/2018/2/layout/IconLabelList"/>
    <dgm:cxn modelId="{FDAE270F-4EA7-4D96-B25B-1592E24A7A65}" type="presParOf" srcId="{7CE23D6D-1471-4C79-A2F5-C8F53C21E76E}" destId="{5FCA31DE-F9F5-49C7-829C-8F8BF39C9AE7}" srcOrd="7" destOrd="0" presId="urn:microsoft.com/office/officeart/2018/2/layout/IconLabelList"/>
    <dgm:cxn modelId="{54095BB5-7D62-4D22-942A-81FE0707C382}" type="presParOf" srcId="{7CE23D6D-1471-4C79-A2F5-C8F53C21E76E}" destId="{D9FD714F-7C91-47F3-A784-55D0D6083724}" srcOrd="8" destOrd="0" presId="urn:microsoft.com/office/officeart/2018/2/layout/IconLabelList"/>
    <dgm:cxn modelId="{2446708F-EBFD-4D78-B74B-0FBAC2BD7768}" type="presParOf" srcId="{D9FD714F-7C91-47F3-A784-55D0D6083724}" destId="{016A4A49-287A-45A0-83A9-F8332B2D109D}" srcOrd="0" destOrd="0" presId="urn:microsoft.com/office/officeart/2018/2/layout/IconLabelList"/>
    <dgm:cxn modelId="{5B611D55-1611-418D-9FC1-7BCCA48A06C7}" type="presParOf" srcId="{D9FD714F-7C91-47F3-A784-55D0D6083724}" destId="{80453D33-299D-44F0-B0CF-7E577FC2AED3}" srcOrd="1" destOrd="0" presId="urn:microsoft.com/office/officeart/2018/2/layout/IconLabelList"/>
    <dgm:cxn modelId="{0FB663A0-4E60-4FD4-A881-C011C4E2D597}" type="presParOf" srcId="{D9FD714F-7C91-47F3-A784-55D0D6083724}" destId="{56DCB236-257B-4D26-975B-C8184D032642}" srcOrd="2" destOrd="0" presId="urn:microsoft.com/office/officeart/2018/2/layout/IconLabelList"/>
    <dgm:cxn modelId="{B4A28FF7-AF21-4562-962C-894E5CB633CC}" type="presParOf" srcId="{7CE23D6D-1471-4C79-A2F5-C8F53C21E76E}" destId="{F4ECB859-E1AC-4577-A4FD-DEEF2CB63364}" srcOrd="9" destOrd="0" presId="urn:microsoft.com/office/officeart/2018/2/layout/IconLabelList"/>
    <dgm:cxn modelId="{FD3DD911-F7AD-4856-B8D7-2165B0B47289}" type="presParOf" srcId="{7CE23D6D-1471-4C79-A2F5-C8F53C21E76E}" destId="{1742C624-0A4C-43F4-A65A-61FE957C9DEE}" srcOrd="10" destOrd="0" presId="urn:microsoft.com/office/officeart/2018/2/layout/IconLabelList"/>
    <dgm:cxn modelId="{D131085A-4629-4148-83F6-434ED040E7AD}" type="presParOf" srcId="{1742C624-0A4C-43F4-A65A-61FE957C9DEE}" destId="{4134FDA6-F7B0-4F4E-83CF-D9D11F18A3EC}" srcOrd="0" destOrd="0" presId="urn:microsoft.com/office/officeart/2018/2/layout/IconLabelList"/>
    <dgm:cxn modelId="{CAF54151-A96F-4ECA-AA5A-B287004C9AB6}" type="presParOf" srcId="{1742C624-0A4C-43F4-A65A-61FE957C9DEE}" destId="{285FAE51-319C-4082-BB14-296C94D2D0FB}" srcOrd="1" destOrd="0" presId="urn:microsoft.com/office/officeart/2018/2/layout/IconLabelList"/>
    <dgm:cxn modelId="{D977A673-F88C-4F77-905E-23FA59F89030}" type="presParOf" srcId="{1742C624-0A4C-43F4-A65A-61FE957C9DEE}" destId="{95D90543-9A30-4F5D-82D7-C30FC039B0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77B3E0-1462-47CE-BF25-8521E3F1423D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5DE5477-E0CA-4246-B53C-19EFF4A7B546}">
      <dgm:prSet/>
      <dgm:spPr/>
      <dgm:t>
        <a:bodyPr/>
        <a:lstStyle/>
        <a:p>
          <a:r>
            <a:rPr lang="de-DE"/>
            <a:t>Cyber Kill Chain</a:t>
          </a:r>
          <a:endParaRPr lang="en-US"/>
        </a:p>
      </dgm:t>
    </dgm:pt>
    <dgm:pt modelId="{50459D29-D0A0-469D-AFB5-5CA82985BEC8}" type="parTrans" cxnId="{6AE5DC0A-96AC-458C-9F69-5A81169F16AE}">
      <dgm:prSet/>
      <dgm:spPr/>
      <dgm:t>
        <a:bodyPr/>
        <a:lstStyle/>
        <a:p>
          <a:endParaRPr lang="en-US"/>
        </a:p>
      </dgm:t>
    </dgm:pt>
    <dgm:pt modelId="{5A1295C2-A0E1-45B7-9EB2-26D61D8C38C1}" type="sibTrans" cxnId="{6AE5DC0A-96AC-458C-9F69-5A81169F16AE}">
      <dgm:prSet/>
      <dgm:spPr/>
      <dgm:t>
        <a:bodyPr/>
        <a:lstStyle/>
        <a:p>
          <a:endParaRPr lang="en-US"/>
        </a:p>
      </dgm:t>
    </dgm:pt>
    <dgm:pt modelId="{6E1F0F25-1ECD-4E13-B361-2EE5D5854C73}">
      <dgm:prSet/>
      <dgm:spPr/>
      <dgm:t>
        <a:bodyPr/>
        <a:lstStyle/>
        <a:p>
          <a:r>
            <a:rPr lang="de-DE"/>
            <a:t>Mitre ATT&amp;CK Framework</a:t>
          </a:r>
          <a:endParaRPr lang="en-US"/>
        </a:p>
      </dgm:t>
    </dgm:pt>
    <dgm:pt modelId="{8FCD2D35-E360-4ACB-916F-09C3A0EF2FA3}" type="parTrans" cxnId="{FFBD089A-695B-4EE8-82DB-20791E133B6A}">
      <dgm:prSet/>
      <dgm:spPr/>
      <dgm:t>
        <a:bodyPr/>
        <a:lstStyle/>
        <a:p>
          <a:endParaRPr lang="en-US"/>
        </a:p>
      </dgm:t>
    </dgm:pt>
    <dgm:pt modelId="{5296A014-0AFA-4B46-8518-D00ECCFABC94}" type="sibTrans" cxnId="{FFBD089A-695B-4EE8-82DB-20791E133B6A}">
      <dgm:prSet/>
      <dgm:spPr/>
      <dgm:t>
        <a:bodyPr/>
        <a:lstStyle/>
        <a:p>
          <a:endParaRPr lang="en-US"/>
        </a:p>
      </dgm:t>
    </dgm:pt>
    <dgm:pt modelId="{9AC09381-06A2-4698-BEE7-B171797CCF18}">
      <dgm:prSet/>
      <dgm:spPr/>
      <dgm:t>
        <a:bodyPr/>
        <a:lstStyle/>
        <a:p>
          <a:r>
            <a:rPr lang="en-US"/>
            <a:t>Open Worldwide Application Security Project</a:t>
          </a:r>
        </a:p>
      </dgm:t>
    </dgm:pt>
    <dgm:pt modelId="{B39989EC-81CD-407D-8C87-2884495F3D31}" type="parTrans" cxnId="{4662234A-8B52-4F81-AAB9-82DFFE822249}">
      <dgm:prSet/>
      <dgm:spPr/>
      <dgm:t>
        <a:bodyPr/>
        <a:lstStyle/>
        <a:p>
          <a:endParaRPr lang="en-US"/>
        </a:p>
      </dgm:t>
    </dgm:pt>
    <dgm:pt modelId="{F6D3B440-96A0-44DE-BA2B-CE541CC1EE58}" type="sibTrans" cxnId="{4662234A-8B52-4F81-AAB9-82DFFE822249}">
      <dgm:prSet/>
      <dgm:spPr/>
      <dgm:t>
        <a:bodyPr/>
        <a:lstStyle/>
        <a:p>
          <a:endParaRPr lang="en-US"/>
        </a:p>
      </dgm:t>
    </dgm:pt>
    <dgm:pt modelId="{9FB6D2BC-3B75-4064-A4D2-A1EF69BF02AA}">
      <dgm:prSet/>
      <dgm:spPr/>
      <dgm:t>
        <a:bodyPr/>
        <a:lstStyle/>
        <a:p>
          <a:r>
            <a:rPr lang="de-DE"/>
            <a:t>Diamond Model</a:t>
          </a:r>
          <a:endParaRPr lang="en-US"/>
        </a:p>
      </dgm:t>
    </dgm:pt>
    <dgm:pt modelId="{ECDDAA9F-1E7D-4D02-8C3F-3459C739F86F}" type="parTrans" cxnId="{F202F34C-7C10-4293-8FF3-B8B040BE91F8}">
      <dgm:prSet/>
      <dgm:spPr/>
      <dgm:t>
        <a:bodyPr/>
        <a:lstStyle/>
        <a:p>
          <a:endParaRPr lang="en-US"/>
        </a:p>
      </dgm:t>
    </dgm:pt>
    <dgm:pt modelId="{64DC8929-FC9E-4200-BDFF-75C6CAD296D2}" type="sibTrans" cxnId="{F202F34C-7C10-4293-8FF3-B8B040BE91F8}">
      <dgm:prSet/>
      <dgm:spPr/>
      <dgm:t>
        <a:bodyPr/>
        <a:lstStyle/>
        <a:p>
          <a:endParaRPr lang="en-US"/>
        </a:p>
      </dgm:t>
    </dgm:pt>
    <dgm:pt modelId="{DB7E7183-F5A3-4DFD-BD7E-C982715D9FF1}" type="pres">
      <dgm:prSet presAssocID="{E377B3E0-1462-47CE-BF25-8521E3F1423D}" presName="vert0" presStyleCnt="0">
        <dgm:presLayoutVars>
          <dgm:dir/>
          <dgm:animOne val="branch"/>
          <dgm:animLvl val="lvl"/>
        </dgm:presLayoutVars>
      </dgm:prSet>
      <dgm:spPr/>
    </dgm:pt>
    <dgm:pt modelId="{8A59A701-7113-4B2E-8954-5AD7529D444E}" type="pres">
      <dgm:prSet presAssocID="{E5DE5477-E0CA-4246-B53C-19EFF4A7B546}" presName="thickLine" presStyleLbl="alignNode1" presStyleIdx="0" presStyleCnt="4"/>
      <dgm:spPr/>
    </dgm:pt>
    <dgm:pt modelId="{21DF87C1-1CFD-4AFF-B8A0-D8E355CCDE73}" type="pres">
      <dgm:prSet presAssocID="{E5DE5477-E0CA-4246-B53C-19EFF4A7B546}" presName="horz1" presStyleCnt="0"/>
      <dgm:spPr/>
    </dgm:pt>
    <dgm:pt modelId="{293E0C17-398C-4D9B-916F-BBEB7E1F67F0}" type="pres">
      <dgm:prSet presAssocID="{E5DE5477-E0CA-4246-B53C-19EFF4A7B546}" presName="tx1" presStyleLbl="revTx" presStyleIdx="0" presStyleCnt="4"/>
      <dgm:spPr/>
    </dgm:pt>
    <dgm:pt modelId="{1E338495-8389-47F9-827F-EAC7A00B9C6E}" type="pres">
      <dgm:prSet presAssocID="{E5DE5477-E0CA-4246-B53C-19EFF4A7B546}" presName="vert1" presStyleCnt="0"/>
      <dgm:spPr/>
    </dgm:pt>
    <dgm:pt modelId="{CF209995-A393-4561-B51B-637F8E66DA07}" type="pres">
      <dgm:prSet presAssocID="{6E1F0F25-1ECD-4E13-B361-2EE5D5854C73}" presName="thickLine" presStyleLbl="alignNode1" presStyleIdx="1" presStyleCnt="4"/>
      <dgm:spPr/>
    </dgm:pt>
    <dgm:pt modelId="{05E72903-529E-46F2-9590-6826133A7011}" type="pres">
      <dgm:prSet presAssocID="{6E1F0F25-1ECD-4E13-B361-2EE5D5854C73}" presName="horz1" presStyleCnt="0"/>
      <dgm:spPr/>
    </dgm:pt>
    <dgm:pt modelId="{A24B2387-6C32-4985-B17C-4240E7C81784}" type="pres">
      <dgm:prSet presAssocID="{6E1F0F25-1ECD-4E13-B361-2EE5D5854C73}" presName="tx1" presStyleLbl="revTx" presStyleIdx="1" presStyleCnt="4"/>
      <dgm:spPr/>
    </dgm:pt>
    <dgm:pt modelId="{566F1EEA-797F-4221-A3EC-3F7701F21FBA}" type="pres">
      <dgm:prSet presAssocID="{6E1F0F25-1ECD-4E13-B361-2EE5D5854C73}" presName="vert1" presStyleCnt="0"/>
      <dgm:spPr/>
    </dgm:pt>
    <dgm:pt modelId="{3F3A7F6D-1220-41A0-B226-387FFE2CD53F}" type="pres">
      <dgm:prSet presAssocID="{9AC09381-06A2-4698-BEE7-B171797CCF18}" presName="thickLine" presStyleLbl="alignNode1" presStyleIdx="2" presStyleCnt="4"/>
      <dgm:spPr/>
    </dgm:pt>
    <dgm:pt modelId="{32EA55D3-DD20-488C-923D-E76E5CF9EC30}" type="pres">
      <dgm:prSet presAssocID="{9AC09381-06A2-4698-BEE7-B171797CCF18}" presName="horz1" presStyleCnt="0"/>
      <dgm:spPr/>
    </dgm:pt>
    <dgm:pt modelId="{72F55976-C74B-4C0C-A399-9F1BB1D1817E}" type="pres">
      <dgm:prSet presAssocID="{9AC09381-06A2-4698-BEE7-B171797CCF18}" presName="tx1" presStyleLbl="revTx" presStyleIdx="2" presStyleCnt="4"/>
      <dgm:spPr/>
    </dgm:pt>
    <dgm:pt modelId="{E85E2FC5-ED3B-4FDF-9AED-7BAA7E5A25D7}" type="pres">
      <dgm:prSet presAssocID="{9AC09381-06A2-4698-BEE7-B171797CCF18}" presName="vert1" presStyleCnt="0"/>
      <dgm:spPr/>
    </dgm:pt>
    <dgm:pt modelId="{57499920-1876-4A49-9DF0-0ADEF4D6789B}" type="pres">
      <dgm:prSet presAssocID="{9FB6D2BC-3B75-4064-A4D2-A1EF69BF02AA}" presName="thickLine" presStyleLbl="alignNode1" presStyleIdx="3" presStyleCnt="4"/>
      <dgm:spPr/>
    </dgm:pt>
    <dgm:pt modelId="{86F8ED41-0582-48C8-86B2-FC3E72EE801F}" type="pres">
      <dgm:prSet presAssocID="{9FB6D2BC-3B75-4064-A4D2-A1EF69BF02AA}" presName="horz1" presStyleCnt="0"/>
      <dgm:spPr/>
    </dgm:pt>
    <dgm:pt modelId="{B20CE9EF-1155-4583-A027-040BE1C4E276}" type="pres">
      <dgm:prSet presAssocID="{9FB6D2BC-3B75-4064-A4D2-A1EF69BF02AA}" presName="tx1" presStyleLbl="revTx" presStyleIdx="3" presStyleCnt="4"/>
      <dgm:spPr/>
    </dgm:pt>
    <dgm:pt modelId="{5E115AD5-7CBC-41A1-92F9-0EAE46839468}" type="pres">
      <dgm:prSet presAssocID="{9FB6D2BC-3B75-4064-A4D2-A1EF69BF02AA}" presName="vert1" presStyleCnt="0"/>
      <dgm:spPr/>
    </dgm:pt>
  </dgm:ptLst>
  <dgm:cxnLst>
    <dgm:cxn modelId="{6AE5DC0A-96AC-458C-9F69-5A81169F16AE}" srcId="{E377B3E0-1462-47CE-BF25-8521E3F1423D}" destId="{E5DE5477-E0CA-4246-B53C-19EFF4A7B546}" srcOrd="0" destOrd="0" parTransId="{50459D29-D0A0-469D-AFB5-5CA82985BEC8}" sibTransId="{5A1295C2-A0E1-45B7-9EB2-26D61D8C38C1}"/>
    <dgm:cxn modelId="{6E5C3E35-B988-484E-B481-A2022764163A}" type="presOf" srcId="{9AC09381-06A2-4698-BEE7-B171797CCF18}" destId="{72F55976-C74B-4C0C-A399-9F1BB1D1817E}" srcOrd="0" destOrd="0" presId="urn:microsoft.com/office/officeart/2008/layout/LinedList"/>
    <dgm:cxn modelId="{2BC7C137-0B1F-4D26-B5AC-0BEC5A88E2EA}" type="presOf" srcId="{9FB6D2BC-3B75-4064-A4D2-A1EF69BF02AA}" destId="{B20CE9EF-1155-4583-A027-040BE1C4E276}" srcOrd="0" destOrd="0" presId="urn:microsoft.com/office/officeart/2008/layout/LinedList"/>
    <dgm:cxn modelId="{75F3F33D-7677-4E0D-9754-BF18BD6B18D6}" type="presOf" srcId="{E377B3E0-1462-47CE-BF25-8521E3F1423D}" destId="{DB7E7183-F5A3-4DFD-BD7E-C982715D9FF1}" srcOrd="0" destOrd="0" presId="urn:microsoft.com/office/officeart/2008/layout/LinedList"/>
    <dgm:cxn modelId="{4662234A-8B52-4F81-AAB9-82DFFE822249}" srcId="{E377B3E0-1462-47CE-BF25-8521E3F1423D}" destId="{9AC09381-06A2-4698-BEE7-B171797CCF18}" srcOrd="2" destOrd="0" parTransId="{B39989EC-81CD-407D-8C87-2884495F3D31}" sibTransId="{F6D3B440-96A0-44DE-BA2B-CE541CC1EE58}"/>
    <dgm:cxn modelId="{F202F34C-7C10-4293-8FF3-B8B040BE91F8}" srcId="{E377B3E0-1462-47CE-BF25-8521E3F1423D}" destId="{9FB6D2BC-3B75-4064-A4D2-A1EF69BF02AA}" srcOrd="3" destOrd="0" parTransId="{ECDDAA9F-1E7D-4D02-8C3F-3459C739F86F}" sibTransId="{64DC8929-FC9E-4200-BDFF-75C6CAD296D2}"/>
    <dgm:cxn modelId="{FFBD089A-695B-4EE8-82DB-20791E133B6A}" srcId="{E377B3E0-1462-47CE-BF25-8521E3F1423D}" destId="{6E1F0F25-1ECD-4E13-B361-2EE5D5854C73}" srcOrd="1" destOrd="0" parTransId="{8FCD2D35-E360-4ACB-916F-09C3A0EF2FA3}" sibTransId="{5296A014-0AFA-4B46-8518-D00ECCFABC94}"/>
    <dgm:cxn modelId="{ED064A9E-D6E9-4EA3-B550-AC44F606FDB1}" type="presOf" srcId="{E5DE5477-E0CA-4246-B53C-19EFF4A7B546}" destId="{293E0C17-398C-4D9B-916F-BBEB7E1F67F0}" srcOrd="0" destOrd="0" presId="urn:microsoft.com/office/officeart/2008/layout/LinedList"/>
    <dgm:cxn modelId="{975749E0-AE92-446B-9C8F-45172F13A436}" type="presOf" srcId="{6E1F0F25-1ECD-4E13-B361-2EE5D5854C73}" destId="{A24B2387-6C32-4985-B17C-4240E7C81784}" srcOrd="0" destOrd="0" presId="urn:microsoft.com/office/officeart/2008/layout/LinedList"/>
    <dgm:cxn modelId="{39CEA658-9B65-467C-9072-6B1F17700F0A}" type="presParOf" srcId="{DB7E7183-F5A3-4DFD-BD7E-C982715D9FF1}" destId="{8A59A701-7113-4B2E-8954-5AD7529D444E}" srcOrd="0" destOrd="0" presId="urn:microsoft.com/office/officeart/2008/layout/LinedList"/>
    <dgm:cxn modelId="{7C347068-093B-424D-8CD0-B5C8FE379DF4}" type="presParOf" srcId="{DB7E7183-F5A3-4DFD-BD7E-C982715D9FF1}" destId="{21DF87C1-1CFD-4AFF-B8A0-D8E355CCDE73}" srcOrd="1" destOrd="0" presId="urn:microsoft.com/office/officeart/2008/layout/LinedList"/>
    <dgm:cxn modelId="{B6559B46-D80C-4596-838D-301B85EF02BC}" type="presParOf" srcId="{21DF87C1-1CFD-4AFF-B8A0-D8E355CCDE73}" destId="{293E0C17-398C-4D9B-916F-BBEB7E1F67F0}" srcOrd="0" destOrd="0" presId="urn:microsoft.com/office/officeart/2008/layout/LinedList"/>
    <dgm:cxn modelId="{0BE17CA2-C00D-44D3-B3A1-C5043EA3261C}" type="presParOf" srcId="{21DF87C1-1CFD-4AFF-B8A0-D8E355CCDE73}" destId="{1E338495-8389-47F9-827F-EAC7A00B9C6E}" srcOrd="1" destOrd="0" presId="urn:microsoft.com/office/officeart/2008/layout/LinedList"/>
    <dgm:cxn modelId="{0116E23D-9F7E-4F64-8008-ADF3D0774240}" type="presParOf" srcId="{DB7E7183-F5A3-4DFD-BD7E-C982715D9FF1}" destId="{CF209995-A393-4561-B51B-637F8E66DA07}" srcOrd="2" destOrd="0" presId="urn:microsoft.com/office/officeart/2008/layout/LinedList"/>
    <dgm:cxn modelId="{E1D00E82-F616-4072-8D12-B8DDF6CE0A2B}" type="presParOf" srcId="{DB7E7183-F5A3-4DFD-BD7E-C982715D9FF1}" destId="{05E72903-529E-46F2-9590-6826133A7011}" srcOrd="3" destOrd="0" presId="urn:microsoft.com/office/officeart/2008/layout/LinedList"/>
    <dgm:cxn modelId="{CBBE7BA9-E311-4D31-9D70-1DD24CB5F1DD}" type="presParOf" srcId="{05E72903-529E-46F2-9590-6826133A7011}" destId="{A24B2387-6C32-4985-B17C-4240E7C81784}" srcOrd="0" destOrd="0" presId="urn:microsoft.com/office/officeart/2008/layout/LinedList"/>
    <dgm:cxn modelId="{36B0BFF8-FB57-4F8E-B018-B3802F25AC9B}" type="presParOf" srcId="{05E72903-529E-46F2-9590-6826133A7011}" destId="{566F1EEA-797F-4221-A3EC-3F7701F21FBA}" srcOrd="1" destOrd="0" presId="urn:microsoft.com/office/officeart/2008/layout/LinedList"/>
    <dgm:cxn modelId="{F7EC5138-803A-44DC-9D36-00414BB7DF79}" type="presParOf" srcId="{DB7E7183-F5A3-4DFD-BD7E-C982715D9FF1}" destId="{3F3A7F6D-1220-41A0-B226-387FFE2CD53F}" srcOrd="4" destOrd="0" presId="urn:microsoft.com/office/officeart/2008/layout/LinedList"/>
    <dgm:cxn modelId="{139EAF1B-D40E-400A-B742-8B050D5DDE6A}" type="presParOf" srcId="{DB7E7183-F5A3-4DFD-BD7E-C982715D9FF1}" destId="{32EA55D3-DD20-488C-923D-E76E5CF9EC30}" srcOrd="5" destOrd="0" presId="urn:microsoft.com/office/officeart/2008/layout/LinedList"/>
    <dgm:cxn modelId="{ED2685C9-31BE-4382-8CAF-CDD687AE619F}" type="presParOf" srcId="{32EA55D3-DD20-488C-923D-E76E5CF9EC30}" destId="{72F55976-C74B-4C0C-A399-9F1BB1D1817E}" srcOrd="0" destOrd="0" presId="urn:microsoft.com/office/officeart/2008/layout/LinedList"/>
    <dgm:cxn modelId="{C4818AA3-417B-423E-BE34-F5B3851CCAC8}" type="presParOf" srcId="{32EA55D3-DD20-488C-923D-E76E5CF9EC30}" destId="{E85E2FC5-ED3B-4FDF-9AED-7BAA7E5A25D7}" srcOrd="1" destOrd="0" presId="urn:microsoft.com/office/officeart/2008/layout/LinedList"/>
    <dgm:cxn modelId="{EDFCD10A-6C2A-4CF8-A24A-2AE3973F318D}" type="presParOf" srcId="{DB7E7183-F5A3-4DFD-BD7E-C982715D9FF1}" destId="{57499920-1876-4A49-9DF0-0ADEF4D6789B}" srcOrd="6" destOrd="0" presId="urn:microsoft.com/office/officeart/2008/layout/LinedList"/>
    <dgm:cxn modelId="{770B4599-D1DD-4F45-A1A3-E38BCC7B7AE0}" type="presParOf" srcId="{DB7E7183-F5A3-4DFD-BD7E-C982715D9FF1}" destId="{86F8ED41-0582-48C8-86B2-FC3E72EE801F}" srcOrd="7" destOrd="0" presId="urn:microsoft.com/office/officeart/2008/layout/LinedList"/>
    <dgm:cxn modelId="{80F1CCC5-AA36-4BCA-8D65-7866BA9B9AB5}" type="presParOf" srcId="{86F8ED41-0582-48C8-86B2-FC3E72EE801F}" destId="{B20CE9EF-1155-4583-A027-040BE1C4E276}" srcOrd="0" destOrd="0" presId="urn:microsoft.com/office/officeart/2008/layout/LinedList"/>
    <dgm:cxn modelId="{EF042245-2BED-455E-8C43-E8351FDC3782}" type="presParOf" srcId="{86F8ED41-0582-48C8-86B2-FC3E72EE801F}" destId="{5E115AD5-7CBC-41A1-92F9-0EAE468394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386883-C70D-4BF3-8570-61F42A5752A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A1142E-2CD3-45CE-A36F-23484F9ACD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Definition und Recherche </a:t>
          </a:r>
          <a:r>
            <a:rPr lang="en-US" dirty="0" err="1"/>
            <a:t>über</a:t>
          </a:r>
          <a:r>
            <a:rPr lang="en-US" dirty="0"/>
            <a:t> Tools, um </a:t>
          </a:r>
          <a:r>
            <a:rPr lang="en-US" dirty="0" err="1"/>
            <a:t>Cyberangriffe</a:t>
          </a:r>
          <a:r>
            <a:rPr lang="en-US" dirty="0"/>
            <a:t> </a:t>
          </a:r>
          <a:r>
            <a:rPr lang="en-US" dirty="0" err="1"/>
            <a:t>zu</a:t>
          </a:r>
          <a:r>
            <a:rPr lang="en-US" dirty="0"/>
            <a:t> </a:t>
          </a:r>
          <a:r>
            <a:rPr lang="en-US" dirty="0" err="1"/>
            <a:t>erkennen</a:t>
          </a:r>
          <a:endParaRPr lang="en-US" dirty="0"/>
        </a:p>
      </dgm:t>
    </dgm:pt>
    <dgm:pt modelId="{D257E7FE-6741-42AF-88D1-82086276C3EB}" type="parTrans" cxnId="{40AE1C19-4013-4B0A-B26C-44CECECDC124}">
      <dgm:prSet/>
      <dgm:spPr/>
      <dgm:t>
        <a:bodyPr/>
        <a:lstStyle/>
        <a:p>
          <a:endParaRPr lang="en-US"/>
        </a:p>
      </dgm:t>
    </dgm:pt>
    <dgm:pt modelId="{A40BABFA-6DC9-40AB-90C7-CA043FD5CB95}" type="sibTrans" cxnId="{40AE1C19-4013-4B0A-B26C-44CECECDC124}">
      <dgm:prSet/>
      <dgm:spPr/>
      <dgm:t>
        <a:bodyPr/>
        <a:lstStyle/>
        <a:p>
          <a:endParaRPr lang="en-US"/>
        </a:p>
      </dgm:t>
    </dgm:pt>
    <dgm:pt modelId="{870B65F4-CCDF-4896-B4F5-B518078F32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Erkennung</a:t>
          </a:r>
          <a:r>
            <a:rPr lang="en-US" dirty="0"/>
            <a:t> von </a:t>
          </a:r>
          <a:r>
            <a:rPr lang="en-US" dirty="0" err="1"/>
            <a:t>Cyberangriffen</a:t>
          </a:r>
          <a:r>
            <a:rPr lang="en-US" dirty="0"/>
            <a:t> </a:t>
          </a:r>
          <a:r>
            <a:rPr lang="en-US" dirty="0" err="1"/>
            <a:t>nach</a:t>
          </a:r>
          <a:r>
            <a:rPr lang="en-US" dirty="0"/>
            <a:t> </a:t>
          </a:r>
          <a:r>
            <a:rPr lang="en-US" dirty="0" err="1"/>
            <a:t>vordefinierten</a:t>
          </a:r>
          <a:r>
            <a:rPr lang="en-US" dirty="0"/>
            <a:t> </a:t>
          </a:r>
          <a:r>
            <a:rPr lang="en-US" dirty="0" err="1"/>
            <a:t>Regeln</a:t>
          </a:r>
          <a:r>
            <a:rPr lang="en-US" dirty="0"/>
            <a:t> und Standards</a:t>
          </a:r>
        </a:p>
      </dgm:t>
    </dgm:pt>
    <dgm:pt modelId="{15C66D6E-3236-4C3B-BE57-5921BD2469FC}" type="parTrans" cxnId="{EE209FB9-3D37-4691-BCD8-187AA9C416C8}">
      <dgm:prSet/>
      <dgm:spPr/>
      <dgm:t>
        <a:bodyPr/>
        <a:lstStyle/>
        <a:p>
          <a:endParaRPr lang="en-US"/>
        </a:p>
      </dgm:t>
    </dgm:pt>
    <dgm:pt modelId="{C6201DF5-04C2-486D-BD09-5234AEAF58DC}" type="sibTrans" cxnId="{EE209FB9-3D37-4691-BCD8-187AA9C416C8}">
      <dgm:prSet/>
      <dgm:spPr/>
      <dgm:t>
        <a:bodyPr/>
        <a:lstStyle/>
        <a:p>
          <a:endParaRPr lang="en-US"/>
        </a:p>
      </dgm:t>
    </dgm:pt>
    <dgm:pt modelId="{AD4F6233-6035-4031-9968-55963DD6E9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Definition der </a:t>
          </a:r>
          <a:r>
            <a:rPr lang="en-US" dirty="0" err="1"/>
            <a:t>Regeln</a:t>
          </a:r>
          <a:r>
            <a:rPr lang="en-US" dirty="0"/>
            <a:t> </a:t>
          </a:r>
          <a:r>
            <a:rPr lang="en-US" dirty="0" err="1"/>
            <a:t>zur</a:t>
          </a:r>
          <a:r>
            <a:rPr lang="en-US" dirty="0"/>
            <a:t> </a:t>
          </a:r>
          <a:r>
            <a:rPr lang="en-US" dirty="0" err="1"/>
            <a:t>Detektion</a:t>
          </a:r>
          <a:r>
            <a:rPr lang="en-US" dirty="0"/>
            <a:t> von </a:t>
          </a:r>
          <a:r>
            <a:rPr lang="en-US" dirty="0" err="1"/>
            <a:t>Angriffe</a:t>
          </a:r>
          <a:endParaRPr lang="en-US" dirty="0"/>
        </a:p>
      </dgm:t>
    </dgm:pt>
    <dgm:pt modelId="{E565DB55-263D-4C86-9CA8-9C7971ABC35E}" type="parTrans" cxnId="{C7696DAC-9F4F-4D7D-AD9A-B3B99A95BC54}">
      <dgm:prSet/>
      <dgm:spPr/>
      <dgm:t>
        <a:bodyPr/>
        <a:lstStyle/>
        <a:p>
          <a:endParaRPr lang="en-US"/>
        </a:p>
      </dgm:t>
    </dgm:pt>
    <dgm:pt modelId="{9C340C70-C95B-48D0-8A36-0AD1D003F4CC}" type="sibTrans" cxnId="{C7696DAC-9F4F-4D7D-AD9A-B3B99A95BC54}">
      <dgm:prSet/>
      <dgm:spPr/>
      <dgm:t>
        <a:bodyPr/>
        <a:lstStyle/>
        <a:p>
          <a:endParaRPr lang="en-US"/>
        </a:p>
      </dgm:t>
    </dgm:pt>
    <dgm:pt modelId="{691C3518-CDD3-4326-8DBD-F958B540227A}" type="pres">
      <dgm:prSet presAssocID="{4C386883-C70D-4BF3-8570-61F42A5752A6}" presName="root" presStyleCnt="0">
        <dgm:presLayoutVars>
          <dgm:dir/>
          <dgm:resizeHandles val="exact"/>
        </dgm:presLayoutVars>
      </dgm:prSet>
      <dgm:spPr/>
    </dgm:pt>
    <dgm:pt modelId="{9F25D6BD-1DF0-46F6-A66D-ECA18E2DBC25}" type="pres">
      <dgm:prSet presAssocID="{0EA1142E-2CD3-45CE-A36F-23484F9ACD52}" presName="compNode" presStyleCnt="0"/>
      <dgm:spPr/>
    </dgm:pt>
    <dgm:pt modelId="{C2EB1261-6454-40F0-8992-09872ACF706E}" type="pres">
      <dgm:prSet presAssocID="{0EA1142E-2CD3-45CE-A36F-23484F9ACD52}" presName="bgRect" presStyleLbl="bgShp" presStyleIdx="0" presStyleCnt="3"/>
      <dgm:spPr/>
    </dgm:pt>
    <dgm:pt modelId="{94ADEF37-4263-471C-9D7B-0C47229EF81B}" type="pres">
      <dgm:prSet presAssocID="{0EA1142E-2CD3-45CE-A36F-23484F9ACD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64AD2A4-4D76-4C1F-9AF7-3CA080B3979D}" type="pres">
      <dgm:prSet presAssocID="{0EA1142E-2CD3-45CE-A36F-23484F9ACD52}" presName="spaceRect" presStyleCnt="0"/>
      <dgm:spPr/>
    </dgm:pt>
    <dgm:pt modelId="{6E1220AA-71A0-484F-B5B6-2E238D0E54A9}" type="pres">
      <dgm:prSet presAssocID="{0EA1142E-2CD3-45CE-A36F-23484F9ACD52}" presName="parTx" presStyleLbl="revTx" presStyleIdx="0" presStyleCnt="3">
        <dgm:presLayoutVars>
          <dgm:chMax val="0"/>
          <dgm:chPref val="0"/>
        </dgm:presLayoutVars>
      </dgm:prSet>
      <dgm:spPr/>
    </dgm:pt>
    <dgm:pt modelId="{9402C482-4382-4BD6-8781-64F66445046C}" type="pres">
      <dgm:prSet presAssocID="{A40BABFA-6DC9-40AB-90C7-CA043FD5CB95}" presName="sibTrans" presStyleCnt="0"/>
      <dgm:spPr/>
    </dgm:pt>
    <dgm:pt modelId="{BA103B27-B42A-44D3-98A6-15C4F39F9457}" type="pres">
      <dgm:prSet presAssocID="{870B65F4-CCDF-4896-B4F5-B518078F3208}" presName="compNode" presStyleCnt="0"/>
      <dgm:spPr/>
    </dgm:pt>
    <dgm:pt modelId="{96333B49-7381-4628-B89D-FF1FEF319241}" type="pres">
      <dgm:prSet presAssocID="{870B65F4-CCDF-4896-B4F5-B518078F3208}" presName="bgRect" presStyleLbl="bgShp" presStyleIdx="1" presStyleCnt="3"/>
      <dgm:spPr/>
    </dgm:pt>
    <dgm:pt modelId="{FC6B192C-D1D9-4C22-9587-A974A05C9CB4}" type="pres">
      <dgm:prSet presAssocID="{870B65F4-CCDF-4896-B4F5-B518078F32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BB1E448B-C6DA-49DA-8107-227CE1F70DCD}" type="pres">
      <dgm:prSet presAssocID="{870B65F4-CCDF-4896-B4F5-B518078F3208}" presName="spaceRect" presStyleCnt="0"/>
      <dgm:spPr/>
    </dgm:pt>
    <dgm:pt modelId="{37EF0EC1-801F-4E22-ADCA-E3A7C10B1C54}" type="pres">
      <dgm:prSet presAssocID="{870B65F4-CCDF-4896-B4F5-B518078F3208}" presName="parTx" presStyleLbl="revTx" presStyleIdx="1" presStyleCnt="3">
        <dgm:presLayoutVars>
          <dgm:chMax val="0"/>
          <dgm:chPref val="0"/>
        </dgm:presLayoutVars>
      </dgm:prSet>
      <dgm:spPr/>
    </dgm:pt>
    <dgm:pt modelId="{587A6E38-B4E8-41CA-8D40-C6CCE8033D53}" type="pres">
      <dgm:prSet presAssocID="{C6201DF5-04C2-486D-BD09-5234AEAF58DC}" presName="sibTrans" presStyleCnt="0"/>
      <dgm:spPr/>
    </dgm:pt>
    <dgm:pt modelId="{36BBFCDA-3C87-4D86-AEC8-99D7EA1467A0}" type="pres">
      <dgm:prSet presAssocID="{AD4F6233-6035-4031-9968-55963DD6E97C}" presName="compNode" presStyleCnt="0"/>
      <dgm:spPr/>
    </dgm:pt>
    <dgm:pt modelId="{A17E211F-9782-40B7-92B1-061B899C47BE}" type="pres">
      <dgm:prSet presAssocID="{AD4F6233-6035-4031-9968-55963DD6E97C}" presName="bgRect" presStyleLbl="bgShp" presStyleIdx="2" presStyleCnt="3"/>
      <dgm:spPr/>
    </dgm:pt>
    <dgm:pt modelId="{910A4AD7-3786-4D42-B161-24317AEABCCB}" type="pres">
      <dgm:prSet presAssocID="{AD4F6233-6035-4031-9968-55963DD6E9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ktionshammer"/>
        </a:ext>
      </dgm:extLst>
    </dgm:pt>
    <dgm:pt modelId="{3A5FC0A4-B508-42E6-B5D5-D71F986D80F6}" type="pres">
      <dgm:prSet presAssocID="{AD4F6233-6035-4031-9968-55963DD6E97C}" presName="spaceRect" presStyleCnt="0"/>
      <dgm:spPr/>
    </dgm:pt>
    <dgm:pt modelId="{BF5C19D0-62E5-4C9A-91CC-D75C02749B01}" type="pres">
      <dgm:prSet presAssocID="{AD4F6233-6035-4031-9968-55963DD6E9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B4A404-AEAA-4578-B342-EF0FB141C1F3}" type="presOf" srcId="{870B65F4-CCDF-4896-B4F5-B518078F3208}" destId="{37EF0EC1-801F-4E22-ADCA-E3A7C10B1C54}" srcOrd="0" destOrd="0" presId="urn:microsoft.com/office/officeart/2018/2/layout/IconVerticalSolidList"/>
    <dgm:cxn modelId="{40AE1C19-4013-4B0A-B26C-44CECECDC124}" srcId="{4C386883-C70D-4BF3-8570-61F42A5752A6}" destId="{0EA1142E-2CD3-45CE-A36F-23484F9ACD52}" srcOrd="0" destOrd="0" parTransId="{D257E7FE-6741-42AF-88D1-82086276C3EB}" sibTransId="{A40BABFA-6DC9-40AB-90C7-CA043FD5CB95}"/>
    <dgm:cxn modelId="{DADE9739-96AE-4603-8797-999EB4977D4C}" type="presOf" srcId="{0EA1142E-2CD3-45CE-A36F-23484F9ACD52}" destId="{6E1220AA-71A0-484F-B5B6-2E238D0E54A9}" srcOrd="0" destOrd="0" presId="urn:microsoft.com/office/officeart/2018/2/layout/IconVerticalSolidList"/>
    <dgm:cxn modelId="{89B5BB57-6BEF-48DC-AF0D-4582BEA8DEA4}" type="presOf" srcId="{4C386883-C70D-4BF3-8570-61F42A5752A6}" destId="{691C3518-CDD3-4326-8DBD-F958B540227A}" srcOrd="0" destOrd="0" presId="urn:microsoft.com/office/officeart/2018/2/layout/IconVerticalSolidList"/>
    <dgm:cxn modelId="{320E0690-7F28-4CB9-A28C-C6B8F650EC30}" type="presOf" srcId="{AD4F6233-6035-4031-9968-55963DD6E97C}" destId="{BF5C19D0-62E5-4C9A-91CC-D75C02749B01}" srcOrd="0" destOrd="0" presId="urn:microsoft.com/office/officeart/2018/2/layout/IconVerticalSolidList"/>
    <dgm:cxn modelId="{C7696DAC-9F4F-4D7D-AD9A-B3B99A95BC54}" srcId="{4C386883-C70D-4BF3-8570-61F42A5752A6}" destId="{AD4F6233-6035-4031-9968-55963DD6E97C}" srcOrd="2" destOrd="0" parTransId="{E565DB55-263D-4C86-9CA8-9C7971ABC35E}" sibTransId="{9C340C70-C95B-48D0-8A36-0AD1D003F4CC}"/>
    <dgm:cxn modelId="{EE209FB9-3D37-4691-BCD8-187AA9C416C8}" srcId="{4C386883-C70D-4BF3-8570-61F42A5752A6}" destId="{870B65F4-CCDF-4896-B4F5-B518078F3208}" srcOrd="1" destOrd="0" parTransId="{15C66D6E-3236-4C3B-BE57-5921BD2469FC}" sibTransId="{C6201DF5-04C2-486D-BD09-5234AEAF58DC}"/>
    <dgm:cxn modelId="{5094DAFB-A0EC-42C9-9A43-215EDB03C753}" type="presParOf" srcId="{691C3518-CDD3-4326-8DBD-F958B540227A}" destId="{9F25D6BD-1DF0-46F6-A66D-ECA18E2DBC25}" srcOrd="0" destOrd="0" presId="urn:microsoft.com/office/officeart/2018/2/layout/IconVerticalSolidList"/>
    <dgm:cxn modelId="{1B888830-88A8-4B2F-8A15-DCE4B65953D6}" type="presParOf" srcId="{9F25D6BD-1DF0-46F6-A66D-ECA18E2DBC25}" destId="{C2EB1261-6454-40F0-8992-09872ACF706E}" srcOrd="0" destOrd="0" presId="urn:microsoft.com/office/officeart/2018/2/layout/IconVerticalSolidList"/>
    <dgm:cxn modelId="{6B037B53-FBB9-42AB-864B-E15A8EF0286C}" type="presParOf" srcId="{9F25D6BD-1DF0-46F6-A66D-ECA18E2DBC25}" destId="{94ADEF37-4263-471C-9D7B-0C47229EF81B}" srcOrd="1" destOrd="0" presId="urn:microsoft.com/office/officeart/2018/2/layout/IconVerticalSolidList"/>
    <dgm:cxn modelId="{EF8AD17F-8C2C-4872-AAB6-67B4C953AF04}" type="presParOf" srcId="{9F25D6BD-1DF0-46F6-A66D-ECA18E2DBC25}" destId="{664AD2A4-4D76-4C1F-9AF7-3CA080B3979D}" srcOrd="2" destOrd="0" presId="urn:microsoft.com/office/officeart/2018/2/layout/IconVerticalSolidList"/>
    <dgm:cxn modelId="{09ED3926-569F-4AD4-B955-965A1C79B00D}" type="presParOf" srcId="{9F25D6BD-1DF0-46F6-A66D-ECA18E2DBC25}" destId="{6E1220AA-71A0-484F-B5B6-2E238D0E54A9}" srcOrd="3" destOrd="0" presId="urn:microsoft.com/office/officeart/2018/2/layout/IconVerticalSolidList"/>
    <dgm:cxn modelId="{0B1DAA5C-EF44-4FCF-9B1C-AF8B44B05926}" type="presParOf" srcId="{691C3518-CDD3-4326-8DBD-F958B540227A}" destId="{9402C482-4382-4BD6-8781-64F66445046C}" srcOrd="1" destOrd="0" presId="urn:microsoft.com/office/officeart/2018/2/layout/IconVerticalSolidList"/>
    <dgm:cxn modelId="{EDFF16B2-D0FC-472D-B3A0-5E6074E00A0E}" type="presParOf" srcId="{691C3518-CDD3-4326-8DBD-F958B540227A}" destId="{BA103B27-B42A-44D3-98A6-15C4F39F9457}" srcOrd="2" destOrd="0" presId="urn:microsoft.com/office/officeart/2018/2/layout/IconVerticalSolidList"/>
    <dgm:cxn modelId="{A882B4E4-2BCE-4A89-8679-F294FC0B8FB4}" type="presParOf" srcId="{BA103B27-B42A-44D3-98A6-15C4F39F9457}" destId="{96333B49-7381-4628-B89D-FF1FEF319241}" srcOrd="0" destOrd="0" presId="urn:microsoft.com/office/officeart/2018/2/layout/IconVerticalSolidList"/>
    <dgm:cxn modelId="{E6ED5B0C-136E-4FFE-8585-8118A7AF73B4}" type="presParOf" srcId="{BA103B27-B42A-44D3-98A6-15C4F39F9457}" destId="{FC6B192C-D1D9-4C22-9587-A974A05C9CB4}" srcOrd="1" destOrd="0" presId="urn:microsoft.com/office/officeart/2018/2/layout/IconVerticalSolidList"/>
    <dgm:cxn modelId="{3B9B08A3-AECF-4D6A-8FDF-8DCC9B6992E8}" type="presParOf" srcId="{BA103B27-B42A-44D3-98A6-15C4F39F9457}" destId="{BB1E448B-C6DA-49DA-8107-227CE1F70DCD}" srcOrd="2" destOrd="0" presId="urn:microsoft.com/office/officeart/2018/2/layout/IconVerticalSolidList"/>
    <dgm:cxn modelId="{8507E082-C7EB-4489-9772-E27C54EA966D}" type="presParOf" srcId="{BA103B27-B42A-44D3-98A6-15C4F39F9457}" destId="{37EF0EC1-801F-4E22-ADCA-E3A7C10B1C54}" srcOrd="3" destOrd="0" presId="urn:microsoft.com/office/officeart/2018/2/layout/IconVerticalSolidList"/>
    <dgm:cxn modelId="{1D1AA615-81C9-47B3-BB67-BFDCF5F53335}" type="presParOf" srcId="{691C3518-CDD3-4326-8DBD-F958B540227A}" destId="{587A6E38-B4E8-41CA-8D40-C6CCE8033D53}" srcOrd="3" destOrd="0" presId="urn:microsoft.com/office/officeart/2018/2/layout/IconVerticalSolidList"/>
    <dgm:cxn modelId="{BDB84036-DABE-4D0F-BE1E-79D9CB46B41A}" type="presParOf" srcId="{691C3518-CDD3-4326-8DBD-F958B540227A}" destId="{36BBFCDA-3C87-4D86-AEC8-99D7EA1467A0}" srcOrd="4" destOrd="0" presId="urn:microsoft.com/office/officeart/2018/2/layout/IconVerticalSolidList"/>
    <dgm:cxn modelId="{095B3A5C-5B81-4B01-B7F6-C75CC9597FA6}" type="presParOf" srcId="{36BBFCDA-3C87-4D86-AEC8-99D7EA1467A0}" destId="{A17E211F-9782-40B7-92B1-061B899C47BE}" srcOrd="0" destOrd="0" presId="urn:microsoft.com/office/officeart/2018/2/layout/IconVerticalSolidList"/>
    <dgm:cxn modelId="{B446DE19-C502-4772-A9DD-5FA889C5AEF3}" type="presParOf" srcId="{36BBFCDA-3C87-4D86-AEC8-99D7EA1467A0}" destId="{910A4AD7-3786-4D42-B161-24317AEABCCB}" srcOrd="1" destOrd="0" presId="urn:microsoft.com/office/officeart/2018/2/layout/IconVerticalSolidList"/>
    <dgm:cxn modelId="{87FEB62C-E44E-46D1-BE16-0295CD7D9838}" type="presParOf" srcId="{36BBFCDA-3C87-4D86-AEC8-99D7EA1467A0}" destId="{3A5FC0A4-B508-42E6-B5D5-D71F986D80F6}" srcOrd="2" destOrd="0" presId="urn:microsoft.com/office/officeart/2018/2/layout/IconVerticalSolidList"/>
    <dgm:cxn modelId="{F059CDC8-0B6D-4EDC-80CE-D7FCCF8889CA}" type="presParOf" srcId="{36BBFCDA-3C87-4D86-AEC8-99D7EA1467A0}" destId="{BF5C19D0-62E5-4C9A-91CC-D75C02749B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609F3-83DB-42D3-8CFA-179B929B97DE}">
      <dsp:nvSpPr>
        <dsp:cNvPr id="0" name=""/>
        <dsp:cNvSpPr/>
      </dsp:nvSpPr>
      <dsp:spPr>
        <a:xfrm>
          <a:off x="433743" y="385819"/>
          <a:ext cx="705585" cy="705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61A45-EA52-4860-AF59-6E3A6EF7FB3E}">
      <dsp:nvSpPr>
        <dsp:cNvPr id="0" name=""/>
        <dsp:cNvSpPr/>
      </dsp:nvSpPr>
      <dsp:spPr>
        <a:xfrm>
          <a:off x="2552" y="1352485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Security Information Manager (SIM)</a:t>
          </a:r>
        </a:p>
      </dsp:txBody>
      <dsp:txXfrm>
        <a:off x="2552" y="1352485"/>
        <a:ext cx="1567968" cy="627187"/>
      </dsp:txXfrm>
    </dsp:sp>
    <dsp:sp modelId="{0B21C3FD-4980-4112-83A8-17ED286AD2AD}">
      <dsp:nvSpPr>
        <dsp:cNvPr id="0" name=""/>
        <dsp:cNvSpPr/>
      </dsp:nvSpPr>
      <dsp:spPr>
        <a:xfrm>
          <a:off x="2276107" y="385819"/>
          <a:ext cx="705585" cy="705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3ED79-6D88-40D2-BDB2-5F2898DF8E57}">
      <dsp:nvSpPr>
        <dsp:cNvPr id="0" name=""/>
        <dsp:cNvSpPr/>
      </dsp:nvSpPr>
      <dsp:spPr>
        <a:xfrm>
          <a:off x="1844915" y="1352485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Security Event Manager (SEM)</a:t>
          </a:r>
        </a:p>
      </dsp:txBody>
      <dsp:txXfrm>
        <a:off x="1844915" y="1352485"/>
        <a:ext cx="1567968" cy="627187"/>
      </dsp:txXfrm>
    </dsp:sp>
    <dsp:sp modelId="{747ACE0A-2E8C-4186-AA3D-EA98932768A0}">
      <dsp:nvSpPr>
        <dsp:cNvPr id="0" name=""/>
        <dsp:cNvSpPr/>
      </dsp:nvSpPr>
      <dsp:spPr>
        <a:xfrm>
          <a:off x="4118470" y="385819"/>
          <a:ext cx="705585" cy="705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DDD06-E5A0-4CAF-9627-C9EA17F7A9C0}">
      <dsp:nvSpPr>
        <dsp:cNvPr id="0" name=""/>
        <dsp:cNvSpPr/>
      </dsp:nvSpPr>
      <dsp:spPr>
        <a:xfrm>
          <a:off x="3687278" y="1352485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Security Information Event Manager (SIEM)</a:t>
          </a:r>
        </a:p>
      </dsp:txBody>
      <dsp:txXfrm>
        <a:off x="3687278" y="1352485"/>
        <a:ext cx="1567968" cy="627187"/>
      </dsp:txXfrm>
    </dsp:sp>
    <dsp:sp modelId="{DF4F2897-0F3B-4C05-915B-801CE998B36D}">
      <dsp:nvSpPr>
        <dsp:cNvPr id="0" name=""/>
        <dsp:cNvSpPr/>
      </dsp:nvSpPr>
      <dsp:spPr>
        <a:xfrm>
          <a:off x="433743" y="2371665"/>
          <a:ext cx="705585" cy="7055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C8235-B004-4C64-8148-86809E5B4EEC}">
      <dsp:nvSpPr>
        <dsp:cNvPr id="0" name=""/>
        <dsp:cNvSpPr/>
      </dsp:nvSpPr>
      <dsp:spPr>
        <a:xfrm>
          <a:off x="2552" y="3338331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Intrusion Detection System (IDS)</a:t>
          </a:r>
        </a:p>
      </dsp:txBody>
      <dsp:txXfrm>
        <a:off x="2552" y="3338331"/>
        <a:ext cx="1567968" cy="627187"/>
      </dsp:txXfrm>
    </dsp:sp>
    <dsp:sp modelId="{016A4A49-287A-45A0-83A9-F8332B2D109D}">
      <dsp:nvSpPr>
        <dsp:cNvPr id="0" name=""/>
        <dsp:cNvSpPr/>
      </dsp:nvSpPr>
      <dsp:spPr>
        <a:xfrm>
          <a:off x="2276107" y="2371665"/>
          <a:ext cx="705585" cy="7055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CB236-257B-4D26-975B-C8184D032642}">
      <dsp:nvSpPr>
        <dsp:cNvPr id="0" name=""/>
        <dsp:cNvSpPr/>
      </dsp:nvSpPr>
      <dsp:spPr>
        <a:xfrm>
          <a:off x="1844915" y="3338331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Intrusion Prevention System (IPS)</a:t>
          </a:r>
        </a:p>
      </dsp:txBody>
      <dsp:txXfrm>
        <a:off x="1844915" y="3338331"/>
        <a:ext cx="1567968" cy="627187"/>
      </dsp:txXfrm>
    </dsp:sp>
    <dsp:sp modelId="{4134FDA6-F7B0-4F4E-83CF-D9D11F18A3EC}">
      <dsp:nvSpPr>
        <dsp:cNvPr id="0" name=""/>
        <dsp:cNvSpPr/>
      </dsp:nvSpPr>
      <dsp:spPr>
        <a:xfrm>
          <a:off x="4118470" y="2371665"/>
          <a:ext cx="705585" cy="70558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90543-9A30-4F5D-82D7-C30FC039B060}">
      <dsp:nvSpPr>
        <dsp:cNvPr id="0" name=""/>
        <dsp:cNvSpPr/>
      </dsp:nvSpPr>
      <dsp:spPr>
        <a:xfrm>
          <a:off x="3687278" y="3338331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Log Analysis Tool</a:t>
          </a:r>
        </a:p>
      </dsp:txBody>
      <dsp:txXfrm>
        <a:off x="3687278" y="3338331"/>
        <a:ext cx="1567968" cy="627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9A701-7113-4B2E-8954-5AD7529D444E}">
      <dsp:nvSpPr>
        <dsp:cNvPr id="0" name=""/>
        <dsp:cNvSpPr/>
      </dsp:nvSpPr>
      <dsp:spPr>
        <a:xfrm>
          <a:off x="0" y="0"/>
          <a:ext cx="5257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3E0C17-398C-4D9B-916F-BBEB7E1F67F0}">
      <dsp:nvSpPr>
        <dsp:cNvPr id="0" name=""/>
        <dsp:cNvSpPr/>
      </dsp:nvSpPr>
      <dsp:spPr>
        <a:xfrm>
          <a:off x="0" y="0"/>
          <a:ext cx="52578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Cyber Kill Chain</a:t>
          </a:r>
          <a:endParaRPr lang="en-US" sz="3000" kern="1200"/>
        </a:p>
      </dsp:txBody>
      <dsp:txXfrm>
        <a:off x="0" y="0"/>
        <a:ext cx="5257800" cy="1087834"/>
      </dsp:txXfrm>
    </dsp:sp>
    <dsp:sp modelId="{CF209995-A393-4561-B51B-637F8E66DA07}">
      <dsp:nvSpPr>
        <dsp:cNvPr id="0" name=""/>
        <dsp:cNvSpPr/>
      </dsp:nvSpPr>
      <dsp:spPr>
        <a:xfrm>
          <a:off x="0" y="1087834"/>
          <a:ext cx="5257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4B2387-6C32-4985-B17C-4240E7C81784}">
      <dsp:nvSpPr>
        <dsp:cNvPr id="0" name=""/>
        <dsp:cNvSpPr/>
      </dsp:nvSpPr>
      <dsp:spPr>
        <a:xfrm>
          <a:off x="0" y="1087834"/>
          <a:ext cx="52578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Mitre ATT&amp;CK Framework</a:t>
          </a:r>
          <a:endParaRPr lang="en-US" sz="3000" kern="1200"/>
        </a:p>
      </dsp:txBody>
      <dsp:txXfrm>
        <a:off x="0" y="1087834"/>
        <a:ext cx="5257800" cy="1087834"/>
      </dsp:txXfrm>
    </dsp:sp>
    <dsp:sp modelId="{3F3A7F6D-1220-41A0-B226-387FFE2CD53F}">
      <dsp:nvSpPr>
        <dsp:cNvPr id="0" name=""/>
        <dsp:cNvSpPr/>
      </dsp:nvSpPr>
      <dsp:spPr>
        <a:xfrm>
          <a:off x="0" y="2175669"/>
          <a:ext cx="5257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F55976-C74B-4C0C-A399-9F1BB1D1817E}">
      <dsp:nvSpPr>
        <dsp:cNvPr id="0" name=""/>
        <dsp:cNvSpPr/>
      </dsp:nvSpPr>
      <dsp:spPr>
        <a:xfrm>
          <a:off x="0" y="2175669"/>
          <a:ext cx="52578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Open Worldwide Application Security Project</a:t>
          </a:r>
        </a:p>
      </dsp:txBody>
      <dsp:txXfrm>
        <a:off x="0" y="2175669"/>
        <a:ext cx="5257800" cy="1087834"/>
      </dsp:txXfrm>
    </dsp:sp>
    <dsp:sp modelId="{57499920-1876-4A49-9DF0-0ADEF4D6789B}">
      <dsp:nvSpPr>
        <dsp:cNvPr id="0" name=""/>
        <dsp:cNvSpPr/>
      </dsp:nvSpPr>
      <dsp:spPr>
        <a:xfrm>
          <a:off x="0" y="3263503"/>
          <a:ext cx="52578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0CE9EF-1155-4583-A027-040BE1C4E276}">
      <dsp:nvSpPr>
        <dsp:cNvPr id="0" name=""/>
        <dsp:cNvSpPr/>
      </dsp:nvSpPr>
      <dsp:spPr>
        <a:xfrm>
          <a:off x="0" y="3263503"/>
          <a:ext cx="52578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Diamond Model</a:t>
          </a:r>
          <a:endParaRPr lang="en-US" sz="3000" kern="1200"/>
        </a:p>
      </dsp:txBody>
      <dsp:txXfrm>
        <a:off x="0" y="3263503"/>
        <a:ext cx="5257800" cy="108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B1261-6454-40F0-8992-09872ACF706E}">
      <dsp:nvSpPr>
        <dsp:cNvPr id="0" name=""/>
        <dsp:cNvSpPr/>
      </dsp:nvSpPr>
      <dsp:spPr>
        <a:xfrm>
          <a:off x="0" y="542"/>
          <a:ext cx="10689199" cy="12688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DEF37-4263-471C-9D7B-0C47229EF81B}">
      <dsp:nvSpPr>
        <dsp:cNvPr id="0" name=""/>
        <dsp:cNvSpPr/>
      </dsp:nvSpPr>
      <dsp:spPr>
        <a:xfrm>
          <a:off x="383834" y="286039"/>
          <a:ext cx="697881" cy="6978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220AA-71A0-484F-B5B6-2E238D0E54A9}">
      <dsp:nvSpPr>
        <dsp:cNvPr id="0" name=""/>
        <dsp:cNvSpPr/>
      </dsp:nvSpPr>
      <dsp:spPr>
        <a:xfrm>
          <a:off x="1465550" y="542"/>
          <a:ext cx="9223648" cy="1268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89" tIns="134289" rIns="134289" bIns="1342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Definition und Recherche </a:t>
          </a:r>
          <a:r>
            <a:rPr lang="en-US" sz="2500" kern="1200" dirty="0" err="1"/>
            <a:t>über</a:t>
          </a:r>
          <a:r>
            <a:rPr lang="en-US" sz="2500" kern="1200" dirty="0"/>
            <a:t> Tools, um </a:t>
          </a:r>
          <a:r>
            <a:rPr lang="en-US" sz="2500" kern="1200" dirty="0" err="1"/>
            <a:t>Cyberangriffe</a:t>
          </a:r>
          <a:r>
            <a:rPr lang="en-US" sz="2500" kern="1200" dirty="0"/>
            <a:t> </a:t>
          </a:r>
          <a:r>
            <a:rPr lang="en-US" sz="2500" kern="1200" dirty="0" err="1"/>
            <a:t>zu</a:t>
          </a:r>
          <a:r>
            <a:rPr lang="en-US" sz="2500" kern="1200" dirty="0"/>
            <a:t> </a:t>
          </a:r>
          <a:r>
            <a:rPr lang="en-US" sz="2500" kern="1200" dirty="0" err="1"/>
            <a:t>erkennen</a:t>
          </a:r>
          <a:endParaRPr lang="en-US" sz="2500" kern="1200" dirty="0"/>
        </a:p>
      </dsp:txBody>
      <dsp:txXfrm>
        <a:off x="1465550" y="542"/>
        <a:ext cx="9223648" cy="1268874"/>
      </dsp:txXfrm>
    </dsp:sp>
    <dsp:sp modelId="{96333B49-7381-4628-B89D-FF1FEF319241}">
      <dsp:nvSpPr>
        <dsp:cNvPr id="0" name=""/>
        <dsp:cNvSpPr/>
      </dsp:nvSpPr>
      <dsp:spPr>
        <a:xfrm>
          <a:off x="0" y="1586636"/>
          <a:ext cx="10689199" cy="12688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6B192C-D1D9-4C22-9587-A974A05C9CB4}">
      <dsp:nvSpPr>
        <dsp:cNvPr id="0" name=""/>
        <dsp:cNvSpPr/>
      </dsp:nvSpPr>
      <dsp:spPr>
        <a:xfrm>
          <a:off x="383834" y="1872132"/>
          <a:ext cx="697881" cy="6978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F0EC1-801F-4E22-ADCA-E3A7C10B1C54}">
      <dsp:nvSpPr>
        <dsp:cNvPr id="0" name=""/>
        <dsp:cNvSpPr/>
      </dsp:nvSpPr>
      <dsp:spPr>
        <a:xfrm>
          <a:off x="1465550" y="1586636"/>
          <a:ext cx="9223648" cy="1268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89" tIns="134289" rIns="134289" bIns="1342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Erkennung</a:t>
          </a:r>
          <a:r>
            <a:rPr lang="en-US" sz="2500" kern="1200" dirty="0"/>
            <a:t> von </a:t>
          </a:r>
          <a:r>
            <a:rPr lang="en-US" sz="2500" kern="1200" dirty="0" err="1"/>
            <a:t>Cyberangriffen</a:t>
          </a:r>
          <a:r>
            <a:rPr lang="en-US" sz="2500" kern="1200" dirty="0"/>
            <a:t> </a:t>
          </a:r>
          <a:r>
            <a:rPr lang="en-US" sz="2500" kern="1200" dirty="0" err="1"/>
            <a:t>nach</a:t>
          </a:r>
          <a:r>
            <a:rPr lang="en-US" sz="2500" kern="1200" dirty="0"/>
            <a:t> </a:t>
          </a:r>
          <a:r>
            <a:rPr lang="en-US" sz="2500" kern="1200" dirty="0" err="1"/>
            <a:t>vordefinierten</a:t>
          </a:r>
          <a:r>
            <a:rPr lang="en-US" sz="2500" kern="1200" dirty="0"/>
            <a:t> </a:t>
          </a:r>
          <a:r>
            <a:rPr lang="en-US" sz="2500" kern="1200" dirty="0" err="1"/>
            <a:t>Regeln</a:t>
          </a:r>
          <a:r>
            <a:rPr lang="en-US" sz="2500" kern="1200" dirty="0"/>
            <a:t> und Standards</a:t>
          </a:r>
        </a:p>
      </dsp:txBody>
      <dsp:txXfrm>
        <a:off x="1465550" y="1586636"/>
        <a:ext cx="9223648" cy="1268874"/>
      </dsp:txXfrm>
    </dsp:sp>
    <dsp:sp modelId="{A17E211F-9782-40B7-92B1-061B899C47BE}">
      <dsp:nvSpPr>
        <dsp:cNvPr id="0" name=""/>
        <dsp:cNvSpPr/>
      </dsp:nvSpPr>
      <dsp:spPr>
        <a:xfrm>
          <a:off x="0" y="3172729"/>
          <a:ext cx="10689199" cy="12688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A4AD7-3786-4D42-B161-24317AEABCCB}">
      <dsp:nvSpPr>
        <dsp:cNvPr id="0" name=""/>
        <dsp:cNvSpPr/>
      </dsp:nvSpPr>
      <dsp:spPr>
        <a:xfrm>
          <a:off x="383834" y="3458226"/>
          <a:ext cx="697881" cy="6978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C19D0-62E5-4C9A-91CC-D75C02749B01}">
      <dsp:nvSpPr>
        <dsp:cNvPr id="0" name=""/>
        <dsp:cNvSpPr/>
      </dsp:nvSpPr>
      <dsp:spPr>
        <a:xfrm>
          <a:off x="1465550" y="3172729"/>
          <a:ext cx="9223648" cy="1268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89" tIns="134289" rIns="134289" bIns="1342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Definition der </a:t>
          </a:r>
          <a:r>
            <a:rPr lang="en-US" sz="2500" kern="1200" dirty="0" err="1"/>
            <a:t>Regeln</a:t>
          </a:r>
          <a:r>
            <a:rPr lang="en-US" sz="2500" kern="1200" dirty="0"/>
            <a:t> </a:t>
          </a:r>
          <a:r>
            <a:rPr lang="en-US" sz="2500" kern="1200" dirty="0" err="1"/>
            <a:t>zur</a:t>
          </a:r>
          <a:r>
            <a:rPr lang="en-US" sz="2500" kern="1200" dirty="0"/>
            <a:t> </a:t>
          </a:r>
          <a:r>
            <a:rPr lang="en-US" sz="2500" kern="1200" dirty="0" err="1"/>
            <a:t>Detektion</a:t>
          </a:r>
          <a:r>
            <a:rPr lang="en-US" sz="2500" kern="1200" dirty="0"/>
            <a:t> von </a:t>
          </a:r>
          <a:r>
            <a:rPr lang="en-US" sz="2500" kern="1200" dirty="0" err="1"/>
            <a:t>Angriffe</a:t>
          </a:r>
          <a:endParaRPr lang="en-US" sz="2500" kern="1200" dirty="0"/>
        </a:p>
      </dsp:txBody>
      <dsp:txXfrm>
        <a:off x="1465550" y="3172729"/>
        <a:ext cx="9223648" cy="1268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DF83C53-CDE3-4D98-833C-DA7AC3373E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422FD5-03E5-4626-AD0B-B07676FA0C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10C98-A6AF-4DEB-A241-713F968555A9}" type="datetimeFigureOut">
              <a:rPr lang="de-DE" smtClean="0"/>
              <a:t>20.06.2023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7F4413-ECBF-4E3B-970C-68C994AE05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FB5255-E418-4564-AFF9-724069AF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C8F05-8DE8-4969-9E3A-7C3DB5F0D31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5987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7715D-EC66-499E-97E3-813C88C0A623}" type="datetimeFigureOut">
              <a:rPr lang="de-DE" smtClean="0"/>
              <a:t>20.06.2023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19FCF-8CF5-434D-9764-72546F2A5FB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97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01881" y="1"/>
            <a:ext cx="13148656" cy="68580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 rot="16200000">
            <a:off x="783441" y="-220637"/>
            <a:ext cx="1077086" cy="26439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5" name="Bild 10" descr="FH_Worms_Logo_color_65K_cmyk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" y="712031"/>
            <a:ext cx="1919296" cy="778749"/>
          </a:xfrm>
          <a:prstGeom prst="rect">
            <a:avLst/>
          </a:prstGeom>
        </p:spPr>
      </p:pic>
      <p:sp>
        <p:nvSpPr>
          <p:cNvPr id="17" name="Rechteck 16"/>
          <p:cNvSpPr/>
          <p:nvPr userDrawn="1"/>
        </p:nvSpPr>
        <p:spPr>
          <a:xfrm rot="16200000">
            <a:off x="783441" y="-220637"/>
            <a:ext cx="1077086" cy="26439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9" name="Bild 10" descr="FH_Worms_Logo_color_65K_cmyk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" y="712031"/>
            <a:ext cx="1919296" cy="778749"/>
          </a:xfrm>
          <a:prstGeom prst="rect">
            <a:avLst/>
          </a:prstGeom>
        </p:spPr>
      </p:pic>
      <p:pic>
        <p:nvPicPr>
          <p:cNvPr id="13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590289"/>
            <a:ext cx="4572000" cy="2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8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717DF-3C06-4936-B19C-CFEEEDB6D6F5}" type="datetime1">
              <a:rPr lang="de-DE" smtClean="0"/>
              <a:t>20.06.2023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Fußzeilenplatzhalter 8">
            <a:extLst>
              <a:ext uri="{FF2B5EF4-FFF2-40B4-BE49-F238E27FC236}">
                <a16:creationId xmlns:a16="http://schemas.microsoft.com/office/drawing/2014/main" id="{F9B0E4E0-7CFA-CDCA-5185-E563C3A5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0400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4AE7-2A21-4C4B-B57E-2DF29925FBB9}" type="datetime1">
              <a:rPr lang="de-DE" smtClean="0"/>
              <a:t>20.06.2023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8">
            <a:extLst>
              <a:ext uri="{FF2B5EF4-FFF2-40B4-BE49-F238E27FC236}">
                <a16:creationId xmlns:a16="http://schemas.microsoft.com/office/drawing/2014/main" id="{93E0DC35-77A6-D7D6-4ADA-B8B9CD5F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119614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A4C0-2C7A-45FA-8A8C-4B27E0775EFF}" type="datetime1">
              <a:rPr lang="de-DE" smtClean="0"/>
              <a:t>20.06.2023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8">
            <a:extLst>
              <a:ext uri="{FF2B5EF4-FFF2-40B4-BE49-F238E27FC236}">
                <a16:creationId xmlns:a16="http://schemas.microsoft.com/office/drawing/2014/main" id="{E94495B8-2431-47E4-80B5-BB7F50C7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33175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53DF-F758-4EBA-8E56-A1BF9C186CB4}" type="datetime1">
              <a:rPr lang="de-DE" smtClean="0"/>
              <a:t>20.06.2023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2731624" y="339529"/>
            <a:ext cx="8622175" cy="705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idx="1"/>
          </p:nvPr>
        </p:nvSpPr>
        <p:spPr>
          <a:xfrm>
            <a:off x="664599" y="1634561"/>
            <a:ext cx="10689199" cy="444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9" name="Gerader Verbinder 18"/>
          <p:cNvCxnSpPr/>
          <p:nvPr userDrawn="1"/>
        </p:nvCxnSpPr>
        <p:spPr>
          <a:xfrm>
            <a:off x="11254854" y="6619164"/>
            <a:ext cx="0" cy="15467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8">
            <a:extLst>
              <a:ext uri="{FF2B5EF4-FFF2-40B4-BE49-F238E27FC236}">
                <a16:creationId xmlns:a16="http://schemas.microsoft.com/office/drawing/2014/main" id="{CD3F1F3A-8C1C-0E9D-ACA9-BF01B8B4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433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2" b="9177"/>
          <a:stretch/>
        </p:blipFill>
        <p:spPr>
          <a:xfrm>
            <a:off x="794970" y="0"/>
            <a:ext cx="11397030" cy="6876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t="10612" r="92085" b="9177"/>
          <a:stretch/>
        </p:blipFill>
        <p:spPr>
          <a:xfrm flipH="1">
            <a:off x="-99089" y="0"/>
            <a:ext cx="900000" cy="68760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 rot="16200000">
            <a:off x="783441" y="-220637"/>
            <a:ext cx="1077086" cy="26439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2" name="Bild 10" descr="FH_Worms_Logo_color_65K_cmyk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" y="712031"/>
            <a:ext cx="1919296" cy="778749"/>
          </a:xfrm>
          <a:prstGeom prst="rect">
            <a:avLst/>
          </a:prstGeom>
        </p:spPr>
      </p:pic>
      <p:sp>
        <p:nvSpPr>
          <p:cNvPr id="14" name="Rechteck 13"/>
          <p:cNvSpPr/>
          <p:nvPr userDrawn="1"/>
        </p:nvSpPr>
        <p:spPr>
          <a:xfrm rot="16200000">
            <a:off x="783441" y="-220637"/>
            <a:ext cx="1077086" cy="26439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6" name="Bild 10" descr="FH_Worms_Logo_color_65K_cmyk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" y="712031"/>
            <a:ext cx="1919296" cy="778749"/>
          </a:xfrm>
          <a:prstGeom prst="rect">
            <a:avLst/>
          </a:prstGeom>
        </p:spPr>
      </p:pic>
      <p:pic>
        <p:nvPicPr>
          <p:cNvPr id="18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590289"/>
            <a:ext cx="4572000" cy="2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3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2" b="10467"/>
          <a:stretch/>
        </p:blipFill>
        <p:spPr>
          <a:xfrm>
            <a:off x="1" y="-18000"/>
            <a:ext cx="12192000" cy="68760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 rot="16200000">
            <a:off x="783441" y="-220637"/>
            <a:ext cx="1077086" cy="26439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2" name="Bild 10" descr="FH_Worms_Logo_color_65K_cmyk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" y="712031"/>
            <a:ext cx="1919296" cy="778749"/>
          </a:xfrm>
          <a:prstGeom prst="rect">
            <a:avLst/>
          </a:prstGeom>
        </p:spPr>
      </p:pic>
      <p:sp>
        <p:nvSpPr>
          <p:cNvPr id="14" name="Rechteck 13"/>
          <p:cNvSpPr/>
          <p:nvPr userDrawn="1"/>
        </p:nvSpPr>
        <p:spPr>
          <a:xfrm rot="16200000">
            <a:off x="783441" y="-220637"/>
            <a:ext cx="1077086" cy="264396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16" name="Bild 10" descr="FH_Worms_Logo_color_65K_cmyk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" y="712031"/>
            <a:ext cx="1919296" cy="778749"/>
          </a:xfrm>
          <a:prstGeom prst="rect">
            <a:avLst/>
          </a:prstGeom>
        </p:spPr>
      </p:pic>
      <p:pic>
        <p:nvPicPr>
          <p:cNvPr id="18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590289"/>
            <a:ext cx="4572000" cy="2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658813" y="2913255"/>
            <a:ext cx="9176503" cy="768845"/>
          </a:xfrm>
          <a:ln>
            <a:noFill/>
          </a:ln>
        </p:spPr>
        <p:txBody>
          <a:bodyPr>
            <a:normAutofit/>
          </a:bodyPr>
          <a:lstStyle>
            <a:lvl1pPr algn="l">
              <a:defRPr sz="2800" b="1">
                <a:solidFill>
                  <a:srgbClr val="07253E"/>
                </a:solidFill>
              </a:defRPr>
            </a:lvl1pPr>
          </a:lstStyle>
          <a:p>
            <a:r>
              <a:rPr lang="en-US" dirty="0" err="1"/>
              <a:t>Präsentationsmaster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8814" y="3581562"/>
            <a:ext cx="7476567" cy="63204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Hochschule</a:t>
            </a:r>
            <a:r>
              <a:rPr lang="en-US" dirty="0"/>
              <a:t> Worms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14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2731624" y="339529"/>
            <a:ext cx="8622175" cy="705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idx="1"/>
          </p:nvPr>
        </p:nvSpPr>
        <p:spPr>
          <a:xfrm>
            <a:off x="664599" y="1634561"/>
            <a:ext cx="10689199" cy="444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9" name="Gerader Verbinder 18"/>
          <p:cNvCxnSpPr/>
          <p:nvPr/>
        </p:nvCxnSpPr>
        <p:spPr>
          <a:xfrm>
            <a:off x="11254854" y="6619164"/>
            <a:ext cx="0" cy="15467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DD86-1D75-443C-A900-90AF647ACD24}" type="datetime1">
              <a:rPr lang="de-DE" smtClean="0"/>
              <a:t>20.06.2023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537048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899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0" y="1630149"/>
            <a:ext cx="52578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0BE8-EAE5-4952-9DDC-96E3F2C5E413}" type="datetime1">
              <a:rPr lang="de-DE" smtClean="0"/>
              <a:t>20.06.2023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3"/>
          </p:nvPr>
        </p:nvSpPr>
        <p:spPr>
          <a:xfrm>
            <a:off x="658813" y="1630149"/>
            <a:ext cx="52578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2658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elder_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DB0A-A3E3-4BFC-A82A-4F522E5C9B73}" type="datetime1">
              <a:rPr lang="de-DE" smtClean="0"/>
              <a:t>20.06.2023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Hochschule Worms  | </a:t>
            </a:r>
            <a:r>
              <a:rPr lang="de-DE" dirty="0" err="1"/>
              <a:t>Digtalisierung</a:t>
            </a:r>
            <a:r>
              <a:rPr lang="de-DE" dirty="0"/>
              <a:t> und Gesellschaft SoSe2021 – Juni 2021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658813" y="1628775"/>
            <a:ext cx="509599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658813" y="2434259"/>
            <a:ext cx="5095993" cy="3951288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6096000" y="1628775"/>
            <a:ext cx="509599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4"/>
          </p:nvPr>
        </p:nvSpPr>
        <p:spPr>
          <a:xfrm>
            <a:off x="6096000" y="2434259"/>
            <a:ext cx="5095993" cy="3951288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1693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7EAB-7C7C-4A3E-B729-7ED99772FA40}" type="datetime1">
              <a:rPr lang="de-DE" smtClean="0"/>
              <a:t>20.06.2023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58813" y="4094471"/>
            <a:ext cx="509599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658813" y="4899955"/>
            <a:ext cx="5095993" cy="1428057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6096000" y="4094471"/>
            <a:ext cx="509599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4"/>
          </p:nvPr>
        </p:nvSpPr>
        <p:spPr>
          <a:xfrm>
            <a:off x="6096000" y="4899955"/>
            <a:ext cx="5095993" cy="1428057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8">
            <a:extLst>
              <a:ext uri="{FF2B5EF4-FFF2-40B4-BE49-F238E27FC236}">
                <a16:creationId xmlns:a16="http://schemas.microsoft.com/office/drawing/2014/main" id="{CCFE7DF6-BC80-CDE5-A7AB-D16C365F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816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02D5-3784-4763-9FEC-A3F35F63274B}" type="datetime1">
              <a:rPr lang="de-DE" smtClean="0"/>
              <a:t>20.06.2023</a:t>
            </a:fld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Fußzeilenplatzhalter 8">
            <a:extLst>
              <a:ext uri="{FF2B5EF4-FFF2-40B4-BE49-F238E27FC236}">
                <a16:creationId xmlns:a16="http://schemas.microsoft.com/office/drawing/2014/main" id="{67D0EAAC-62EE-B718-DC6C-10490642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41075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31624" y="339529"/>
            <a:ext cx="8622175" cy="705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64599" y="1634561"/>
            <a:ext cx="10689199" cy="444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323653" y="6551270"/>
            <a:ext cx="845916" cy="3067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A61A0D-E5C6-4C74-B11C-36879B990864}" type="datetime1">
              <a:rPr lang="de-DE" smtClean="0"/>
              <a:t>20.06.2023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5352" y="6551270"/>
            <a:ext cx="4876144" cy="3067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Hochschule Worms  | Digitalisierung und Gesellschaft SoSe2021 – Juni 2021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353800" y="6551270"/>
            <a:ext cx="485172" cy="306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B5303E9-20F9-41FF-BF26-4E6383FF4C84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0" y="6551271"/>
            <a:ext cx="12192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4" y="335655"/>
            <a:ext cx="1735682" cy="705240"/>
          </a:xfrm>
          <a:prstGeom prst="rect">
            <a:avLst/>
          </a:prstGeom>
        </p:spPr>
      </p:pic>
      <p:cxnSp>
        <p:nvCxnSpPr>
          <p:cNvPr id="9" name="Gerader Verbinder 8"/>
          <p:cNvCxnSpPr/>
          <p:nvPr userDrawn="1"/>
        </p:nvCxnSpPr>
        <p:spPr>
          <a:xfrm>
            <a:off x="0" y="6551271"/>
            <a:ext cx="12192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4" y="335655"/>
            <a:ext cx="1735682" cy="70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63" r:id="rId4"/>
    <p:sldLayoutId id="2147483664" r:id="rId5"/>
    <p:sldLayoutId id="2147483665" r:id="rId6"/>
    <p:sldLayoutId id="2147483673" r:id="rId7"/>
    <p:sldLayoutId id="2147483674" r:id="rId8"/>
    <p:sldLayoutId id="2147483666" r:id="rId9"/>
    <p:sldLayoutId id="2147483667" r:id="rId10"/>
    <p:sldLayoutId id="2147483670" r:id="rId11"/>
    <p:sldLayoutId id="2147483671" r:id="rId12"/>
    <p:sldLayoutId id="214748367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2160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orient="horz" pos="436" userDrawn="1">
          <p15:clr>
            <a:srgbClr val="F26B43"/>
          </p15:clr>
        </p15:guide>
        <p15:guide id="13" pos="211" userDrawn="1">
          <p15:clr>
            <a:srgbClr val="F26B43"/>
          </p15:clr>
        </p15:guide>
        <p15:guide id="14" pos="415" userDrawn="1">
          <p15:clr>
            <a:srgbClr val="F26B43"/>
          </p15:clr>
        </p15:guide>
        <p15:guide id="15" pos="1300" userDrawn="1">
          <p15:clr>
            <a:srgbClr val="F26B43"/>
          </p15:clr>
        </p15:guide>
        <p15:guide id="16" pos="551" userDrawn="1">
          <p15:clr>
            <a:srgbClr val="F26B43"/>
          </p15:clr>
        </p15:guide>
        <p15:guide id="17" orient="horz" pos="663" userDrawn="1">
          <p15:clr>
            <a:srgbClr val="F26B43"/>
          </p15:clr>
        </p15:guide>
        <p15:guide id="18" orient="horz" pos="10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8813" y="2024022"/>
            <a:ext cx="9176503" cy="768845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chemeClr val="tx1"/>
                </a:solidFill>
              </a:rPr>
              <a:t>Implementierung eines Open Source Log-Analyse-Tools zur Erkennung von Cyberangriffen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2772" y="3710876"/>
            <a:ext cx="9248584" cy="768845"/>
          </a:xfrm>
        </p:spPr>
        <p:txBody>
          <a:bodyPr>
            <a:noAutofit/>
          </a:bodyPr>
          <a:lstStyle/>
          <a:p>
            <a:r>
              <a:rPr lang="de-DE" sz="2100" dirty="0"/>
              <a:t>Abschlussarbeit zur Erlangung des akademischen Grades Bachelor </a:t>
            </a:r>
            <a:r>
              <a:rPr lang="de-DE" sz="2100" dirty="0" err="1"/>
              <a:t>of</a:t>
            </a:r>
            <a:r>
              <a:rPr lang="de-DE" sz="2100" dirty="0"/>
              <a:t> Science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B06E1F18-F056-487B-B385-1FB83C179860}"/>
              </a:ext>
            </a:extLst>
          </p:cNvPr>
          <p:cNvSpPr txBox="1">
            <a:spLocks/>
          </p:cNvSpPr>
          <p:nvPr/>
        </p:nvSpPr>
        <p:spPr>
          <a:xfrm>
            <a:off x="658813" y="5134062"/>
            <a:ext cx="6400800" cy="9810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Präsentation: Bruno Macedo da Silva</a:t>
            </a:r>
          </a:p>
          <a:p>
            <a:r>
              <a:rPr lang="de-DE" b="1" dirty="0"/>
              <a:t>Betreuer: Prof. Dr. Zdravko </a:t>
            </a:r>
            <a:r>
              <a:rPr lang="de-DE" b="1" dirty="0" err="1"/>
              <a:t>Bozakov</a:t>
            </a:r>
            <a:endParaRPr lang="de-DE" b="1" dirty="0"/>
          </a:p>
          <a:p>
            <a:r>
              <a:rPr lang="de-DE" dirty="0"/>
              <a:t>Sommersemester 2023 –  05.07.2023</a:t>
            </a:r>
          </a:p>
        </p:txBody>
      </p:sp>
    </p:spTree>
    <p:extLst>
      <p:ext uri="{BB962C8B-B14F-4D97-AF65-F5344CB8AC3E}">
        <p14:creationId xmlns:p14="http://schemas.microsoft.com/office/powerpoint/2010/main" val="204110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6F15-8273-4C35-B779-8F7CBD7D00EF}" type="datetime1">
              <a:rPr lang="de-DE" smtClean="0"/>
              <a:t>20.06.2023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3" name="Grafik 2" descr="Ergebnisse">
            <a:extLst>
              <a:ext uri="{FF2B5EF4-FFF2-40B4-BE49-F238E27FC236}">
                <a16:creationId xmlns:a16="http://schemas.microsoft.com/office/drawing/2014/main" id="{B47B14B3-F3EB-C9B1-6795-7830E3652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68" y="941855"/>
            <a:ext cx="8979408" cy="5492599"/>
          </a:xfrm>
          <a:prstGeom prst="rect">
            <a:avLst/>
          </a:prstGeom>
        </p:spPr>
      </p:pic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AEA24B42-2346-85C7-96AE-BB0BAFEA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80279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731625" y="414972"/>
            <a:ext cx="9107347" cy="1102932"/>
          </a:xfrm>
        </p:spPr>
        <p:txBody>
          <a:bodyPr>
            <a:normAutofit/>
          </a:bodyPr>
          <a:lstStyle/>
          <a:p>
            <a:r>
              <a:rPr lang="de-DE" sz="3200" dirty="0"/>
              <a:t>Literaturverzeichnis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703341" y="3022719"/>
            <a:ext cx="9499138" cy="15092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de-DE" b="1" dirty="0"/>
              <a:t>Pospiech, G., Niethammer, M., Wieser, D., Kuhlemann, F-M.</a:t>
            </a:r>
            <a:r>
              <a:rPr lang="de-DE" dirty="0"/>
              <a:t> (2020) Begegnungen mit der Wirklichkeit. </a:t>
            </a:r>
            <a:r>
              <a:rPr lang="de-DE" i="1" dirty="0"/>
              <a:t>Chancen für fächerübergreifendes Lernen an außerschulischen Lernorten</a:t>
            </a:r>
            <a:r>
              <a:rPr lang="de-DE" dirty="0"/>
              <a:t>. 1. Auflage. Bern: hep Verlag AG.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3DE8-37D6-4684-AC7E-182B2D95E935}" type="datetime1">
              <a:rPr lang="de-DE" smtClean="0"/>
              <a:t>20.06.2023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" name="Fußzeilenplatzhalter 8">
            <a:extLst>
              <a:ext uri="{FF2B5EF4-FFF2-40B4-BE49-F238E27FC236}">
                <a16:creationId xmlns:a16="http://schemas.microsoft.com/office/drawing/2014/main" id="{7A0CB1BB-3567-A8B6-D574-165C9C12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24353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6F15-8273-4C35-B779-8F7CBD7D00EF}" type="datetime1">
              <a:rPr lang="de-DE" smtClean="0"/>
              <a:t>20.06.2023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3" name="Grafik 2" descr="Einleitung">
            <a:extLst>
              <a:ext uri="{FF2B5EF4-FFF2-40B4-BE49-F238E27FC236}">
                <a16:creationId xmlns:a16="http://schemas.microsoft.com/office/drawing/2014/main" id="{FAE72597-550C-3E7D-ED47-B32D801D7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05" y="1044644"/>
            <a:ext cx="8580310" cy="5248476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74B69B8-3BA2-5D4C-1E8C-9F9DDC9F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55342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6F15-8273-4C35-B779-8F7CBD7D00EF}" type="datetime1">
              <a:rPr lang="de-DE" smtClean="0"/>
              <a:t>20.06.2023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74B69B8-3BA2-5D4C-1E8C-9F9DDC9F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/>
              <a:t>Hochschule Worms  | Implementierung eines Open Source Log-Analyse-Tools zur Erkennung von Cyberangriffen | SoSe 2023</a:t>
            </a:r>
            <a:endParaRPr lang="de-DE" dirty="0"/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93B640BE-E331-FCCE-29D0-E140018C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01263"/>
            <a:ext cx="9107347" cy="1102932"/>
          </a:xfrm>
        </p:spPr>
        <p:txBody>
          <a:bodyPr>
            <a:normAutofit/>
          </a:bodyPr>
          <a:lstStyle/>
          <a:p>
            <a:r>
              <a:rPr lang="de-DE" sz="3200" dirty="0"/>
              <a:t>Heutiger Kontext</a:t>
            </a:r>
            <a:endParaRPr lang="de-DE" dirty="0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8A08962D-EABE-3D9C-48ED-F25D7BAD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877" y="1204195"/>
            <a:ext cx="3854373" cy="4748736"/>
          </a:xfrm>
        </p:spPr>
        <p:txBody>
          <a:bodyPr>
            <a:normAutofit/>
          </a:bodyPr>
          <a:lstStyle/>
          <a:p>
            <a:r>
              <a:rPr lang="de-DE" sz="2400" dirty="0"/>
              <a:t>Netzwerkverkehr tausendfach größer als vor 20 Jahren</a:t>
            </a:r>
          </a:p>
          <a:p>
            <a:endParaRPr lang="de-DE" sz="2400" dirty="0"/>
          </a:p>
          <a:p>
            <a:r>
              <a:rPr lang="de-DE" sz="2400" dirty="0"/>
              <a:t>Schwierige manuelle Analysierung</a:t>
            </a:r>
          </a:p>
          <a:p>
            <a:endParaRPr lang="de-DE" sz="2400" dirty="0"/>
          </a:p>
          <a:p>
            <a:r>
              <a:rPr lang="de-DE" sz="2400" dirty="0"/>
              <a:t>Unterscheidung von normalen Nutzungen und Angriffen</a:t>
            </a:r>
          </a:p>
        </p:txBody>
      </p:sp>
      <p:pic>
        <p:nvPicPr>
          <p:cNvPr id="10" name="Grafik 9" descr="Ein Bild, das Screenshot, Diagramm, Kreis, Reihe enthält.&#10;&#10;Automatisch generierte Beschreibung">
            <a:extLst>
              <a:ext uri="{FF2B5EF4-FFF2-40B4-BE49-F238E27FC236}">
                <a16:creationId xmlns:a16="http://schemas.microsoft.com/office/drawing/2014/main" id="{52F6B0DD-B1C0-9265-F6AF-7EDFC5981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52" y="1204195"/>
            <a:ext cx="76295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6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93B640BE-E331-FCCE-29D0-E140018C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624" y="339529"/>
            <a:ext cx="8622175" cy="705241"/>
          </a:xfrm>
        </p:spPr>
        <p:txBody>
          <a:bodyPr anchor="ctr">
            <a:normAutofit/>
          </a:bodyPr>
          <a:lstStyle/>
          <a:p>
            <a:r>
              <a:rPr lang="de-DE" dirty="0"/>
              <a:t>Heutiger Kontext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5E9DE11C-EB20-3DC1-738D-04600F3C1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4727" y="2639209"/>
            <a:ext cx="5257800" cy="1579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Verschiedene Tools zur Verwaltung, Verarbeitung und Analyse von Daten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0323653" y="6551270"/>
            <a:ext cx="845916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A8A6F15-8273-4C35-B779-8F7CBD7D00EF}" type="datetime1">
              <a:rPr lang="de-DE" smtClean="0"/>
              <a:pPr>
                <a:spcAft>
                  <a:spcPts val="600"/>
                </a:spcAft>
              </a:pPr>
              <a:t>20.06.2023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74B69B8-3BA2-5D4C-1E8C-9F9DDC9F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Hochschule Worms  | Implementierung eines Open Source Log-Analyse-Tools zur Erkennung von Cyberangriffen | SoSe 2023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353800" y="6551270"/>
            <a:ext cx="485172" cy="3067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5303E9-20F9-41FF-BF26-4E6383FF4C84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42C1126-3573-C38C-D8A0-51715AD955D6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630068855"/>
              </p:ext>
            </p:extLst>
          </p:nvPr>
        </p:nvGraphicFramePr>
        <p:xfrm>
          <a:off x="6095999" y="1253331"/>
          <a:ext cx="5257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59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93B640BE-E331-FCCE-29D0-E140018C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624" y="339529"/>
            <a:ext cx="8622175" cy="705241"/>
          </a:xfrm>
        </p:spPr>
        <p:txBody>
          <a:bodyPr anchor="ctr">
            <a:normAutofit/>
          </a:bodyPr>
          <a:lstStyle/>
          <a:p>
            <a:r>
              <a:rPr lang="de-DE" dirty="0"/>
              <a:t>Heutiger Kontext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5E9DE11C-EB20-3DC1-738D-04600F3C1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3910" y="2919127"/>
            <a:ext cx="5257800" cy="1019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Beobachtungspunkt in dem Sicherheitsbereich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0323653" y="6551270"/>
            <a:ext cx="845916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A8A6F15-8273-4C35-B779-8F7CBD7D00EF}" type="datetime1">
              <a:rPr lang="de-DE" smtClean="0"/>
              <a:pPr>
                <a:spcAft>
                  <a:spcPts val="600"/>
                </a:spcAft>
              </a:pPr>
              <a:t>20.06.2023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74B69B8-3BA2-5D4C-1E8C-9F9DDC9F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Hochschule Worms  | Implementierung eines Open Source Log-Analyse-Tools zur Erkennung von Cyberangriffen | SoSe 2023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353800" y="6551270"/>
            <a:ext cx="485172" cy="3067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5303E9-20F9-41FF-BF26-4E6383FF4C84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graphicFrame>
        <p:nvGraphicFramePr>
          <p:cNvPr id="16" name="Inhaltsplatzhalter 9">
            <a:extLst>
              <a:ext uri="{FF2B5EF4-FFF2-40B4-BE49-F238E27FC236}">
                <a16:creationId xmlns:a16="http://schemas.microsoft.com/office/drawing/2014/main" id="{37FB995C-7743-7907-B685-1B02145333B3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016767821"/>
              </p:ext>
            </p:extLst>
          </p:nvPr>
        </p:nvGraphicFramePr>
        <p:xfrm>
          <a:off x="658813" y="1630149"/>
          <a:ext cx="5257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002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93B640BE-E331-FCCE-29D0-E140018C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624" y="339529"/>
            <a:ext cx="8622175" cy="705241"/>
          </a:xfrm>
        </p:spPr>
        <p:txBody>
          <a:bodyPr anchor="ctr">
            <a:normAutofit/>
          </a:bodyPr>
          <a:lstStyle/>
          <a:p>
            <a:r>
              <a:rPr lang="de-DE" dirty="0"/>
              <a:t>Problemstellung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0323653" y="6551270"/>
            <a:ext cx="845916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A8A6F15-8273-4C35-B779-8F7CBD7D00EF}" type="datetime1">
              <a:rPr lang="de-DE" smtClean="0"/>
              <a:pPr>
                <a:spcAft>
                  <a:spcPts val="600"/>
                </a:spcAft>
              </a:pPr>
              <a:t>20.06.2023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74B69B8-3BA2-5D4C-1E8C-9F9DDC9F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537048" cy="3067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Hochschule Worms  | Implementierung eines Open Source Log-Analyse-Tools zur Erkennung von Cyberangriffen | SoSe 2023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353800" y="6551270"/>
            <a:ext cx="485172" cy="3067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5303E9-20F9-41FF-BF26-4E6383FF4C8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2AD962B-3F0D-B8FE-B915-3FFFAA928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591676"/>
              </p:ext>
            </p:extLst>
          </p:nvPr>
        </p:nvGraphicFramePr>
        <p:xfrm>
          <a:off x="664599" y="1634561"/>
          <a:ext cx="10689199" cy="444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796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6F15-8273-4C35-B779-8F7CBD7D00EF}" type="datetime1">
              <a:rPr lang="de-DE" smtClean="0"/>
              <a:t>20.06.2023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2" name="Grafik 1" descr="Definitionen">
            <a:extLst>
              <a:ext uri="{FF2B5EF4-FFF2-40B4-BE49-F238E27FC236}">
                <a16:creationId xmlns:a16="http://schemas.microsoft.com/office/drawing/2014/main" id="{89782C9A-F50E-FF17-5632-E49F2CE1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72" y="1099747"/>
            <a:ext cx="8640501" cy="5285293"/>
          </a:xfrm>
          <a:prstGeom prst="rect">
            <a:avLst/>
          </a:prstGeom>
        </p:spPr>
      </p:pic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81A791D2-AEDF-BC83-5ED3-F9BFB68D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73992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6F15-8273-4C35-B779-8F7CBD7D00EF}" type="datetime1">
              <a:rPr lang="de-DE" smtClean="0"/>
              <a:t>20.06.2023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Grafik 7" descr="Implementierung">
            <a:extLst>
              <a:ext uri="{FF2B5EF4-FFF2-40B4-BE49-F238E27FC236}">
                <a16:creationId xmlns:a16="http://schemas.microsoft.com/office/drawing/2014/main" id="{43DA6AF3-8B22-36C3-77D6-F1074E960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90" y="987552"/>
            <a:ext cx="8892219" cy="5439266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F4DBC7F-08DA-94B2-A195-6B6DF8DD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15120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6F15-8273-4C35-B779-8F7CBD7D00EF}" type="datetime1">
              <a:rPr lang="de-DE" smtClean="0"/>
              <a:t>20.06.2023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03E9-20F9-41FF-BF26-4E6383FF4C84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8" name="Grafik 7" descr="Evaluation">
            <a:extLst>
              <a:ext uri="{FF2B5EF4-FFF2-40B4-BE49-F238E27FC236}">
                <a16:creationId xmlns:a16="http://schemas.microsoft.com/office/drawing/2014/main" id="{C928213E-0861-3E74-61AF-D47CA7C69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930670"/>
            <a:ext cx="8915400" cy="5453446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2A61127-3090-853D-F21D-B52C31F4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52" y="6551270"/>
            <a:ext cx="7482184" cy="306729"/>
          </a:xfrm>
        </p:spPr>
        <p:txBody>
          <a:bodyPr/>
          <a:lstStyle/>
          <a:p>
            <a:r>
              <a:rPr lang="de-DE" dirty="0"/>
              <a:t>Hochschule Worms  | Implementierung eines Open Source Log-Analyse-Tools zur Erkennung von Cyberangriffen |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853130726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master_Allgeme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smaster_Allgemein" id="{98A989A2-396F-4F36-83FD-B77350AB78B6}" vid="{B2823E2B-03DC-4C81-89F0-DAACAC2D1A5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360</Words>
  <Application>Microsoft Office PowerPoint</Application>
  <PresentationFormat>Breitbild</PresentationFormat>
  <Paragraphs>61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 3</vt:lpstr>
      <vt:lpstr>Präsentationsmaster_Allgemein</vt:lpstr>
      <vt:lpstr>Implementierung eines Open Source Log-Analyse-Tools zur Erkennung von Cyberangriffen</vt:lpstr>
      <vt:lpstr>PowerPoint-Präsentation</vt:lpstr>
      <vt:lpstr>Heutiger Kontext</vt:lpstr>
      <vt:lpstr>Heutiger Kontext</vt:lpstr>
      <vt:lpstr>Heutiger Kontext</vt:lpstr>
      <vt:lpstr>Problemstellung</vt:lpstr>
      <vt:lpstr>PowerPoint-Präsentation</vt:lpstr>
      <vt:lpstr>PowerPoint-Präsentation</vt:lpstr>
      <vt:lpstr>PowerPoint-Präsentation</vt:lpstr>
      <vt:lpstr>PowerPoint-Präsentation</vt:lpstr>
      <vt:lpstr>Literaturverzeichnis</vt:lpstr>
    </vt:vector>
  </TitlesOfParts>
  <Company>Hochschule Worms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Johanna Ewen</dc:creator>
  <cp:lastModifiedBy>Bruno</cp:lastModifiedBy>
  <cp:revision>58</cp:revision>
  <dcterms:created xsi:type="dcterms:W3CDTF">2021-04-27T09:28:11Z</dcterms:created>
  <dcterms:modified xsi:type="dcterms:W3CDTF">2023-06-20T19:48:42Z</dcterms:modified>
</cp:coreProperties>
</file>