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8" r:id="rId2"/>
    <p:sldId id="295" r:id="rId3"/>
    <p:sldId id="301" r:id="rId4"/>
    <p:sldId id="302" r:id="rId5"/>
    <p:sldId id="305" r:id="rId6"/>
    <p:sldId id="303" r:id="rId7"/>
    <p:sldId id="296" r:id="rId8"/>
    <p:sldId id="306" r:id="rId9"/>
    <p:sldId id="307" r:id="rId10"/>
    <p:sldId id="308" r:id="rId11"/>
    <p:sldId id="310" r:id="rId12"/>
    <p:sldId id="312" r:id="rId13"/>
    <p:sldId id="314" r:id="rId14"/>
    <p:sldId id="319" r:id="rId15"/>
    <p:sldId id="318" r:id="rId16"/>
    <p:sldId id="315" r:id="rId17"/>
    <p:sldId id="321" r:id="rId18"/>
    <p:sldId id="297" r:id="rId19"/>
    <p:sldId id="298" r:id="rId20"/>
    <p:sldId id="299" r:id="rId21"/>
    <p:sldId id="29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4A7"/>
    <a:srgbClr val="002C51"/>
    <a:srgbClr val="64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4E2A0-28A5-45C8-ABAF-8FEA739348A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C0A676-B198-483F-96B3-05937AE9E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 Information Manager (SIM)</a:t>
          </a:r>
        </a:p>
      </dgm:t>
    </dgm:pt>
    <dgm:pt modelId="{94471684-BD46-4C9A-8ABF-7299ABB4CD01}" type="parTrans" cxnId="{C3882CC0-4305-4AD5-9951-B369C5BB0243}">
      <dgm:prSet/>
      <dgm:spPr/>
      <dgm:t>
        <a:bodyPr/>
        <a:lstStyle/>
        <a:p>
          <a:endParaRPr lang="en-US"/>
        </a:p>
      </dgm:t>
    </dgm:pt>
    <dgm:pt modelId="{7A11F482-EF67-43DD-818D-4137B8FACB12}" type="sibTrans" cxnId="{C3882CC0-4305-4AD5-9951-B369C5BB0243}">
      <dgm:prSet/>
      <dgm:spPr/>
      <dgm:t>
        <a:bodyPr/>
        <a:lstStyle/>
        <a:p>
          <a:endParaRPr lang="en-US"/>
        </a:p>
      </dgm:t>
    </dgm:pt>
    <dgm:pt modelId="{0FDE6CA4-4D12-4026-B66C-EF4542BF8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Event Manager (SEM)</a:t>
          </a:r>
        </a:p>
      </dgm:t>
    </dgm:pt>
    <dgm:pt modelId="{170D4B4D-A744-4E1B-A8AA-E1428E2D8974}" type="parTrans" cxnId="{A78D0279-5C10-45EA-9531-9CA78CE3F8C1}">
      <dgm:prSet/>
      <dgm:spPr/>
      <dgm:t>
        <a:bodyPr/>
        <a:lstStyle/>
        <a:p>
          <a:endParaRPr lang="en-US"/>
        </a:p>
      </dgm:t>
    </dgm:pt>
    <dgm:pt modelId="{BB920D59-F5AF-4BA8-A43A-5D3B92E7E4C1}" type="sibTrans" cxnId="{A78D0279-5C10-45EA-9531-9CA78CE3F8C1}">
      <dgm:prSet/>
      <dgm:spPr/>
      <dgm:t>
        <a:bodyPr/>
        <a:lstStyle/>
        <a:p>
          <a:endParaRPr lang="en-US"/>
        </a:p>
      </dgm:t>
    </dgm:pt>
    <dgm:pt modelId="{B035C587-E5C4-478D-BE69-7CAE8D41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Information Event Manager (SIEM)</a:t>
          </a:r>
        </a:p>
      </dgm:t>
    </dgm:pt>
    <dgm:pt modelId="{0242F2D1-2A37-4B65-B620-7700D0966099}" type="parTrans" cxnId="{3764CAEF-FE51-4E0D-9B7F-7D9EC53829F3}">
      <dgm:prSet/>
      <dgm:spPr/>
      <dgm:t>
        <a:bodyPr/>
        <a:lstStyle/>
        <a:p>
          <a:endParaRPr lang="en-US"/>
        </a:p>
      </dgm:t>
    </dgm:pt>
    <dgm:pt modelId="{BDB65F96-5510-4D84-A875-0F27921C2A03}" type="sibTrans" cxnId="{3764CAEF-FE51-4E0D-9B7F-7D9EC53829F3}">
      <dgm:prSet/>
      <dgm:spPr/>
      <dgm:t>
        <a:bodyPr/>
        <a:lstStyle/>
        <a:p>
          <a:endParaRPr lang="en-US"/>
        </a:p>
      </dgm:t>
    </dgm:pt>
    <dgm:pt modelId="{4B5A998C-0D1E-461D-B2C2-AC548E6DD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Intrusion Detection System (IDS)</a:t>
          </a:r>
        </a:p>
      </dgm:t>
    </dgm:pt>
    <dgm:pt modelId="{15399059-2A20-4610-805B-8217A2D27B2C}" type="parTrans" cxnId="{115C0A74-D786-4D7C-9A78-4B27E423EA72}">
      <dgm:prSet/>
      <dgm:spPr/>
      <dgm:t>
        <a:bodyPr/>
        <a:lstStyle/>
        <a:p>
          <a:endParaRPr lang="en-US"/>
        </a:p>
      </dgm:t>
    </dgm:pt>
    <dgm:pt modelId="{58B8E027-9D8B-4B00-B557-F91A18CE1701}" type="sibTrans" cxnId="{115C0A74-D786-4D7C-9A78-4B27E423EA72}">
      <dgm:prSet/>
      <dgm:spPr/>
      <dgm:t>
        <a:bodyPr/>
        <a:lstStyle/>
        <a:p>
          <a:endParaRPr lang="en-US"/>
        </a:p>
      </dgm:t>
    </dgm:pt>
    <dgm:pt modelId="{37A54358-DDF2-4051-BE16-416A5D480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Intrusion Prevention System (IPS)</a:t>
          </a:r>
        </a:p>
      </dgm:t>
    </dgm:pt>
    <dgm:pt modelId="{CB4F28E9-8465-4EB4-962B-57A451D0BF18}" type="parTrans" cxnId="{77512620-AFA0-4F1C-BE0B-307D0F779FC2}">
      <dgm:prSet/>
      <dgm:spPr/>
      <dgm:t>
        <a:bodyPr/>
        <a:lstStyle/>
        <a:p>
          <a:endParaRPr lang="en-US"/>
        </a:p>
      </dgm:t>
    </dgm:pt>
    <dgm:pt modelId="{541F5D41-8351-46DE-9EA9-F59F94CF9056}" type="sibTrans" cxnId="{77512620-AFA0-4F1C-BE0B-307D0F779FC2}">
      <dgm:prSet/>
      <dgm:spPr/>
      <dgm:t>
        <a:bodyPr/>
        <a:lstStyle/>
        <a:p>
          <a:endParaRPr lang="en-US"/>
        </a:p>
      </dgm:t>
    </dgm:pt>
    <dgm:pt modelId="{725A5105-912D-4569-9D84-DC8D9A090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 Analysis Tool</a:t>
          </a:r>
        </a:p>
      </dgm:t>
    </dgm:pt>
    <dgm:pt modelId="{57B56977-D5AA-4D9F-AA68-C0057A78EB7E}" type="parTrans" cxnId="{6C9A1311-ACED-4F37-875D-62E3570A2D50}">
      <dgm:prSet/>
      <dgm:spPr/>
      <dgm:t>
        <a:bodyPr/>
        <a:lstStyle/>
        <a:p>
          <a:endParaRPr lang="en-US"/>
        </a:p>
      </dgm:t>
    </dgm:pt>
    <dgm:pt modelId="{51C7C75B-187E-4D4C-B09D-A593501AF926}" type="sibTrans" cxnId="{6C9A1311-ACED-4F37-875D-62E3570A2D50}">
      <dgm:prSet/>
      <dgm:spPr/>
      <dgm:t>
        <a:bodyPr/>
        <a:lstStyle/>
        <a:p>
          <a:endParaRPr lang="en-US"/>
        </a:p>
      </dgm:t>
    </dgm:pt>
    <dgm:pt modelId="{7CE23D6D-1471-4C79-A2F5-C8F53C21E76E}" type="pres">
      <dgm:prSet presAssocID="{1014E2A0-28A5-45C8-ABAF-8FEA739348AE}" presName="root" presStyleCnt="0">
        <dgm:presLayoutVars>
          <dgm:dir/>
          <dgm:resizeHandles val="exact"/>
        </dgm:presLayoutVars>
      </dgm:prSet>
      <dgm:spPr/>
    </dgm:pt>
    <dgm:pt modelId="{0FEE58F0-5802-4DBD-9D7F-E88B9CFE0EB5}" type="pres">
      <dgm:prSet presAssocID="{60C0A676-B198-483F-96B3-05937AE9EFE3}" presName="compNode" presStyleCnt="0"/>
      <dgm:spPr/>
    </dgm:pt>
    <dgm:pt modelId="{1BB609F3-83DB-42D3-8CFA-179B929B97DE}" type="pres">
      <dgm:prSet presAssocID="{60C0A676-B198-483F-96B3-05937AE9EF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CA3A063A-98F1-4ECF-8DFD-4FA3F989D35C}" type="pres">
      <dgm:prSet presAssocID="{60C0A676-B198-483F-96B3-05937AE9EFE3}" presName="spaceRect" presStyleCnt="0"/>
      <dgm:spPr/>
    </dgm:pt>
    <dgm:pt modelId="{E6861A45-EA52-4860-AF59-6E3A6EF7FB3E}" type="pres">
      <dgm:prSet presAssocID="{60C0A676-B198-483F-96B3-05937AE9EFE3}" presName="textRect" presStyleLbl="revTx" presStyleIdx="0" presStyleCnt="6">
        <dgm:presLayoutVars>
          <dgm:chMax val="1"/>
          <dgm:chPref val="1"/>
        </dgm:presLayoutVars>
      </dgm:prSet>
      <dgm:spPr/>
    </dgm:pt>
    <dgm:pt modelId="{B786B02A-9583-4438-BF5F-59C95A3785CC}" type="pres">
      <dgm:prSet presAssocID="{7A11F482-EF67-43DD-818D-4137B8FACB12}" presName="sibTrans" presStyleCnt="0"/>
      <dgm:spPr/>
    </dgm:pt>
    <dgm:pt modelId="{CE926D1C-94B3-427C-A0BB-462A5ECF3720}" type="pres">
      <dgm:prSet presAssocID="{0FDE6CA4-4D12-4026-B66C-EF4542BF8FDD}" presName="compNode" presStyleCnt="0"/>
      <dgm:spPr/>
    </dgm:pt>
    <dgm:pt modelId="{0B21C3FD-4980-4112-83A8-17ED286AD2AD}" type="pres">
      <dgm:prSet presAssocID="{0FDE6CA4-4D12-4026-B66C-EF4542BF8F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8DC30EA-AA97-4999-A625-4E487712F45E}" type="pres">
      <dgm:prSet presAssocID="{0FDE6CA4-4D12-4026-B66C-EF4542BF8FDD}" presName="spaceRect" presStyleCnt="0"/>
      <dgm:spPr/>
    </dgm:pt>
    <dgm:pt modelId="{84B3ED79-6D88-40D2-BDB2-5F2898DF8E57}" type="pres">
      <dgm:prSet presAssocID="{0FDE6CA4-4D12-4026-B66C-EF4542BF8FDD}" presName="textRect" presStyleLbl="revTx" presStyleIdx="1" presStyleCnt="6">
        <dgm:presLayoutVars>
          <dgm:chMax val="1"/>
          <dgm:chPref val="1"/>
        </dgm:presLayoutVars>
      </dgm:prSet>
      <dgm:spPr/>
    </dgm:pt>
    <dgm:pt modelId="{FCC4509E-3C74-4A84-B119-FD2B02269BA2}" type="pres">
      <dgm:prSet presAssocID="{BB920D59-F5AF-4BA8-A43A-5D3B92E7E4C1}" presName="sibTrans" presStyleCnt="0"/>
      <dgm:spPr/>
    </dgm:pt>
    <dgm:pt modelId="{01EBA803-C341-42D9-BEC5-47E8D26A275D}" type="pres">
      <dgm:prSet presAssocID="{B035C587-E5C4-478D-BE69-7CAE8D412BF6}" presName="compNode" presStyleCnt="0"/>
      <dgm:spPr/>
    </dgm:pt>
    <dgm:pt modelId="{747ACE0A-2E8C-4186-AA3D-EA98932768A0}" type="pres">
      <dgm:prSet presAssocID="{B035C587-E5C4-478D-BE69-7CAE8D412B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ECB426A-96FA-406C-A8A6-EFD52587D5FE}" type="pres">
      <dgm:prSet presAssocID="{B035C587-E5C4-478D-BE69-7CAE8D412BF6}" presName="spaceRect" presStyleCnt="0"/>
      <dgm:spPr/>
    </dgm:pt>
    <dgm:pt modelId="{992DDD06-E5A0-4CAF-9627-C9EA17F7A9C0}" type="pres">
      <dgm:prSet presAssocID="{B035C587-E5C4-478D-BE69-7CAE8D412BF6}" presName="textRect" presStyleLbl="revTx" presStyleIdx="2" presStyleCnt="6">
        <dgm:presLayoutVars>
          <dgm:chMax val="1"/>
          <dgm:chPref val="1"/>
        </dgm:presLayoutVars>
      </dgm:prSet>
      <dgm:spPr/>
    </dgm:pt>
    <dgm:pt modelId="{EE539404-F0F4-40D5-99E8-CDC2297C5B5A}" type="pres">
      <dgm:prSet presAssocID="{BDB65F96-5510-4D84-A875-0F27921C2A03}" presName="sibTrans" presStyleCnt="0"/>
      <dgm:spPr/>
    </dgm:pt>
    <dgm:pt modelId="{08A59493-CDE7-47EC-942D-AA1D1542AFEA}" type="pres">
      <dgm:prSet presAssocID="{4B5A998C-0D1E-461D-B2C2-AC548E6DD5A6}" presName="compNode" presStyleCnt="0"/>
      <dgm:spPr/>
    </dgm:pt>
    <dgm:pt modelId="{DF4F2897-0F3B-4C05-915B-801CE998B36D}" type="pres">
      <dgm:prSet presAssocID="{4B5A998C-0D1E-461D-B2C2-AC548E6DD5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28532C2-7B88-4395-8288-C7613B6983FE}" type="pres">
      <dgm:prSet presAssocID="{4B5A998C-0D1E-461D-B2C2-AC548E6DD5A6}" presName="spaceRect" presStyleCnt="0"/>
      <dgm:spPr/>
    </dgm:pt>
    <dgm:pt modelId="{B0CC8235-B004-4C64-8148-86809E5B4EEC}" type="pres">
      <dgm:prSet presAssocID="{4B5A998C-0D1E-461D-B2C2-AC548E6DD5A6}" presName="textRect" presStyleLbl="revTx" presStyleIdx="3" presStyleCnt="6">
        <dgm:presLayoutVars>
          <dgm:chMax val="1"/>
          <dgm:chPref val="1"/>
        </dgm:presLayoutVars>
      </dgm:prSet>
      <dgm:spPr/>
    </dgm:pt>
    <dgm:pt modelId="{5FCA31DE-F9F5-49C7-829C-8F8BF39C9AE7}" type="pres">
      <dgm:prSet presAssocID="{58B8E027-9D8B-4B00-B557-F91A18CE1701}" presName="sibTrans" presStyleCnt="0"/>
      <dgm:spPr/>
    </dgm:pt>
    <dgm:pt modelId="{D9FD714F-7C91-47F3-A784-55D0D6083724}" type="pres">
      <dgm:prSet presAssocID="{37A54358-DDF2-4051-BE16-416A5D4809F7}" presName="compNode" presStyleCnt="0"/>
      <dgm:spPr/>
    </dgm:pt>
    <dgm:pt modelId="{016A4A49-287A-45A0-83A9-F8332B2D109D}" type="pres">
      <dgm:prSet presAssocID="{37A54358-DDF2-4051-BE16-416A5D4809F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80453D33-299D-44F0-B0CF-7E577FC2AED3}" type="pres">
      <dgm:prSet presAssocID="{37A54358-DDF2-4051-BE16-416A5D4809F7}" presName="spaceRect" presStyleCnt="0"/>
      <dgm:spPr/>
    </dgm:pt>
    <dgm:pt modelId="{56DCB236-257B-4D26-975B-C8184D032642}" type="pres">
      <dgm:prSet presAssocID="{37A54358-DDF2-4051-BE16-416A5D4809F7}" presName="textRect" presStyleLbl="revTx" presStyleIdx="4" presStyleCnt="6">
        <dgm:presLayoutVars>
          <dgm:chMax val="1"/>
          <dgm:chPref val="1"/>
        </dgm:presLayoutVars>
      </dgm:prSet>
      <dgm:spPr/>
    </dgm:pt>
    <dgm:pt modelId="{F4ECB859-E1AC-4577-A4FD-DEEF2CB63364}" type="pres">
      <dgm:prSet presAssocID="{541F5D41-8351-46DE-9EA9-F59F94CF9056}" presName="sibTrans" presStyleCnt="0"/>
      <dgm:spPr/>
    </dgm:pt>
    <dgm:pt modelId="{1742C624-0A4C-43F4-A65A-61FE957C9DEE}" type="pres">
      <dgm:prSet presAssocID="{725A5105-912D-4569-9D84-DC8D9A0906B7}" presName="compNode" presStyleCnt="0"/>
      <dgm:spPr/>
    </dgm:pt>
    <dgm:pt modelId="{4134FDA6-F7B0-4F4E-83CF-D9D11F18A3EC}" type="pres">
      <dgm:prSet presAssocID="{725A5105-912D-4569-9D84-DC8D9A0906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285FAE51-319C-4082-BB14-296C94D2D0FB}" type="pres">
      <dgm:prSet presAssocID="{725A5105-912D-4569-9D84-DC8D9A0906B7}" presName="spaceRect" presStyleCnt="0"/>
      <dgm:spPr/>
    </dgm:pt>
    <dgm:pt modelId="{95D90543-9A30-4F5D-82D7-C30FC039B060}" type="pres">
      <dgm:prSet presAssocID="{725A5105-912D-4569-9D84-DC8D9A0906B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1E75D04-0966-48B4-AFDE-3B36B58452D6}" type="presOf" srcId="{60C0A676-B198-483F-96B3-05937AE9EFE3}" destId="{E6861A45-EA52-4860-AF59-6E3A6EF7FB3E}" srcOrd="0" destOrd="0" presId="urn:microsoft.com/office/officeart/2018/2/layout/IconLabelList"/>
    <dgm:cxn modelId="{6C9A1311-ACED-4F37-875D-62E3570A2D50}" srcId="{1014E2A0-28A5-45C8-ABAF-8FEA739348AE}" destId="{725A5105-912D-4569-9D84-DC8D9A0906B7}" srcOrd="5" destOrd="0" parTransId="{57B56977-D5AA-4D9F-AA68-C0057A78EB7E}" sibTransId="{51C7C75B-187E-4D4C-B09D-A593501AF926}"/>
    <dgm:cxn modelId="{1048F418-7C03-40E3-9625-B761D72A3204}" type="presOf" srcId="{0FDE6CA4-4D12-4026-B66C-EF4542BF8FDD}" destId="{84B3ED79-6D88-40D2-BDB2-5F2898DF8E57}" srcOrd="0" destOrd="0" presId="urn:microsoft.com/office/officeart/2018/2/layout/IconLabelList"/>
    <dgm:cxn modelId="{69E9A41E-651C-48DB-9857-91E42E3B2F76}" type="presOf" srcId="{B035C587-E5C4-478D-BE69-7CAE8D412BF6}" destId="{992DDD06-E5A0-4CAF-9627-C9EA17F7A9C0}" srcOrd="0" destOrd="0" presId="urn:microsoft.com/office/officeart/2018/2/layout/IconLabelList"/>
    <dgm:cxn modelId="{77512620-AFA0-4F1C-BE0B-307D0F779FC2}" srcId="{1014E2A0-28A5-45C8-ABAF-8FEA739348AE}" destId="{37A54358-DDF2-4051-BE16-416A5D4809F7}" srcOrd="4" destOrd="0" parTransId="{CB4F28E9-8465-4EB4-962B-57A451D0BF18}" sibTransId="{541F5D41-8351-46DE-9EA9-F59F94CF9056}"/>
    <dgm:cxn modelId="{7FCDAE2D-DF94-4D91-89D1-9332BF937D13}" type="presOf" srcId="{4B5A998C-0D1E-461D-B2C2-AC548E6DD5A6}" destId="{B0CC8235-B004-4C64-8148-86809E5B4EEC}" srcOrd="0" destOrd="0" presId="urn:microsoft.com/office/officeart/2018/2/layout/IconLabelList"/>
    <dgm:cxn modelId="{7C101134-F88D-45B4-A905-A5DA84F9FB87}" type="presOf" srcId="{37A54358-DDF2-4051-BE16-416A5D4809F7}" destId="{56DCB236-257B-4D26-975B-C8184D032642}" srcOrd="0" destOrd="0" presId="urn:microsoft.com/office/officeart/2018/2/layout/IconLabelList"/>
    <dgm:cxn modelId="{FE995438-2283-46FF-87C9-CBA345BE3BD3}" type="presOf" srcId="{1014E2A0-28A5-45C8-ABAF-8FEA739348AE}" destId="{7CE23D6D-1471-4C79-A2F5-C8F53C21E76E}" srcOrd="0" destOrd="0" presId="urn:microsoft.com/office/officeart/2018/2/layout/IconLabelList"/>
    <dgm:cxn modelId="{115C0A74-D786-4D7C-9A78-4B27E423EA72}" srcId="{1014E2A0-28A5-45C8-ABAF-8FEA739348AE}" destId="{4B5A998C-0D1E-461D-B2C2-AC548E6DD5A6}" srcOrd="3" destOrd="0" parTransId="{15399059-2A20-4610-805B-8217A2D27B2C}" sibTransId="{58B8E027-9D8B-4B00-B557-F91A18CE1701}"/>
    <dgm:cxn modelId="{A78D0279-5C10-45EA-9531-9CA78CE3F8C1}" srcId="{1014E2A0-28A5-45C8-ABAF-8FEA739348AE}" destId="{0FDE6CA4-4D12-4026-B66C-EF4542BF8FDD}" srcOrd="1" destOrd="0" parTransId="{170D4B4D-A744-4E1B-A8AA-E1428E2D8974}" sibTransId="{BB920D59-F5AF-4BA8-A43A-5D3B92E7E4C1}"/>
    <dgm:cxn modelId="{C3882CC0-4305-4AD5-9951-B369C5BB0243}" srcId="{1014E2A0-28A5-45C8-ABAF-8FEA739348AE}" destId="{60C0A676-B198-483F-96B3-05937AE9EFE3}" srcOrd="0" destOrd="0" parTransId="{94471684-BD46-4C9A-8ABF-7299ABB4CD01}" sibTransId="{7A11F482-EF67-43DD-818D-4137B8FACB12}"/>
    <dgm:cxn modelId="{018175CD-4CC7-4CBE-BF98-0E8AE9ECF692}" type="presOf" srcId="{725A5105-912D-4569-9D84-DC8D9A0906B7}" destId="{95D90543-9A30-4F5D-82D7-C30FC039B060}" srcOrd="0" destOrd="0" presId="urn:microsoft.com/office/officeart/2018/2/layout/IconLabelList"/>
    <dgm:cxn modelId="{3764CAEF-FE51-4E0D-9B7F-7D9EC53829F3}" srcId="{1014E2A0-28A5-45C8-ABAF-8FEA739348AE}" destId="{B035C587-E5C4-478D-BE69-7CAE8D412BF6}" srcOrd="2" destOrd="0" parTransId="{0242F2D1-2A37-4B65-B620-7700D0966099}" sibTransId="{BDB65F96-5510-4D84-A875-0F27921C2A03}"/>
    <dgm:cxn modelId="{567B853B-79D0-4575-805E-D51035C931CB}" type="presParOf" srcId="{7CE23D6D-1471-4C79-A2F5-C8F53C21E76E}" destId="{0FEE58F0-5802-4DBD-9D7F-E88B9CFE0EB5}" srcOrd="0" destOrd="0" presId="urn:microsoft.com/office/officeart/2018/2/layout/IconLabelList"/>
    <dgm:cxn modelId="{A571C846-19A7-4037-9BB4-9E628F67F240}" type="presParOf" srcId="{0FEE58F0-5802-4DBD-9D7F-E88B9CFE0EB5}" destId="{1BB609F3-83DB-42D3-8CFA-179B929B97DE}" srcOrd="0" destOrd="0" presId="urn:microsoft.com/office/officeart/2018/2/layout/IconLabelList"/>
    <dgm:cxn modelId="{4C2BDC8F-4031-4C25-A0FF-A238A1FEB8AD}" type="presParOf" srcId="{0FEE58F0-5802-4DBD-9D7F-E88B9CFE0EB5}" destId="{CA3A063A-98F1-4ECF-8DFD-4FA3F989D35C}" srcOrd="1" destOrd="0" presId="urn:microsoft.com/office/officeart/2018/2/layout/IconLabelList"/>
    <dgm:cxn modelId="{3E5E95D8-A4BE-40AA-A3DC-1FE5D842CB18}" type="presParOf" srcId="{0FEE58F0-5802-4DBD-9D7F-E88B9CFE0EB5}" destId="{E6861A45-EA52-4860-AF59-6E3A6EF7FB3E}" srcOrd="2" destOrd="0" presId="urn:microsoft.com/office/officeart/2018/2/layout/IconLabelList"/>
    <dgm:cxn modelId="{6393AF07-5EF0-45D9-95F5-A7CB2E24323A}" type="presParOf" srcId="{7CE23D6D-1471-4C79-A2F5-C8F53C21E76E}" destId="{B786B02A-9583-4438-BF5F-59C95A3785CC}" srcOrd="1" destOrd="0" presId="urn:microsoft.com/office/officeart/2018/2/layout/IconLabelList"/>
    <dgm:cxn modelId="{8AF89178-5FBE-4F23-907C-780653B276F5}" type="presParOf" srcId="{7CE23D6D-1471-4C79-A2F5-C8F53C21E76E}" destId="{CE926D1C-94B3-427C-A0BB-462A5ECF3720}" srcOrd="2" destOrd="0" presId="urn:microsoft.com/office/officeart/2018/2/layout/IconLabelList"/>
    <dgm:cxn modelId="{628161CE-58D0-470A-AFE3-46CC5E15A73A}" type="presParOf" srcId="{CE926D1C-94B3-427C-A0BB-462A5ECF3720}" destId="{0B21C3FD-4980-4112-83A8-17ED286AD2AD}" srcOrd="0" destOrd="0" presId="urn:microsoft.com/office/officeart/2018/2/layout/IconLabelList"/>
    <dgm:cxn modelId="{C6371639-A201-4697-BAF1-4B75D31B93EF}" type="presParOf" srcId="{CE926D1C-94B3-427C-A0BB-462A5ECF3720}" destId="{D8DC30EA-AA97-4999-A625-4E487712F45E}" srcOrd="1" destOrd="0" presId="urn:microsoft.com/office/officeart/2018/2/layout/IconLabelList"/>
    <dgm:cxn modelId="{E97406F9-2CA6-46A4-ADFE-3F8955D354EA}" type="presParOf" srcId="{CE926D1C-94B3-427C-A0BB-462A5ECF3720}" destId="{84B3ED79-6D88-40D2-BDB2-5F2898DF8E57}" srcOrd="2" destOrd="0" presId="urn:microsoft.com/office/officeart/2018/2/layout/IconLabelList"/>
    <dgm:cxn modelId="{F4EAC605-228C-4425-BEEA-87033EB7A6CB}" type="presParOf" srcId="{7CE23D6D-1471-4C79-A2F5-C8F53C21E76E}" destId="{FCC4509E-3C74-4A84-B119-FD2B02269BA2}" srcOrd="3" destOrd="0" presId="urn:microsoft.com/office/officeart/2018/2/layout/IconLabelList"/>
    <dgm:cxn modelId="{EF98E320-4C33-4CEB-B0F1-FF74191836AF}" type="presParOf" srcId="{7CE23D6D-1471-4C79-A2F5-C8F53C21E76E}" destId="{01EBA803-C341-42D9-BEC5-47E8D26A275D}" srcOrd="4" destOrd="0" presId="urn:microsoft.com/office/officeart/2018/2/layout/IconLabelList"/>
    <dgm:cxn modelId="{BEF71BBC-AD2D-4517-B32A-694D29E1CBD6}" type="presParOf" srcId="{01EBA803-C341-42D9-BEC5-47E8D26A275D}" destId="{747ACE0A-2E8C-4186-AA3D-EA98932768A0}" srcOrd="0" destOrd="0" presId="urn:microsoft.com/office/officeart/2018/2/layout/IconLabelList"/>
    <dgm:cxn modelId="{78D3C3EA-8222-4D86-A8CA-5A4E279876D4}" type="presParOf" srcId="{01EBA803-C341-42D9-BEC5-47E8D26A275D}" destId="{BECB426A-96FA-406C-A8A6-EFD52587D5FE}" srcOrd="1" destOrd="0" presId="urn:microsoft.com/office/officeart/2018/2/layout/IconLabelList"/>
    <dgm:cxn modelId="{3D2CD6D3-B1FE-49E3-9A6F-C59E93B2ACBC}" type="presParOf" srcId="{01EBA803-C341-42D9-BEC5-47E8D26A275D}" destId="{992DDD06-E5A0-4CAF-9627-C9EA17F7A9C0}" srcOrd="2" destOrd="0" presId="urn:microsoft.com/office/officeart/2018/2/layout/IconLabelList"/>
    <dgm:cxn modelId="{FF270D9C-47A8-4341-B87F-B02F6D762A27}" type="presParOf" srcId="{7CE23D6D-1471-4C79-A2F5-C8F53C21E76E}" destId="{EE539404-F0F4-40D5-99E8-CDC2297C5B5A}" srcOrd="5" destOrd="0" presId="urn:microsoft.com/office/officeart/2018/2/layout/IconLabelList"/>
    <dgm:cxn modelId="{FE4B2011-A73D-44E1-ABA2-4AE9914334B2}" type="presParOf" srcId="{7CE23D6D-1471-4C79-A2F5-C8F53C21E76E}" destId="{08A59493-CDE7-47EC-942D-AA1D1542AFEA}" srcOrd="6" destOrd="0" presId="urn:microsoft.com/office/officeart/2018/2/layout/IconLabelList"/>
    <dgm:cxn modelId="{E921E49B-4BA3-4F9C-BB1A-4172123B221C}" type="presParOf" srcId="{08A59493-CDE7-47EC-942D-AA1D1542AFEA}" destId="{DF4F2897-0F3B-4C05-915B-801CE998B36D}" srcOrd="0" destOrd="0" presId="urn:microsoft.com/office/officeart/2018/2/layout/IconLabelList"/>
    <dgm:cxn modelId="{395DC98E-2004-4BA1-9836-A6B15FD6514A}" type="presParOf" srcId="{08A59493-CDE7-47EC-942D-AA1D1542AFEA}" destId="{F28532C2-7B88-4395-8288-C7613B6983FE}" srcOrd="1" destOrd="0" presId="urn:microsoft.com/office/officeart/2018/2/layout/IconLabelList"/>
    <dgm:cxn modelId="{6D946FBD-49C6-4CD9-AF8E-BB8949D6D8C1}" type="presParOf" srcId="{08A59493-CDE7-47EC-942D-AA1D1542AFEA}" destId="{B0CC8235-B004-4C64-8148-86809E5B4EEC}" srcOrd="2" destOrd="0" presId="urn:microsoft.com/office/officeart/2018/2/layout/IconLabelList"/>
    <dgm:cxn modelId="{FDAE270F-4EA7-4D96-B25B-1592E24A7A65}" type="presParOf" srcId="{7CE23D6D-1471-4C79-A2F5-C8F53C21E76E}" destId="{5FCA31DE-F9F5-49C7-829C-8F8BF39C9AE7}" srcOrd="7" destOrd="0" presId="urn:microsoft.com/office/officeart/2018/2/layout/IconLabelList"/>
    <dgm:cxn modelId="{54095BB5-7D62-4D22-942A-81FE0707C382}" type="presParOf" srcId="{7CE23D6D-1471-4C79-A2F5-C8F53C21E76E}" destId="{D9FD714F-7C91-47F3-A784-55D0D6083724}" srcOrd="8" destOrd="0" presId="urn:microsoft.com/office/officeart/2018/2/layout/IconLabelList"/>
    <dgm:cxn modelId="{2446708F-EBFD-4D78-B74B-0FBAC2BD7768}" type="presParOf" srcId="{D9FD714F-7C91-47F3-A784-55D0D6083724}" destId="{016A4A49-287A-45A0-83A9-F8332B2D109D}" srcOrd="0" destOrd="0" presId="urn:microsoft.com/office/officeart/2018/2/layout/IconLabelList"/>
    <dgm:cxn modelId="{5B611D55-1611-418D-9FC1-7BCCA48A06C7}" type="presParOf" srcId="{D9FD714F-7C91-47F3-A784-55D0D6083724}" destId="{80453D33-299D-44F0-B0CF-7E577FC2AED3}" srcOrd="1" destOrd="0" presId="urn:microsoft.com/office/officeart/2018/2/layout/IconLabelList"/>
    <dgm:cxn modelId="{0FB663A0-4E60-4FD4-A881-C011C4E2D597}" type="presParOf" srcId="{D9FD714F-7C91-47F3-A784-55D0D6083724}" destId="{56DCB236-257B-4D26-975B-C8184D032642}" srcOrd="2" destOrd="0" presId="urn:microsoft.com/office/officeart/2018/2/layout/IconLabelList"/>
    <dgm:cxn modelId="{B4A28FF7-AF21-4562-962C-894E5CB633CC}" type="presParOf" srcId="{7CE23D6D-1471-4C79-A2F5-C8F53C21E76E}" destId="{F4ECB859-E1AC-4577-A4FD-DEEF2CB63364}" srcOrd="9" destOrd="0" presId="urn:microsoft.com/office/officeart/2018/2/layout/IconLabelList"/>
    <dgm:cxn modelId="{FD3DD911-F7AD-4856-B8D7-2165B0B47289}" type="presParOf" srcId="{7CE23D6D-1471-4C79-A2F5-C8F53C21E76E}" destId="{1742C624-0A4C-43F4-A65A-61FE957C9DEE}" srcOrd="10" destOrd="0" presId="urn:microsoft.com/office/officeart/2018/2/layout/IconLabelList"/>
    <dgm:cxn modelId="{D131085A-4629-4148-83F6-434ED040E7AD}" type="presParOf" srcId="{1742C624-0A4C-43F4-A65A-61FE957C9DEE}" destId="{4134FDA6-F7B0-4F4E-83CF-D9D11F18A3EC}" srcOrd="0" destOrd="0" presId="urn:microsoft.com/office/officeart/2018/2/layout/IconLabelList"/>
    <dgm:cxn modelId="{CAF54151-A96F-4ECA-AA5A-B287004C9AB6}" type="presParOf" srcId="{1742C624-0A4C-43F4-A65A-61FE957C9DEE}" destId="{285FAE51-319C-4082-BB14-296C94D2D0FB}" srcOrd="1" destOrd="0" presId="urn:microsoft.com/office/officeart/2018/2/layout/IconLabelList"/>
    <dgm:cxn modelId="{D977A673-F88C-4F77-905E-23FA59F89030}" type="presParOf" srcId="{1742C624-0A4C-43F4-A65A-61FE957C9DEE}" destId="{95D90543-9A30-4F5D-82D7-C30FC039B0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7B3E0-1462-47CE-BF25-8521E3F1423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DE5477-E0CA-4246-B53C-19EFF4A7B546}">
      <dgm:prSet/>
      <dgm:spPr/>
      <dgm:t>
        <a:bodyPr/>
        <a:lstStyle/>
        <a:p>
          <a:r>
            <a:rPr lang="de-DE"/>
            <a:t>Cyber Kill Chain</a:t>
          </a:r>
          <a:endParaRPr lang="en-US"/>
        </a:p>
      </dgm:t>
    </dgm:pt>
    <dgm:pt modelId="{50459D29-D0A0-469D-AFB5-5CA82985BEC8}" type="parTrans" cxnId="{6AE5DC0A-96AC-458C-9F69-5A81169F16AE}">
      <dgm:prSet/>
      <dgm:spPr/>
      <dgm:t>
        <a:bodyPr/>
        <a:lstStyle/>
        <a:p>
          <a:endParaRPr lang="en-US"/>
        </a:p>
      </dgm:t>
    </dgm:pt>
    <dgm:pt modelId="{5A1295C2-A0E1-45B7-9EB2-26D61D8C38C1}" type="sibTrans" cxnId="{6AE5DC0A-96AC-458C-9F69-5A81169F16AE}">
      <dgm:prSet/>
      <dgm:spPr/>
      <dgm:t>
        <a:bodyPr/>
        <a:lstStyle/>
        <a:p>
          <a:endParaRPr lang="en-US"/>
        </a:p>
      </dgm:t>
    </dgm:pt>
    <dgm:pt modelId="{6E1F0F25-1ECD-4E13-B361-2EE5D5854C73}">
      <dgm:prSet/>
      <dgm:spPr/>
      <dgm:t>
        <a:bodyPr/>
        <a:lstStyle/>
        <a:p>
          <a:r>
            <a:rPr lang="de-DE"/>
            <a:t>Mitre ATT&amp;CK Framework</a:t>
          </a:r>
          <a:endParaRPr lang="en-US"/>
        </a:p>
      </dgm:t>
    </dgm:pt>
    <dgm:pt modelId="{8FCD2D35-E360-4ACB-916F-09C3A0EF2FA3}" type="parTrans" cxnId="{FFBD089A-695B-4EE8-82DB-20791E133B6A}">
      <dgm:prSet/>
      <dgm:spPr/>
      <dgm:t>
        <a:bodyPr/>
        <a:lstStyle/>
        <a:p>
          <a:endParaRPr lang="en-US"/>
        </a:p>
      </dgm:t>
    </dgm:pt>
    <dgm:pt modelId="{5296A014-0AFA-4B46-8518-D00ECCFABC94}" type="sibTrans" cxnId="{FFBD089A-695B-4EE8-82DB-20791E133B6A}">
      <dgm:prSet/>
      <dgm:spPr/>
      <dgm:t>
        <a:bodyPr/>
        <a:lstStyle/>
        <a:p>
          <a:endParaRPr lang="en-US"/>
        </a:p>
      </dgm:t>
    </dgm:pt>
    <dgm:pt modelId="{9AC09381-06A2-4698-BEE7-B171797CCF18}">
      <dgm:prSet/>
      <dgm:spPr/>
      <dgm:t>
        <a:bodyPr/>
        <a:lstStyle/>
        <a:p>
          <a:r>
            <a:rPr lang="en-US"/>
            <a:t>Open Worldwide Application Security Project</a:t>
          </a:r>
        </a:p>
      </dgm:t>
    </dgm:pt>
    <dgm:pt modelId="{B39989EC-81CD-407D-8C87-2884495F3D31}" type="parTrans" cxnId="{4662234A-8B52-4F81-AAB9-82DFFE822249}">
      <dgm:prSet/>
      <dgm:spPr/>
      <dgm:t>
        <a:bodyPr/>
        <a:lstStyle/>
        <a:p>
          <a:endParaRPr lang="en-US"/>
        </a:p>
      </dgm:t>
    </dgm:pt>
    <dgm:pt modelId="{F6D3B440-96A0-44DE-BA2B-CE541CC1EE58}" type="sibTrans" cxnId="{4662234A-8B52-4F81-AAB9-82DFFE822249}">
      <dgm:prSet/>
      <dgm:spPr/>
      <dgm:t>
        <a:bodyPr/>
        <a:lstStyle/>
        <a:p>
          <a:endParaRPr lang="en-US"/>
        </a:p>
      </dgm:t>
    </dgm:pt>
    <dgm:pt modelId="{9FB6D2BC-3B75-4064-A4D2-A1EF69BF02AA}">
      <dgm:prSet/>
      <dgm:spPr/>
      <dgm:t>
        <a:bodyPr/>
        <a:lstStyle/>
        <a:p>
          <a:r>
            <a:rPr lang="de-DE"/>
            <a:t>Diamond Model</a:t>
          </a:r>
          <a:endParaRPr lang="en-US"/>
        </a:p>
      </dgm:t>
    </dgm:pt>
    <dgm:pt modelId="{ECDDAA9F-1E7D-4D02-8C3F-3459C739F86F}" type="parTrans" cxnId="{F202F34C-7C10-4293-8FF3-B8B040BE91F8}">
      <dgm:prSet/>
      <dgm:spPr/>
      <dgm:t>
        <a:bodyPr/>
        <a:lstStyle/>
        <a:p>
          <a:endParaRPr lang="en-US"/>
        </a:p>
      </dgm:t>
    </dgm:pt>
    <dgm:pt modelId="{64DC8929-FC9E-4200-BDFF-75C6CAD296D2}" type="sibTrans" cxnId="{F202F34C-7C10-4293-8FF3-B8B040BE91F8}">
      <dgm:prSet/>
      <dgm:spPr/>
      <dgm:t>
        <a:bodyPr/>
        <a:lstStyle/>
        <a:p>
          <a:endParaRPr lang="en-US"/>
        </a:p>
      </dgm:t>
    </dgm:pt>
    <dgm:pt modelId="{DB7E7183-F5A3-4DFD-BD7E-C982715D9FF1}" type="pres">
      <dgm:prSet presAssocID="{E377B3E0-1462-47CE-BF25-8521E3F1423D}" presName="vert0" presStyleCnt="0">
        <dgm:presLayoutVars>
          <dgm:dir/>
          <dgm:animOne val="branch"/>
          <dgm:animLvl val="lvl"/>
        </dgm:presLayoutVars>
      </dgm:prSet>
      <dgm:spPr/>
    </dgm:pt>
    <dgm:pt modelId="{8A59A701-7113-4B2E-8954-5AD7529D444E}" type="pres">
      <dgm:prSet presAssocID="{E5DE5477-E0CA-4246-B53C-19EFF4A7B546}" presName="thickLine" presStyleLbl="alignNode1" presStyleIdx="0" presStyleCnt="4"/>
      <dgm:spPr/>
    </dgm:pt>
    <dgm:pt modelId="{21DF87C1-1CFD-4AFF-B8A0-D8E355CCDE73}" type="pres">
      <dgm:prSet presAssocID="{E5DE5477-E0CA-4246-B53C-19EFF4A7B546}" presName="horz1" presStyleCnt="0"/>
      <dgm:spPr/>
    </dgm:pt>
    <dgm:pt modelId="{293E0C17-398C-4D9B-916F-BBEB7E1F67F0}" type="pres">
      <dgm:prSet presAssocID="{E5DE5477-E0CA-4246-B53C-19EFF4A7B546}" presName="tx1" presStyleLbl="revTx" presStyleIdx="0" presStyleCnt="4"/>
      <dgm:spPr/>
    </dgm:pt>
    <dgm:pt modelId="{1E338495-8389-47F9-827F-EAC7A00B9C6E}" type="pres">
      <dgm:prSet presAssocID="{E5DE5477-E0CA-4246-B53C-19EFF4A7B546}" presName="vert1" presStyleCnt="0"/>
      <dgm:spPr/>
    </dgm:pt>
    <dgm:pt modelId="{CF209995-A393-4561-B51B-637F8E66DA07}" type="pres">
      <dgm:prSet presAssocID="{6E1F0F25-1ECD-4E13-B361-2EE5D5854C73}" presName="thickLine" presStyleLbl="alignNode1" presStyleIdx="1" presStyleCnt="4"/>
      <dgm:spPr/>
    </dgm:pt>
    <dgm:pt modelId="{05E72903-529E-46F2-9590-6826133A7011}" type="pres">
      <dgm:prSet presAssocID="{6E1F0F25-1ECD-4E13-B361-2EE5D5854C73}" presName="horz1" presStyleCnt="0"/>
      <dgm:spPr/>
    </dgm:pt>
    <dgm:pt modelId="{A24B2387-6C32-4985-B17C-4240E7C81784}" type="pres">
      <dgm:prSet presAssocID="{6E1F0F25-1ECD-4E13-B361-2EE5D5854C73}" presName="tx1" presStyleLbl="revTx" presStyleIdx="1" presStyleCnt="4"/>
      <dgm:spPr/>
    </dgm:pt>
    <dgm:pt modelId="{566F1EEA-797F-4221-A3EC-3F7701F21FBA}" type="pres">
      <dgm:prSet presAssocID="{6E1F0F25-1ECD-4E13-B361-2EE5D5854C73}" presName="vert1" presStyleCnt="0"/>
      <dgm:spPr/>
    </dgm:pt>
    <dgm:pt modelId="{3F3A7F6D-1220-41A0-B226-387FFE2CD53F}" type="pres">
      <dgm:prSet presAssocID="{9AC09381-06A2-4698-BEE7-B171797CCF18}" presName="thickLine" presStyleLbl="alignNode1" presStyleIdx="2" presStyleCnt="4"/>
      <dgm:spPr/>
    </dgm:pt>
    <dgm:pt modelId="{32EA55D3-DD20-488C-923D-E76E5CF9EC30}" type="pres">
      <dgm:prSet presAssocID="{9AC09381-06A2-4698-BEE7-B171797CCF18}" presName="horz1" presStyleCnt="0"/>
      <dgm:spPr/>
    </dgm:pt>
    <dgm:pt modelId="{72F55976-C74B-4C0C-A399-9F1BB1D1817E}" type="pres">
      <dgm:prSet presAssocID="{9AC09381-06A2-4698-BEE7-B171797CCF18}" presName="tx1" presStyleLbl="revTx" presStyleIdx="2" presStyleCnt="4"/>
      <dgm:spPr/>
    </dgm:pt>
    <dgm:pt modelId="{E85E2FC5-ED3B-4FDF-9AED-7BAA7E5A25D7}" type="pres">
      <dgm:prSet presAssocID="{9AC09381-06A2-4698-BEE7-B171797CCF18}" presName="vert1" presStyleCnt="0"/>
      <dgm:spPr/>
    </dgm:pt>
    <dgm:pt modelId="{57499920-1876-4A49-9DF0-0ADEF4D6789B}" type="pres">
      <dgm:prSet presAssocID="{9FB6D2BC-3B75-4064-A4D2-A1EF69BF02AA}" presName="thickLine" presStyleLbl="alignNode1" presStyleIdx="3" presStyleCnt="4"/>
      <dgm:spPr/>
    </dgm:pt>
    <dgm:pt modelId="{86F8ED41-0582-48C8-86B2-FC3E72EE801F}" type="pres">
      <dgm:prSet presAssocID="{9FB6D2BC-3B75-4064-A4D2-A1EF69BF02AA}" presName="horz1" presStyleCnt="0"/>
      <dgm:spPr/>
    </dgm:pt>
    <dgm:pt modelId="{B20CE9EF-1155-4583-A027-040BE1C4E276}" type="pres">
      <dgm:prSet presAssocID="{9FB6D2BC-3B75-4064-A4D2-A1EF69BF02AA}" presName="tx1" presStyleLbl="revTx" presStyleIdx="3" presStyleCnt="4"/>
      <dgm:spPr/>
    </dgm:pt>
    <dgm:pt modelId="{5E115AD5-7CBC-41A1-92F9-0EAE46839468}" type="pres">
      <dgm:prSet presAssocID="{9FB6D2BC-3B75-4064-A4D2-A1EF69BF02AA}" presName="vert1" presStyleCnt="0"/>
      <dgm:spPr/>
    </dgm:pt>
  </dgm:ptLst>
  <dgm:cxnLst>
    <dgm:cxn modelId="{6AE5DC0A-96AC-458C-9F69-5A81169F16AE}" srcId="{E377B3E0-1462-47CE-BF25-8521E3F1423D}" destId="{E5DE5477-E0CA-4246-B53C-19EFF4A7B546}" srcOrd="0" destOrd="0" parTransId="{50459D29-D0A0-469D-AFB5-5CA82985BEC8}" sibTransId="{5A1295C2-A0E1-45B7-9EB2-26D61D8C38C1}"/>
    <dgm:cxn modelId="{6E5C3E35-B988-484E-B481-A2022764163A}" type="presOf" srcId="{9AC09381-06A2-4698-BEE7-B171797CCF18}" destId="{72F55976-C74B-4C0C-A399-9F1BB1D1817E}" srcOrd="0" destOrd="0" presId="urn:microsoft.com/office/officeart/2008/layout/LinedList"/>
    <dgm:cxn modelId="{2BC7C137-0B1F-4D26-B5AC-0BEC5A88E2EA}" type="presOf" srcId="{9FB6D2BC-3B75-4064-A4D2-A1EF69BF02AA}" destId="{B20CE9EF-1155-4583-A027-040BE1C4E276}" srcOrd="0" destOrd="0" presId="urn:microsoft.com/office/officeart/2008/layout/LinedList"/>
    <dgm:cxn modelId="{75F3F33D-7677-4E0D-9754-BF18BD6B18D6}" type="presOf" srcId="{E377B3E0-1462-47CE-BF25-8521E3F1423D}" destId="{DB7E7183-F5A3-4DFD-BD7E-C982715D9FF1}" srcOrd="0" destOrd="0" presId="urn:microsoft.com/office/officeart/2008/layout/LinedList"/>
    <dgm:cxn modelId="{4662234A-8B52-4F81-AAB9-82DFFE822249}" srcId="{E377B3E0-1462-47CE-BF25-8521E3F1423D}" destId="{9AC09381-06A2-4698-BEE7-B171797CCF18}" srcOrd="2" destOrd="0" parTransId="{B39989EC-81CD-407D-8C87-2884495F3D31}" sibTransId="{F6D3B440-96A0-44DE-BA2B-CE541CC1EE58}"/>
    <dgm:cxn modelId="{F202F34C-7C10-4293-8FF3-B8B040BE91F8}" srcId="{E377B3E0-1462-47CE-BF25-8521E3F1423D}" destId="{9FB6D2BC-3B75-4064-A4D2-A1EF69BF02AA}" srcOrd="3" destOrd="0" parTransId="{ECDDAA9F-1E7D-4D02-8C3F-3459C739F86F}" sibTransId="{64DC8929-FC9E-4200-BDFF-75C6CAD296D2}"/>
    <dgm:cxn modelId="{FFBD089A-695B-4EE8-82DB-20791E133B6A}" srcId="{E377B3E0-1462-47CE-BF25-8521E3F1423D}" destId="{6E1F0F25-1ECD-4E13-B361-2EE5D5854C73}" srcOrd="1" destOrd="0" parTransId="{8FCD2D35-E360-4ACB-916F-09C3A0EF2FA3}" sibTransId="{5296A014-0AFA-4B46-8518-D00ECCFABC94}"/>
    <dgm:cxn modelId="{ED064A9E-D6E9-4EA3-B550-AC44F606FDB1}" type="presOf" srcId="{E5DE5477-E0CA-4246-B53C-19EFF4A7B546}" destId="{293E0C17-398C-4D9B-916F-BBEB7E1F67F0}" srcOrd="0" destOrd="0" presId="urn:microsoft.com/office/officeart/2008/layout/LinedList"/>
    <dgm:cxn modelId="{975749E0-AE92-446B-9C8F-45172F13A436}" type="presOf" srcId="{6E1F0F25-1ECD-4E13-B361-2EE5D5854C73}" destId="{A24B2387-6C32-4985-B17C-4240E7C81784}" srcOrd="0" destOrd="0" presId="urn:microsoft.com/office/officeart/2008/layout/LinedList"/>
    <dgm:cxn modelId="{39CEA658-9B65-467C-9072-6B1F17700F0A}" type="presParOf" srcId="{DB7E7183-F5A3-4DFD-BD7E-C982715D9FF1}" destId="{8A59A701-7113-4B2E-8954-5AD7529D444E}" srcOrd="0" destOrd="0" presId="urn:microsoft.com/office/officeart/2008/layout/LinedList"/>
    <dgm:cxn modelId="{7C347068-093B-424D-8CD0-B5C8FE379DF4}" type="presParOf" srcId="{DB7E7183-F5A3-4DFD-BD7E-C982715D9FF1}" destId="{21DF87C1-1CFD-4AFF-B8A0-D8E355CCDE73}" srcOrd="1" destOrd="0" presId="urn:microsoft.com/office/officeart/2008/layout/LinedList"/>
    <dgm:cxn modelId="{B6559B46-D80C-4596-838D-301B85EF02BC}" type="presParOf" srcId="{21DF87C1-1CFD-4AFF-B8A0-D8E355CCDE73}" destId="{293E0C17-398C-4D9B-916F-BBEB7E1F67F0}" srcOrd="0" destOrd="0" presId="urn:microsoft.com/office/officeart/2008/layout/LinedList"/>
    <dgm:cxn modelId="{0BE17CA2-C00D-44D3-B3A1-C5043EA3261C}" type="presParOf" srcId="{21DF87C1-1CFD-4AFF-B8A0-D8E355CCDE73}" destId="{1E338495-8389-47F9-827F-EAC7A00B9C6E}" srcOrd="1" destOrd="0" presId="urn:microsoft.com/office/officeart/2008/layout/LinedList"/>
    <dgm:cxn modelId="{0116E23D-9F7E-4F64-8008-ADF3D0774240}" type="presParOf" srcId="{DB7E7183-F5A3-4DFD-BD7E-C982715D9FF1}" destId="{CF209995-A393-4561-B51B-637F8E66DA07}" srcOrd="2" destOrd="0" presId="urn:microsoft.com/office/officeart/2008/layout/LinedList"/>
    <dgm:cxn modelId="{E1D00E82-F616-4072-8D12-B8DDF6CE0A2B}" type="presParOf" srcId="{DB7E7183-F5A3-4DFD-BD7E-C982715D9FF1}" destId="{05E72903-529E-46F2-9590-6826133A7011}" srcOrd="3" destOrd="0" presId="urn:microsoft.com/office/officeart/2008/layout/LinedList"/>
    <dgm:cxn modelId="{CBBE7BA9-E311-4D31-9D70-1DD24CB5F1DD}" type="presParOf" srcId="{05E72903-529E-46F2-9590-6826133A7011}" destId="{A24B2387-6C32-4985-B17C-4240E7C81784}" srcOrd="0" destOrd="0" presId="urn:microsoft.com/office/officeart/2008/layout/LinedList"/>
    <dgm:cxn modelId="{36B0BFF8-FB57-4F8E-B018-B3802F25AC9B}" type="presParOf" srcId="{05E72903-529E-46F2-9590-6826133A7011}" destId="{566F1EEA-797F-4221-A3EC-3F7701F21FBA}" srcOrd="1" destOrd="0" presId="urn:microsoft.com/office/officeart/2008/layout/LinedList"/>
    <dgm:cxn modelId="{F7EC5138-803A-44DC-9D36-00414BB7DF79}" type="presParOf" srcId="{DB7E7183-F5A3-4DFD-BD7E-C982715D9FF1}" destId="{3F3A7F6D-1220-41A0-B226-387FFE2CD53F}" srcOrd="4" destOrd="0" presId="urn:microsoft.com/office/officeart/2008/layout/LinedList"/>
    <dgm:cxn modelId="{139EAF1B-D40E-400A-B742-8B050D5DDE6A}" type="presParOf" srcId="{DB7E7183-F5A3-4DFD-BD7E-C982715D9FF1}" destId="{32EA55D3-DD20-488C-923D-E76E5CF9EC30}" srcOrd="5" destOrd="0" presId="urn:microsoft.com/office/officeart/2008/layout/LinedList"/>
    <dgm:cxn modelId="{ED2685C9-31BE-4382-8CAF-CDD687AE619F}" type="presParOf" srcId="{32EA55D3-DD20-488C-923D-E76E5CF9EC30}" destId="{72F55976-C74B-4C0C-A399-9F1BB1D1817E}" srcOrd="0" destOrd="0" presId="urn:microsoft.com/office/officeart/2008/layout/LinedList"/>
    <dgm:cxn modelId="{C4818AA3-417B-423E-BE34-F5B3851CCAC8}" type="presParOf" srcId="{32EA55D3-DD20-488C-923D-E76E5CF9EC30}" destId="{E85E2FC5-ED3B-4FDF-9AED-7BAA7E5A25D7}" srcOrd="1" destOrd="0" presId="urn:microsoft.com/office/officeart/2008/layout/LinedList"/>
    <dgm:cxn modelId="{EDFCD10A-6C2A-4CF8-A24A-2AE3973F318D}" type="presParOf" srcId="{DB7E7183-F5A3-4DFD-BD7E-C982715D9FF1}" destId="{57499920-1876-4A49-9DF0-0ADEF4D6789B}" srcOrd="6" destOrd="0" presId="urn:microsoft.com/office/officeart/2008/layout/LinedList"/>
    <dgm:cxn modelId="{770B4599-D1DD-4F45-A1A3-E38BCC7B7AE0}" type="presParOf" srcId="{DB7E7183-F5A3-4DFD-BD7E-C982715D9FF1}" destId="{86F8ED41-0582-48C8-86B2-FC3E72EE801F}" srcOrd="7" destOrd="0" presId="urn:microsoft.com/office/officeart/2008/layout/LinedList"/>
    <dgm:cxn modelId="{80F1CCC5-AA36-4BCA-8D65-7866BA9B9AB5}" type="presParOf" srcId="{86F8ED41-0582-48C8-86B2-FC3E72EE801F}" destId="{B20CE9EF-1155-4583-A027-040BE1C4E276}" srcOrd="0" destOrd="0" presId="urn:microsoft.com/office/officeart/2008/layout/LinedList"/>
    <dgm:cxn modelId="{EF042245-2BED-455E-8C43-E8351FDC3782}" type="presParOf" srcId="{86F8ED41-0582-48C8-86B2-FC3E72EE801F}" destId="{5E115AD5-7CBC-41A1-92F9-0EAE468394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86883-C70D-4BF3-8570-61F42A5752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1142E-2CD3-45CE-A36F-23484F9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Definition und Recherche </a:t>
          </a:r>
          <a:r>
            <a:rPr lang="en-US" dirty="0" err="1"/>
            <a:t>über</a:t>
          </a:r>
          <a:r>
            <a:rPr lang="en-US" dirty="0"/>
            <a:t> Tools, um </a:t>
          </a:r>
          <a:r>
            <a:rPr lang="en-US" dirty="0" err="1"/>
            <a:t>Cyberangriffe</a:t>
          </a:r>
          <a:r>
            <a:rPr lang="en-US" dirty="0"/>
            <a:t> </a:t>
          </a:r>
          <a:r>
            <a:rPr lang="en-US" dirty="0" err="1"/>
            <a:t>zu</a:t>
          </a:r>
          <a:r>
            <a:rPr lang="en-US" dirty="0"/>
            <a:t> </a:t>
          </a:r>
          <a:r>
            <a:rPr lang="en-US" dirty="0" err="1"/>
            <a:t>erkennen</a:t>
          </a:r>
          <a:endParaRPr lang="en-US" dirty="0"/>
        </a:p>
      </dgm:t>
    </dgm:pt>
    <dgm:pt modelId="{D257E7FE-6741-42AF-88D1-82086276C3EB}" type="parTrans" cxnId="{40AE1C19-4013-4B0A-B26C-44CECECDC124}">
      <dgm:prSet/>
      <dgm:spPr/>
      <dgm:t>
        <a:bodyPr/>
        <a:lstStyle/>
        <a:p>
          <a:endParaRPr lang="en-US"/>
        </a:p>
      </dgm:t>
    </dgm:pt>
    <dgm:pt modelId="{A40BABFA-6DC9-40AB-90C7-CA043FD5CB95}" type="sibTrans" cxnId="{40AE1C19-4013-4B0A-B26C-44CECECDC124}">
      <dgm:prSet/>
      <dgm:spPr/>
      <dgm:t>
        <a:bodyPr/>
        <a:lstStyle/>
        <a:p>
          <a:endParaRPr lang="en-US"/>
        </a:p>
      </dgm:t>
    </dgm:pt>
    <dgm:pt modelId="{870B65F4-CCDF-4896-B4F5-B518078F32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Erkennung</a:t>
          </a:r>
          <a:r>
            <a:rPr lang="en-US" dirty="0"/>
            <a:t> von </a:t>
          </a:r>
          <a:r>
            <a:rPr lang="en-US" dirty="0" err="1"/>
            <a:t>Cyberangriffen</a:t>
          </a:r>
          <a:r>
            <a:rPr lang="en-US" dirty="0"/>
            <a:t> </a:t>
          </a:r>
          <a:r>
            <a:rPr lang="en-US" dirty="0" err="1"/>
            <a:t>nach</a:t>
          </a:r>
          <a:r>
            <a:rPr lang="en-US" dirty="0"/>
            <a:t> </a:t>
          </a:r>
          <a:r>
            <a:rPr lang="en-US" dirty="0" err="1"/>
            <a:t>vordefinierten</a:t>
          </a:r>
          <a:r>
            <a:rPr lang="en-US" dirty="0"/>
            <a:t> </a:t>
          </a:r>
          <a:r>
            <a:rPr lang="en-US" dirty="0" err="1"/>
            <a:t>Regeln</a:t>
          </a:r>
          <a:r>
            <a:rPr lang="en-US" dirty="0"/>
            <a:t> und Standards</a:t>
          </a:r>
        </a:p>
      </dgm:t>
    </dgm:pt>
    <dgm:pt modelId="{15C66D6E-3236-4C3B-BE57-5921BD2469FC}" type="parTrans" cxnId="{EE209FB9-3D37-4691-BCD8-187AA9C416C8}">
      <dgm:prSet/>
      <dgm:spPr/>
      <dgm:t>
        <a:bodyPr/>
        <a:lstStyle/>
        <a:p>
          <a:endParaRPr lang="en-US"/>
        </a:p>
      </dgm:t>
    </dgm:pt>
    <dgm:pt modelId="{C6201DF5-04C2-486D-BD09-5234AEAF58DC}" type="sibTrans" cxnId="{EE209FB9-3D37-4691-BCD8-187AA9C416C8}">
      <dgm:prSet/>
      <dgm:spPr/>
      <dgm:t>
        <a:bodyPr/>
        <a:lstStyle/>
        <a:p>
          <a:endParaRPr lang="en-US"/>
        </a:p>
      </dgm:t>
    </dgm:pt>
    <dgm:pt modelId="{AD4F6233-6035-4031-9968-55963DD6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Definition der </a:t>
          </a:r>
          <a:r>
            <a:rPr lang="en-US" dirty="0" err="1"/>
            <a:t>Regeln</a:t>
          </a:r>
          <a:r>
            <a:rPr lang="en-US" dirty="0"/>
            <a:t> </a:t>
          </a:r>
          <a:r>
            <a:rPr lang="en-US" dirty="0" err="1"/>
            <a:t>zur</a:t>
          </a:r>
          <a:r>
            <a:rPr lang="en-US" dirty="0"/>
            <a:t> </a:t>
          </a:r>
          <a:r>
            <a:rPr lang="en-US" dirty="0" err="1"/>
            <a:t>Detektion</a:t>
          </a:r>
          <a:r>
            <a:rPr lang="en-US" dirty="0"/>
            <a:t> von </a:t>
          </a:r>
          <a:r>
            <a:rPr lang="en-US" dirty="0" err="1"/>
            <a:t>Angriffe</a:t>
          </a:r>
          <a:endParaRPr lang="en-US" dirty="0"/>
        </a:p>
      </dgm:t>
    </dgm:pt>
    <dgm:pt modelId="{E565DB55-263D-4C86-9CA8-9C7971ABC35E}" type="parTrans" cxnId="{C7696DAC-9F4F-4D7D-AD9A-B3B99A95BC54}">
      <dgm:prSet/>
      <dgm:spPr/>
      <dgm:t>
        <a:bodyPr/>
        <a:lstStyle/>
        <a:p>
          <a:endParaRPr lang="en-US"/>
        </a:p>
      </dgm:t>
    </dgm:pt>
    <dgm:pt modelId="{9C340C70-C95B-48D0-8A36-0AD1D003F4CC}" type="sibTrans" cxnId="{C7696DAC-9F4F-4D7D-AD9A-B3B99A95BC54}">
      <dgm:prSet/>
      <dgm:spPr/>
      <dgm:t>
        <a:bodyPr/>
        <a:lstStyle/>
        <a:p>
          <a:endParaRPr lang="en-US"/>
        </a:p>
      </dgm:t>
    </dgm:pt>
    <dgm:pt modelId="{691C3518-CDD3-4326-8DBD-F958B540227A}" type="pres">
      <dgm:prSet presAssocID="{4C386883-C70D-4BF3-8570-61F42A5752A6}" presName="root" presStyleCnt="0">
        <dgm:presLayoutVars>
          <dgm:dir/>
          <dgm:resizeHandles val="exact"/>
        </dgm:presLayoutVars>
      </dgm:prSet>
      <dgm:spPr/>
    </dgm:pt>
    <dgm:pt modelId="{9F25D6BD-1DF0-46F6-A66D-ECA18E2DBC25}" type="pres">
      <dgm:prSet presAssocID="{0EA1142E-2CD3-45CE-A36F-23484F9ACD52}" presName="compNode" presStyleCnt="0"/>
      <dgm:spPr/>
    </dgm:pt>
    <dgm:pt modelId="{C2EB1261-6454-40F0-8992-09872ACF706E}" type="pres">
      <dgm:prSet presAssocID="{0EA1142E-2CD3-45CE-A36F-23484F9ACD52}" presName="bgRect" presStyleLbl="bgShp" presStyleIdx="0" presStyleCnt="3"/>
      <dgm:spPr/>
    </dgm:pt>
    <dgm:pt modelId="{94ADEF37-4263-471C-9D7B-0C47229EF81B}" type="pres">
      <dgm:prSet presAssocID="{0EA1142E-2CD3-45CE-A36F-23484F9ACD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4AD2A4-4D76-4C1F-9AF7-3CA080B3979D}" type="pres">
      <dgm:prSet presAssocID="{0EA1142E-2CD3-45CE-A36F-23484F9ACD52}" presName="spaceRect" presStyleCnt="0"/>
      <dgm:spPr/>
    </dgm:pt>
    <dgm:pt modelId="{6E1220AA-71A0-484F-B5B6-2E238D0E54A9}" type="pres">
      <dgm:prSet presAssocID="{0EA1142E-2CD3-45CE-A36F-23484F9ACD52}" presName="parTx" presStyleLbl="revTx" presStyleIdx="0" presStyleCnt="3">
        <dgm:presLayoutVars>
          <dgm:chMax val="0"/>
          <dgm:chPref val="0"/>
        </dgm:presLayoutVars>
      </dgm:prSet>
      <dgm:spPr/>
    </dgm:pt>
    <dgm:pt modelId="{9402C482-4382-4BD6-8781-64F66445046C}" type="pres">
      <dgm:prSet presAssocID="{A40BABFA-6DC9-40AB-90C7-CA043FD5CB95}" presName="sibTrans" presStyleCnt="0"/>
      <dgm:spPr/>
    </dgm:pt>
    <dgm:pt modelId="{BA103B27-B42A-44D3-98A6-15C4F39F9457}" type="pres">
      <dgm:prSet presAssocID="{870B65F4-CCDF-4896-B4F5-B518078F3208}" presName="compNode" presStyleCnt="0"/>
      <dgm:spPr/>
    </dgm:pt>
    <dgm:pt modelId="{96333B49-7381-4628-B89D-FF1FEF319241}" type="pres">
      <dgm:prSet presAssocID="{870B65F4-CCDF-4896-B4F5-B518078F3208}" presName="bgRect" presStyleLbl="bgShp" presStyleIdx="1" presStyleCnt="3"/>
      <dgm:spPr/>
    </dgm:pt>
    <dgm:pt modelId="{FC6B192C-D1D9-4C22-9587-A974A05C9CB4}" type="pres">
      <dgm:prSet presAssocID="{870B65F4-CCDF-4896-B4F5-B518078F32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BB1E448B-C6DA-49DA-8107-227CE1F70DCD}" type="pres">
      <dgm:prSet presAssocID="{870B65F4-CCDF-4896-B4F5-B518078F3208}" presName="spaceRect" presStyleCnt="0"/>
      <dgm:spPr/>
    </dgm:pt>
    <dgm:pt modelId="{37EF0EC1-801F-4E22-ADCA-E3A7C10B1C54}" type="pres">
      <dgm:prSet presAssocID="{870B65F4-CCDF-4896-B4F5-B518078F3208}" presName="parTx" presStyleLbl="revTx" presStyleIdx="1" presStyleCnt="3">
        <dgm:presLayoutVars>
          <dgm:chMax val="0"/>
          <dgm:chPref val="0"/>
        </dgm:presLayoutVars>
      </dgm:prSet>
      <dgm:spPr/>
    </dgm:pt>
    <dgm:pt modelId="{587A6E38-B4E8-41CA-8D40-C6CCE8033D53}" type="pres">
      <dgm:prSet presAssocID="{C6201DF5-04C2-486D-BD09-5234AEAF58DC}" presName="sibTrans" presStyleCnt="0"/>
      <dgm:spPr/>
    </dgm:pt>
    <dgm:pt modelId="{36BBFCDA-3C87-4D86-AEC8-99D7EA1467A0}" type="pres">
      <dgm:prSet presAssocID="{AD4F6233-6035-4031-9968-55963DD6E97C}" presName="compNode" presStyleCnt="0"/>
      <dgm:spPr/>
    </dgm:pt>
    <dgm:pt modelId="{A17E211F-9782-40B7-92B1-061B899C47BE}" type="pres">
      <dgm:prSet presAssocID="{AD4F6233-6035-4031-9968-55963DD6E97C}" presName="bgRect" presStyleLbl="bgShp" presStyleIdx="2" presStyleCnt="3"/>
      <dgm:spPr/>
    </dgm:pt>
    <dgm:pt modelId="{910A4AD7-3786-4D42-B161-24317AEABCCB}" type="pres">
      <dgm:prSet presAssocID="{AD4F6233-6035-4031-9968-55963DD6E9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3A5FC0A4-B508-42E6-B5D5-D71F986D80F6}" type="pres">
      <dgm:prSet presAssocID="{AD4F6233-6035-4031-9968-55963DD6E97C}" presName="spaceRect" presStyleCnt="0"/>
      <dgm:spPr/>
    </dgm:pt>
    <dgm:pt modelId="{BF5C19D0-62E5-4C9A-91CC-D75C02749B01}" type="pres">
      <dgm:prSet presAssocID="{AD4F6233-6035-4031-9968-55963DD6E9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B4A404-AEAA-4578-B342-EF0FB141C1F3}" type="presOf" srcId="{870B65F4-CCDF-4896-B4F5-B518078F3208}" destId="{37EF0EC1-801F-4E22-ADCA-E3A7C10B1C54}" srcOrd="0" destOrd="0" presId="urn:microsoft.com/office/officeart/2018/2/layout/IconVerticalSolidList"/>
    <dgm:cxn modelId="{40AE1C19-4013-4B0A-B26C-44CECECDC124}" srcId="{4C386883-C70D-4BF3-8570-61F42A5752A6}" destId="{0EA1142E-2CD3-45CE-A36F-23484F9ACD52}" srcOrd="0" destOrd="0" parTransId="{D257E7FE-6741-42AF-88D1-82086276C3EB}" sibTransId="{A40BABFA-6DC9-40AB-90C7-CA043FD5CB95}"/>
    <dgm:cxn modelId="{DADE9739-96AE-4603-8797-999EB4977D4C}" type="presOf" srcId="{0EA1142E-2CD3-45CE-A36F-23484F9ACD52}" destId="{6E1220AA-71A0-484F-B5B6-2E238D0E54A9}" srcOrd="0" destOrd="0" presId="urn:microsoft.com/office/officeart/2018/2/layout/IconVerticalSolidList"/>
    <dgm:cxn modelId="{89B5BB57-6BEF-48DC-AF0D-4582BEA8DEA4}" type="presOf" srcId="{4C386883-C70D-4BF3-8570-61F42A5752A6}" destId="{691C3518-CDD3-4326-8DBD-F958B540227A}" srcOrd="0" destOrd="0" presId="urn:microsoft.com/office/officeart/2018/2/layout/IconVerticalSolidList"/>
    <dgm:cxn modelId="{320E0690-7F28-4CB9-A28C-C6B8F650EC30}" type="presOf" srcId="{AD4F6233-6035-4031-9968-55963DD6E97C}" destId="{BF5C19D0-62E5-4C9A-91CC-D75C02749B01}" srcOrd="0" destOrd="0" presId="urn:microsoft.com/office/officeart/2018/2/layout/IconVerticalSolidList"/>
    <dgm:cxn modelId="{C7696DAC-9F4F-4D7D-AD9A-B3B99A95BC54}" srcId="{4C386883-C70D-4BF3-8570-61F42A5752A6}" destId="{AD4F6233-6035-4031-9968-55963DD6E97C}" srcOrd="2" destOrd="0" parTransId="{E565DB55-263D-4C86-9CA8-9C7971ABC35E}" sibTransId="{9C340C70-C95B-48D0-8A36-0AD1D003F4CC}"/>
    <dgm:cxn modelId="{EE209FB9-3D37-4691-BCD8-187AA9C416C8}" srcId="{4C386883-C70D-4BF3-8570-61F42A5752A6}" destId="{870B65F4-CCDF-4896-B4F5-B518078F3208}" srcOrd="1" destOrd="0" parTransId="{15C66D6E-3236-4C3B-BE57-5921BD2469FC}" sibTransId="{C6201DF5-04C2-486D-BD09-5234AEAF58DC}"/>
    <dgm:cxn modelId="{5094DAFB-A0EC-42C9-9A43-215EDB03C753}" type="presParOf" srcId="{691C3518-CDD3-4326-8DBD-F958B540227A}" destId="{9F25D6BD-1DF0-46F6-A66D-ECA18E2DBC25}" srcOrd="0" destOrd="0" presId="urn:microsoft.com/office/officeart/2018/2/layout/IconVerticalSolidList"/>
    <dgm:cxn modelId="{1B888830-88A8-4B2F-8A15-DCE4B65953D6}" type="presParOf" srcId="{9F25D6BD-1DF0-46F6-A66D-ECA18E2DBC25}" destId="{C2EB1261-6454-40F0-8992-09872ACF706E}" srcOrd="0" destOrd="0" presId="urn:microsoft.com/office/officeart/2018/2/layout/IconVerticalSolidList"/>
    <dgm:cxn modelId="{6B037B53-FBB9-42AB-864B-E15A8EF0286C}" type="presParOf" srcId="{9F25D6BD-1DF0-46F6-A66D-ECA18E2DBC25}" destId="{94ADEF37-4263-471C-9D7B-0C47229EF81B}" srcOrd="1" destOrd="0" presId="urn:microsoft.com/office/officeart/2018/2/layout/IconVerticalSolidList"/>
    <dgm:cxn modelId="{EF8AD17F-8C2C-4872-AAB6-67B4C953AF04}" type="presParOf" srcId="{9F25D6BD-1DF0-46F6-A66D-ECA18E2DBC25}" destId="{664AD2A4-4D76-4C1F-9AF7-3CA080B3979D}" srcOrd="2" destOrd="0" presId="urn:microsoft.com/office/officeart/2018/2/layout/IconVerticalSolidList"/>
    <dgm:cxn modelId="{09ED3926-569F-4AD4-B955-965A1C79B00D}" type="presParOf" srcId="{9F25D6BD-1DF0-46F6-A66D-ECA18E2DBC25}" destId="{6E1220AA-71A0-484F-B5B6-2E238D0E54A9}" srcOrd="3" destOrd="0" presId="urn:microsoft.com/office/officeart/2018/2/layout/IconVerticalSolidList"/>
    <dgm:cxn modelId="{0B1DAA5C-EF44-4FCF-9B1C-AF8B44B05926}" type="presParOf" srcId="{691C3518-CDD3-4326-8DBD-F958B540227A}" destId="{9402C482-4382-4BD6-8781-64F66445046C}" srcOrd="1" destOrd="0" presId="urn:microsoft.com/office/officeart/2018/2/layout/IconVerticalSolidList"/>
    <dgm:cxn modelId="{EDFF16B2-D0FC-472D-B3A0-5E6074E00A0E}" type="presParOf" srcId="{691C3518-CDD3-4326-8DBD-F958B540227A}" destId="{BA103B27-B42A-44D3-98A6-15C4F39F9457}" srcOrd="2" destOrd="0" presId="urn:microsoft.com/office/officeart/2018/2/layout/IconVerticalSolidList"/>
    <dgm:cxn modelId="{A882B4E4-2BCE-4A89-8679-F294FC0B8FB4}" type="presParOf" srcId="{BA103B27-B42A-44D3-98A6-15C4F39F9457}" destId="{96333B49-7381-4628-B89D-FF1FEF319241}" srcOrd="0" destOrd="0" presId="urn:microsoft.com/office/officeart/2018/2/layout/IconVerticalSolidList"/>
    <dgm:cxn modelId="{E6ED5B0C-136E-4FFE-8585-8118A7AF73B4}" type="presParOf" srcId="{BA103B27-B42A-44D3-98A6-15C4F39F9457}" destId="{FC6B192C-D1D9-4C22-9587-A974A05C9CB4}" srcOrd="1" destOrd="0" presId="urn:microsoft.com/office/officeart/2018/2/layout/IconVerticalSolidList"/>
    <dgm:cxn modelId="{3B9B08A3-AECF-4D6A-8FDF-8DCC9B6992E8}" type="presParOf" srcId="{BA103B27-B42A-44D3-98A6-15C4F39F9457}" destId="{BB1E448B-C6DA-49DA-8107-227CE1F70DCD}" srcOrd="2" destOrd="0" presId="urn:microsoft.com/office/officeart/2018/2/layout/IconVerticalSolidList"/>
    <dgm:cxn modelId="{8507E082-C7EB-4489-9772-E27C54EA966D}" type="presParOf" srcId="{BA103B27-B42A-44D3-98A6-15C4F39F9457}" destId="{37EF0EC1-801F-4E22-ADCA-E3A7C10B1C54}" srcOrd="3" destOrd="0" presId="urn:microsoft.com/office/officeart/2018/2/layout/IconVerticalSolidList"/>
    <dgm:cxn modelId="{1D1AA615-81C9-47B3-BB67-BFDCF5F53335}" type="presParOf" srcId="{691C3518-CDD3-4326-8DBD-F958B540227A}" destId="{587A6E38-B4E8-41CA-8D40-C6CCE8033D53}" srcOrd="3" destOrd="0" presId="urn:microsoft.com/office/officeart/2018/2/layout/IconVerticalSolidList"/>
    <dgm:cxn modelId="{BDB84036-DABE-4D0F-BE1E-79D9CB46B41A}" type="presParOf" srcId="{691C3518-CDD3-4326-8DBD-F958B540227A}" destId="{36BBFCDA-3C87-4D86-AEC8-99D7EA1467A0}" srcOrd="4" destOrd="0" presId="urn:microsoft.com/office/officeart/2018/2/layout/IconVerticalSolidList"/>
    <dgm:cxn modelId="{095B3A5C-5B81-4B01-B7F6-C75CC9597FA6}" type="presParOf" srcId="{36BBFCDA-3C87-4D86-AEC8-99D7EA1467A0}" destId="{A17E211F-9782-40B7-92B1-061B899C47BE}" srcOrd="0" destOrd="0" presId="urn:microsoft.com/office/officeart/2018/2/layout/IconVerticalSolidList"/>
    <dgm:cxn modelId="{B446DE19-C502-4772-A9DD-5FA889C5AEF3}" type="presParOf" srcId="{36BBFCDA-3C87-4D86-AEC8-99D7EA1467A0}" destId="{910A4AD7-3786-4D42-B161-24317AEABCCB}" srcOrd="1" destOrd="0" presId="urn:microsoft.com/office/officeart/2018/2/layout/IconVerticalSolidList"/>
    <dgm:cxn modelId="{87FEB62C-E44E-46D1-BE16-0295CD7D9838}" type="presParOf" srcId="{36BBFCDA-3C87-4D86-AEC8-99D7EA1467A0}" destId="{3A5FC0A4-B508-42E6-B5D5-D71F986D80F6}" srcOrd="2" destOrd="0" presId="urn:microsoft.com/office/officeart/2018/2/layout/IconVerticalSolidList"/>
    <dgm:cxn modelId="{F059CDC8-0B6D-4EDC-80CE-D7FCCF8889CA}" type="presParOf" srcId="{36BBFCDA-3C87-4D86-AEC8-99D7EA1467A0}" destId="{BF5C19D0-62E5-4C9A-91CC-D75C02749B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7B3E0-1462-47CE-BF25-8521E3F1423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E1F0F25-1ECD-4E13-B361-2EE5D5854C73}">
      <dgm:prSet/>
      <dgm:spPr/>
      <dgm:t>
        <a:bodyPr/>
        <a:lstStyle/>
        <a:p>
          <a:r>
            <a:rPr lang="de-DE" dirty="0"/>
            <a:t>Payment Card Industry Security Standards (PCDI DSS)</a:t>
          </a:r>
          <a:endParaRPr lang="en-US" dirty="0"/>
        </a:p>
      </dgm:t>
    </dgm:pt>
    <dgm:pt modelId="{8FCD2D35-E360-4ACB-916F-09C3A0EF2FA3}" type="parTrans" cxnId="{FFBD089A-695B-4EE8-82DB-20791E133B6A}">
      <dgm:prSet/>
      <dgm:spPr/>
      <dgm:t>
        <a:bodyPr/>
        <a:lstStyle/>
        <a:p>
          <a:endParaRPr lang="en-US"/>
        </a:p>
      </dgm:t>
    </dgm:pt>
    <dgm:pt modelId="{5296A014-0AFA-4B46-8518-D00ECCFABC94}" type="sibTrans" cxnId="{FFBD089A-695B-4EE8-82DB-20791E133B6A}">
      <dgm:prSet/>
      <dgm:spPr/>
      <dgm:t>
        <a:bodyPr/>
        <a:lstStyle/>
        <a:p>
          <a:endParaRPr lang="en-US"/>
        </a:p>
      </dgm:t>
    </dgm:pt>
    <dgm:pt modelId="{9AC09381-06A2-4698-BEE7-B171797CCF18}">
      <dgm:prSet/>
      <dgm:spPr/>
      <dgm:t>
        <a:bodyPr/>
        <a:lstStyle/>
        <a:p>
          <a:r>
            <a:rPr lang="en-US" dirty="0"/>
            <a:t>Health Insurance Portability and Accountability Act (HIPAA)</a:t>
          </a:r>
        </a:p>
      </dgm:t>
    </dgm:pt>
    <dgm:pt modelId="{B39989EC-81CD-407D-8C87-2884495F3D31}" type="parTrans" cxnId="{4662234A-8B52-4F81-AAB9-82DFFE822249}">
      <dgm:prSet/>
      <dgm:spPr/>
      <dgm:t>
        <a:bodyPr/>
        <a:lstStyle/>
        <a:p>
          <a:endParaRPr lang="en-US"/>
        </a:p>
      </dgm:t>
    </dgm:pt>
    <dgm:pt modelId="{F6D3B440-96A0-44DE-BA2B-CE541CC1EE58}" type="sibTrans" cxnId="{4662234A-8B52-4F81-AAB9-82DFFE822249}">
      <dgm:prSet/>
      <dgm:spPr/>
      <dgm:t>
        <a:bodyPr/>
        <a:lstStyle/>
        <a:p>
          <a:endParaRPr lang="en-US"/>
        </a:p>
      </dgm:t>
    </dgm:pt>
    <dgm:pt modelId="{9FB6D2BC-3B75-4064-A4D2-A1EF69BF02AA}">
      <dgm:prSet/>
      <dgm:spPr/>
      <dgm:t>
        <a:bodyPr/>
        <a:lstStyle/>
        <a:p>
          <a:r>
            <a:rPr lang="de-DE" dirty="0"/>
            <a:t>Zweite Gesetz zur Erhöhung der Sicherheit informationstechnischer Systeme  (IT-Sicherheitsgesetzt 2.0)</a:t>
          </a:r>
          <a:endParaRPr lang="en-US" dirty="0"/>
        </a:p>
      </dgm:t>
    </dgm:pt>
    <dgm:pt modelId="{ECDDAA9F-1E7D-4D02-8C3F-3459C739F86F}" type="parTrans" cxnId="{F202F34C-7C10-4293-8FF3-B8B040BE91F8}">
      <dgm:prSet/>
      <dgm:spPr/>
      <dgm:t>
        <a:bodyPr/>
        <a:lstStyle/>
        <a:p>
          <a:endParaRPr lang="en-US"/>
        </a:p>
      </dgm:t>
    </dgm:pt>
    <dgm:pt modelId="{64DC8929-FC9E-4200-BDFF-75C6CAD296D2}" type="sibTrans" cxnId="{F202F34C-7C10-4293-8FF3-B8B040BE91F8}">
      <dgm:prSet/>
      <dgm:spPr/>
      <dgm:t>
        <a:bodyPr/>
        <a:lstStyle/>
        <a:p>
          <a:endParaRPr lang="en-US"/>
        </a:p>
      </dgm:t>
    </dgm:pt>
    <dgm:pt modelId="{DB7E7183-F5A3-4DFD-BD7E-C982715D9FF1}" type="pres">
      <dgm:prSet presAssocID="{E377B3E0-1462-47CE-BF25-8521E3F1423D}" presName="vert0" presStyleCnt="0">
        <dgm:presLayoutVars>
          <dgm:dir/>
          <dgm:animOne val="branch"/>
          <dgm:animLvl val="lvl"/>
        </dgm:presLayoutVars>
      </dgm:prSet>
      <dgm:spPr/>
    </dgm:pt>
    <dgm:pt modelId="{CF209995-A393-4561-B51B-637F8E66DA07}" type="pres">
      <dgm:prSet presAssocID="{6E1F0F25-1ECD-4E13-B361-2EE5D5854C73}" presName="thickLine" presStyleLbl="alignNode1" presStyleIdx="0" presStyleCnt="3"/>
      <dgm:spPr/>
    </dgm:pt>
    <dgm:pt modelId="{05E72903-529E-46F2-9590-6826133A7011}" type="pres">
      <dgm:prSet presAssocID="{6E1F0F25-1ECD-4E13-B361-2EE5D5854C73}" presName="horz1" presStyleCnt="0"/>
      <dgm:spPr/>
    </dgm:pt>
    <dgm:pt modelId="{A24B2387-6C32-4985-B17C-4240E7C81784}" type="pres">
      <dgm:prSet presAssocID="{6E1F0F25-1ECD-4E13-B361-2EE5D5854C73}" presName="tx1" presStyleLbl="revTx" presStyleIdx="0" presStyleCnt="3"/>
      <dgm:spPr/>
    </dgm:pt>
    <dgm:pt modelId="{566F1EEA-797F-4221-A3EC-3F7701F21FBA}" type="pres">
      <dgm:prSet presAssocID="{6E1F0F25-1ECD-4E13-B361-2EE5D5854C73}" presName="vert1" presStyleCnt="0"/>
      <dgm:spPr/>
    </dgm:pt>
    <dgm:pt modelId="{3F3A7F6D-1220-41A0-B226-387FFE2CD53F}" type="pres">
      <dgm:prSet presAssocID="{9AC09381-06A2-4698-BEE7-B171797CCF18}" presName="thickLine" presStyleLbl="alignNode1" presStyleIdx="1" presStyleCnt="3"/>
      <dgm:spPr/>
    </dgm:pt>
    <dgm:pt modelId="{32EA55D3-DD20-488C-923D-E76E5CF9EC30}" type="pres">
      <dgm:prSet presAssocID="{9AC09381-06A2-4698-BEE7-B171797CCF18}" presName="horz1" presStyleCnt="0"/>
      <dgm:spPr/>
    </dgm:pt>
    <dgm:pt modelId="{72F55976-C74B-4C0C-A399-9F1BB1D1817E}" type="pres">
      <dgm:prSet presAssocID="{9AC09381-06A2-4698-BEE7-B171797CCF18}" presName="tx1" presStyleLbl="revTx" presStyleIdx="1" presStyleCnt="3"/>
      <dgm:spPr/>
    </dgm:pt>
    <dgm:pt modelId="{E85E2FC5-ED3B-4FDF-9AED-7BAA7E5A25D7}" type="pres">
      <dgm:prSet presAssocID="{9AC09381-06A2-4698-BEE7-B171797CCF18}" presName="vert1" presStyleCnt="0"/>
      <dgm:spPr/>
    </dgm:pt>
    <dgm:pt modelId="{57499920-1876-4A49-9DF0-0ADEF4D6789B}" type="pres">
      <dgm:prSet presAssocID="{9FB6D2BC-3B75-4064-A4D2-A1EF69BF02AA}" presName="thickLine" presStyleLbl="alignNode1" presStyleIdx="2" presStyleCnt="3"/>
      <dgm:spPr/>
    </dgm:pt>
    <dgm:pt modelId="{86F8ED41-0582-48C8-86B2-FC3E72EE801F}" type="pres">
      <dgm:prSet presAssocID="{9FB6D2BC-3B75-4064-A4D2-A1EF69BF02AA}" presName="horz1" presStyleCnt="0"/>
      <dgm:spPr/>
    </dgm:pt>
    <dgm:pt modelId="{B20CE9EF-1155-4583-A027-040BE1C4E276}" type="pres">
      <dgm:prSet presAssocID="{9FB6D2BC-3B75-4064-A4D2-A1EF69BF02AA}" presName="tx1" presStyleLbl="revTx" presStyleIdx="2" presStyleCnt="3"/>
      <dgm:spPr/>
    </dgm:pt>
    <dgm:pt modelId="{5E115AD5-7CBC-41A1-92F9-0EAE46839468}" type="pres">
      <dgm:prSet presAssocID="{9FB6D2BC-3B75-4064-A4D2-A1EF69BF02AA}" presName="vert1" presStyleCnt="0"/>
      <dgm:spPr/>
    </dgm:pt>
  </dgm:ptLst>
  <dgm:cxnLst>
    <dgm:cxn modelId="{6E5C3E35-B988-484E-B481-A2022764163A}" type="presOf" srcId="{9AC09381-06A2-4698-BEE7-B171797CCF18}" destId="{72F55976-C74B-4C0C-A399-9F1BB1D1817E}" srcOrd="0" destOrd="0" presId="urn:microsoft.com/office/officeart/2008/layout/LinedList"/>
    <dgm:cxn modelId="{2BC7C137-0B1F-4D26-B5AC-0BEC5A88E2EA}" type="presOf" srcId="{9FB6D2BC-3B75-4064-A4D2-A1EF69BF02AA}" destId="{B20CE9EF-1155-4583-A027-040BE1C4E276}" srcOrd="0" destOrd="0" presId="urn:microsoft.com/office/officeart/2008/layout/LinedList"/>
    <dgm:cxn modelId="{75F3F33D-7677-4E0D-9754-BF18BD6B18D6}" type="presOf" srcId="{E377B3E0-1462-47CE-BF25-8521E3F1423D}" destId="{DB7E7183-F5A3-4DFD-BD7E-C982715D9FF1}" srcOrd="0" destOrd="0" presId="urn:microsoft.com/office/officeart/2008/layout/LinedList"/>
    <dgm:cxn modelId="{4662234A-8B52-4F81-AAB9-82DFFE822249}" srcId="{E377B3E0-1462-47CE-BF25-8521E3F1423D}" destId="{9AC09381-06A2-4698-BEE7-B171797CCF18}" srcOrd="1" destOrd="0" parTransId="{B39989EC-81CD-407D-8C87-2884495F3D31}" sibTransId="{F6D3B440-96A0-44DE-BA2B-CE541CC1EE58}"/>
    <dgm:cxn modelId="{F202F34C-7C10-4293-8FF3-B8B040BE91F8}" srcId="{E377B3E0-1462-47CE-BF25-8521E3F1423D}" destId="{9FB6D2BC-3B75-4064-A4D2-A1EF69BF02AA}" srcOrd="2" destOrd="0" parTransId="{ECDDAA9F-1E7D-4D02-8C3F-3459C739F86F}" sibTransId="{64DC8929-FC9E-4200-BDFF-75C6CAD296D2}"/>
    <dgm:cxn modelId="{FFBD089A-695B-4EE8-82DB-20791E133B6A}" srcId="{E377B3E0-1462-47CE-BF25-8521E3F1423D}" destId="{6E1F0F25-1ECD-4E13-B361-2EE5D5854C73}" srcOrd="0" destOrd="0" parTransId="{8FCD2D35-E360-4ACB-916F-09C3A0EF2FA3}" sibTransId="{5296A014-0AFA-4B46-8518-D00ECCFABC94}"/>
    <dgm:cxn modelId="{975749E0-AE92-446B-9C8F-45172F13A436}" type="presOf" srcId="{6E1F0F25-1ECD-4E13-B361-2EE5D5854C73}" destId="{A24B2387-6C32-4985-B17C-4240E7C81784}" srcOrd="0" destOrd="0" presId="urn:microsoft.com/office/officeart/2008/layout/LinedList"/>
    <dgm:cxn modelId="{0116E23D-9F7E-4F64-8008-ADF3D0774240}" type="presParOf" srcId="{DB7E7183-F5A3-4DFD-BD7E-C982715D9FF1}" destId="{CF209995-A393-4561-B51B-637F8E66DA07}" srcOrd="0" destOrd="0" presId="urn:microsoft.com/office/officeart/2008/layout/LinedList"/>
    <dgm:cxn modelId="{E1D00E82-F616-4072-8D12-B8DDF6CE0A2B}" type="presParOf" srcId="{DB7E7183-F5A3-4DFD-BD7E-C982715D9FF1}" destId="{05E72903-529E-46F2-9590-6826133A7011}" srcOrd="1" destOrd="0" presId="urn:microsoft.com/office/officeart/2008/layout/LinedList"/>
    <dgm:cxn modelId="{CBBE7BA9-E311-4D31-9D70-1DD24CB5F1DD}" type="presParOf" srcId="{05E72903-529E-46F2-9590-6826133A7011}" destId="{A24B2387-6C32-4985-B17C-4240E7C81784}" srcOrd="0" destOrd="0" presId="urn:microsoft.com/office/officeart/2008/layout/LinedList"/>
    <dgm:cxn modelId="{36B0BFF8-FB57-4F8E-B018-B3802F25AC9B}" type="presParOf" srcId="{05E72903-529E-46F2-9590-6826133A7011}" destId="{566F1EEA-797F-4221-A3EC-3F7701F21FBA}" srcOrd="1" destOrd="0" presId="urn:microsoft.com/office/officeart/2008/layout/LinedList"/>
    <dgm:cxn modelId="{F7EC5138-803A-44DC-9D36-00414BB7DF79}" type="presParOf" srcId="{DB7E7183-F5A3-4DFD-BD7E-C982715D9FF1}" destId="{3F3A7F6D-1220-41A0-B226-387FFE2CD53F}" srcOrd="2" destOrd="0" presId="urn:microsoft.com/office/officeart/2008/layout/LinedList"/>
    <dgm:cxn modelId="{139EAF1B-D40E-400A-B742-8B050D5DDE6A}" type="presParOf" srcId="{DB7E7183-F5A3-4DFD-BD7E-C982715D9FF1}" destId="{32EA55D3-DD20-488C-923D-E76E5CF9EC30}" srcOrd="3" destOrd="0" presId="urn:microsoft.com/office/officeart/2008/layout/LinedList"/>
    <dgm:cxn modelId="{ED2685C9-31BE-4382-8CAF-CDD687AE619F}" type="presParOf" srcId="{32EA55D3-DD20-488C-923D-E76E5CF9EC30}" destId="{72F55976-C74B-4C0C-A399-9F1BB1D1817E}" srcOrd="0" destOrd="0" presId="urn:microsoft.com/office/officeart/2008/layout/LinedList"/>
    <dgm:cxn modelId="{C4818AA3-417B-423E-BE34-F5B3851CCAC8}" type="presParOf" srcId="{32EA55D3-DD20-488C-923D-E76E5CF9EC30}" destId="{E85E2FC5-ED3B-4FDF-9AED-7BAA7E5A25D7}" srcOrd="1" destOrd="0" presId="urn:microsoft.com/office/officeart/2008/layout/LinedList"/>
    <dgm:cxn modelId="{EDFCD10A-6C2A-4CF8-A24A-2AE3973F318D}" type="presParOf" srcId="{DB7E7183-F5A3-4DFD-BD7E-C982715D9FF1}" destId="{57499920-1876-4A49-9DF0-0ADEF4D6789B}" srcOrd="4" destOrd="0" presId="urn:microsoft.com/office/officeart/2008/layout/LinedList"/>
    <dgm:cxn modelId="{770B4599-D1DD-4F45-A1A3-E38BCC7B7AE0}" type="presParOf" srcId="{DB7E7183-F5A3-4DFD-BD7E-C982715D9FF1}" destId="{86F8ED41-0582-48C8-86B2-FC3E72EE801F}" srcOrd="5" destOrd="0" presId="urn:microsoft.com/office/officeart/2008/layout/LinedList"/>
    <dgm:cxn modelId="{80F1CCC5-AA36-4BCA-8D65-7866BA9B9AB5}" type="presParOf" srcId="{86F8ED41-0582-48C8-86B2-FC3E72EE801F}" destId="{B20CE9EF-1155-4583-A027-040BE1C4E276}" srcOrd="0" destOrd="0" presId="urn:microsoft.com/office/officeart/2008/layout/LinedList"/>
    <dgm:cxn modelId="{EF042245-2BED-455E-8C43-E8351FDC3782}" type="presParOf" srcId="{86F8ED41-0582-48C8-86B2-FC3E72EE801F}" destId="{5E115AD5-7CBC-41A1-92F9-0EAE468394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71EEA4-4CAF-4833-84C5-F78CA8863D7A}" type="doc">
      <dgm:prSet loTypeId="urn:microsoft.com/office/officeart/2005/8/layout/hierarchy4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317B307-61E2-4F19-A16A-8136CB433345}">
      <dgm:prSet/>
      <dgm:spPr/>
      <dgm:t>
        <a:bodyPr/>
        <a:lstStyle/>
        <a:p>
          <a:r>
            <a:rPr lang="de-DE" dirty="0"/>
            <a:t>Splunk</a:t>
          </a:r>
        </a:p>
      </dgm:t>
    </dgm:pt>
    <dgm:pt modelId="{A9DD6180-7246-4FBF-8915-C2CB1F60A73E}" type="parTrans" cxnId="{493A3FAB-DC3A-4FB8-8715-A55E933FA191}">
      <dgm:prSet/>
      <dgm:spPr/>
      <dgm:t>
        <a:bodyPr/>
        <a:lstStyle/>
        <a:p>
          <a:endParaRPr lang="de-DE"/>
        </a:p>
      </dgm:t>
    </dgm:pt>
    <dgm:pt modelId="{1C05B4AA-B423-43A9-974A-51A64AC02F82}" type="sibTrans" cxnId="{493A3FAB-DC3A-4FB8-8715-A55E933FA191}">
      <dgm:prSet/>
      <dgm:spPr/>
      <dgm:t>
        <a:bodyPr/>
        <a:lstStyle/>
        <a:p>
          <a:endParaRPr lang="de-DE"/>
        </a:p>
      </dgm:t>
    </dgm:pt>
    <dgm:pt modelId="{25B358D2-56C7-4678-9356-6212883C0A6F}">
      <dgm:prSet/>
      <dgm:spPr/>
      <dgm:t>
        <a:bodyPr/>
        <a:lstStyle/>
        <a:p>
          <a:r>
            <a:rPr lang="de-DE" dirty="0" err="1"/>
            <a:t>AlienVault</a:t>
          </a:r>
          <a:endParaRPr lang="de-DE" dirty="0"/>
        </a:p>
      </dgm:t>
    </dgm:pt>
    <dgm:pt modelId="{EDC63C29-16F4-4A34-A646-B0E06B4B314D}" type="parTrans" cxnId="{5298547B-33B2-4ED8-8B09-8E681FE5BC3F}">
      <dgm:prSet/>
      <dgm:spPr/>
      <dgm:t>
        <a:bodyPr/>
        <a:lstStyle/>
        <a:p>
          <a:endParaRPr lang="de-DE"/>
        </a:p>
      </dgm:t>
    </dgm:pt>
    <dgm:pt modelId="{A4BCE721-6E36-46E0-813C-9388D80AD5F7}" type="sibTrans" cxnId="{5298547B-33B2-4ED8-8B09-8E681FE5BC3F}">
      <dgm:prSet/>
      <dgm:spPr/>
      <dgm:t>
        <a:bodyPr/>
        <a:lstStyle/>
        <a:p>
          <a:endParaRPr lang="de-DE"/>
        </a:p>
      </dgm:t>
    </dgm:pt>
    <dgm:pt modelId="{57A8DE7A-850B-4EB9-8598-BD73C42798EB}">
      <dgm:prSet/>
      <dgm:spPr/>
      <dgm:t>
        <a:bodyPr/>
        <a:lstStyle/>
        <a:p>
          <a:r>
            <a:rPr lang="de-DE"/>
            <a:t>Prelude</a:t>
          </a:r>
        </a:p>
      </dgm:t>
    </dgm:pt>
    <dgm:pt modelId="{88EC3AF2-7660-41EA-8AC8-903B44D8A552}" type="parTrans" cxnId="{171FC8C7-F62F-426B-9963-B92D0A23B969}">
      <dgm:prSet/>
      <dgm:spPr/>
      <dgm:t>
        <a:bodyPr/>
        <a:lstStyle/>
        <a:p>
          <a:endParaRPr lang="de-DE"/>
        </a:p>
      </dgm:t>
    </dgm:pt>
    <dgm:pt modelId="{40C66F6B-F1A4-46C4-B473-CB7474A19D48}" type="sibTrans" cxnId="{171FC8C7-F62F-426B-9963-B92D0A23B969}">
      <dgm:prSet/>
      <dgm:spPr/>
      <dgm:t>
        <a:bodyPr/>
        <a:lstStyle/>
        <a:p>
          <a:endParaRPr lang="de-DE"/>
        </a:p>
      </dgm:t>
    </dgm:pt>
    <dgm:pt modelId="{96A6E1E5-970A-482D-A9FB-628A6E77EAC5}">
      <dgm:prSet/>
      <dgm:spPr/>
      <dgm:t>
        <a:bodyPr/>
        <a:lstStyle/>
        <a:p>
          <a:r>
            <a:rPr lang="de-DE"/>
            <a:t>FortiSIEM</a:t>
          </a:r>
        </a:p>
      </dgm:t>
    </dgm:pt>
    <dgm:pt modelId="{1A819E6C-3A0D-4C9C-B103-5A83BA2F24DD}" type="parTrans" cxnId="{707B7176-7BD2-4D26-AF59-3D766A146B12}">
      <dgm:prSet/>
      <dgm:spPr/>
      <dgm:t>
        <a:bodyPr/>
        <a:lstStyle/>
        <a:p>
          <a:endParaRPr lang="de-DE"/>
        </a:p>
      </dgm:t>
    </dgm:pt>
    <dgm:pt modelId="{EFDAD59E-6F63-40F3-906D-E02A86A76305}" type="sibTrans" cxnId="{707B7176-7BD2-4D26-AF59-3D766A146B12}">
      <dgm:prSet/>
      <dgm:spPr/>
      <dgm:t>
        <a:bodyPr/>
        <a:lstStyle/>
        <a:p>
          <a:endParaRPr lang="de-DE"/>
        </a:p>
      </dgm:t>
    </dgm:pt>
    <dgm:pt modelId="{7E015C77-4D57-4045-B6D3-42CF18F722D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/>
            <a:t>Elastic Stack</a:t>
          </a:r>
        </a:p>
      </dgm:t>
    </dgm:pt>
    <dgm:pt modelId="{9FE81123-189B-4928-A010-59CFE5A43FE1}" type="parTrans" cxnId="{FF098143-737D-4723-81D7-5E3D27141F5D}">
      <dgm:prSet/>
      <dgm:spPr/>
      <dgm:t>
        <a:bodyPr/>
        <a:lstStyle/>
        <a:p>
          <a:endParaRPr lang="de-DE"/>
        </a:p>
      </dgm:t>
    </dgm:pt>
    <dgm:pt modelId="{DA4AE5EC-36AE-4FEF-A296-7EF852A82B39}" type="sibTrans" cxnId="{FF098143-737D-4723-81D7-5E3D27141F5D}">
      <dgm:prSet/>
      <dgm:spPr/>
      <dgm:t>
        <a:bodyPr/>
        <a:lstStyle/>
        <a:p>
          <a:endParaRPr lang="de-DE"/>
        </a:p>
      </dgm:t>
    </dgm:pt>
    <dgm:pt modelId="{E361A903-ED28-4BA6-946A-ED6FFE940DF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/>
            <a:t>Grafana</a:t>
          </a:r>
        </a:p>
      </dgm:t>
    </dgm:pt>
    <dgm:pt modelId="{E8B30F41-E7B2-4A45-ADB9-F50FDF148749}" type="parTrans" cxnId="{C6909989-336F-4F32-9B1D-F311260A71C7}">
      <dgm:prSet/>
      <dgm:spPr/>
      <dgm:t>
        <a:bodyPr/>
        <a:lstStyle/>
        <a:p>
          <a:endParaRPr lang="de-DE"/>
        </a:p>
      </dgm:t>
    </dgm:pt>
    <dgm:pt modelId="{95A8B7AB-9DEE-4506-9753-E1672298D202}" type="sibTrans" cxnId="{C6909989-336F-4F32-9B1D-F311260A71C7}">
      <dgm:prSet/>
      <dgm:spPr/>
      <dgm:t>
        <a:bodyPr/>
        <a:lstStyle/>
        <a:p>
          <a:endParaRPr lang="de-DE"/>
        </a:p>
      </dgm:t>
    </dgm:pt>
    <dgm:pt modelId="{08E22260-F486-49E0-A6EB-0EA2BCD9CC6D}" type="pres">
      <dgm:prSet presAssocID="{CF71EEA4-4CAF-4833-84C5-F78CA8863D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A24ED1-9BB0-4A25-A649-1A45AC1931DE}" type="pres">
      <dgm:prSet presAssocID="{E317B307-61E2-4F19-A16A-8136CB433345}" presName="vertOne" presStyleCnt="0"/>
      <dgm:spPr/>
    </dgm:pt>
    <dgm:pt modelId="{8779312B-7517-462F-A1C3-523A02FD7FE7}" type="pres">
      <dgm:prSet presAssocID="{E317B307-61E2-4F19-A16A-8136CB433345}" presName="txOne" presStyleLbl="node0" presStyleIdx="0" presStyleCnt="6">
        <dgm:presLayoutVars>
          <dgm:chPref val="3"/>
        </dgm:presLayoutVars>
      </dgm:prSet>
      <dgm:spPr/>
    </dgm:pt>
    <dgm:pt modelId="{4D88D6C8-69D2-4303-84B5-D22FB4BE2983}" type="pres">
      <dgm:prSet presAssocID="{E317B307-61E2-4F19-A16A-8136CB433345}" presName="horzOne" presStyleCnt="0"/>
      <dgm:spPr/>
    </dgm:pt>
    <dgm:pt modelId="{7B99BAA7-779D-465C-B434-63288D201EEA}" type="pres">
      <dgm:prSet presAssocID="{1C05B4AA-B423-43A9-974A-51A64AC02F82}" presName="sibSpaceOne" presStyleCnt="0"/>
      <dgm:spPr/>
    </dgm:pt>
    <dgm:pt modelId="{F2AB2261-C89F-4FD1-862C-119B6030A07A}" type="pres">
      <dgm:prSet presAssocID="{25B358D2-56C7-4678-9356-6212883C0A6F}" presName="vertOne" presStyleCnt="0"/>
      <dgm:spPr/>
    </dgm:pt>
    <dgm:pt modelId="{2CD2FDEB-C554-4ADB-A656-F556A1032C23}" type="pres">
      <dgm:prSet presAssocID="{25B358D2-56C7-4678-9356-6212883C0A6F}" presName="txOne" presStyleLbl="node0" presStyleIdx="1" presStyleCnt="6">
        <dgm:presLayoutVars>
          <dgm:chPref val="3"/>
        </dgm:presLayoutVars>
      </dgm:prSet>
      <dgm:spPr/>
    </dgm:pt>
    <dgm:pt modelId="{95301F13-3A7F-40F5-A39C-6169739C45F8}" type="pres">
      <dgm:prSet presAssocID="{25B358D2-56C7-4678-9356-6212883C0A6F}" presName="horzOne" presStyleCnt="0"/>
      <dgm:spPr/>
    </dgm:pt>
    <dgm:pt modelId="{A7197394-226C-42E2-A683-D9551FD33591}" type="pres">
      <dgm:prSet presAssocID="{A4BCE721-6E36-46E0-813C-9388D80AD5F7}" presName="sibSpaceOne" presStyleCnt="0"/>
      <dgm:spPr/>
    </dgm:pt>
    <dgm:pt modelId="{AAF6C947-469F-4157-B843-9E064C64ED3E}" type="pres">
      <dgm:prSet presAssocID="{57A8DE7A-850B-4EB9-8598-BD73C42798EB}" presName="vertOne" presStyleCnt="0"/>
      <dgm:spPr/>
    </dgm:pt>
    <dgm:pt modelId="{DD5E1DAA-EEB2-48D1-A1BA-DEECC77A0D2C}" type="pres">
      <dgm:prSet presAssocID="{57A8DE7A-850B-4EB9-8598-BD73C42798EB}" presName="txOne" presStyleLbl="node0" presStyleIdx="2" presStyleCnt="6">
        <dgm:presLayoutVars>
          <dgm:chPref val="3"/>
        </dgm:presLayoutVars>
      </dgm:prSet>
      <dgm:spPr/>
    </dgm:pt>
    <dgm:pt modelId="{9DBF41BF-C583-4C2C-9155-945611DAEF88}" type="pres">
      <dgm:prSet presAssocID="{57A8DE7A-850B-4EB9-8598-BD73C42798EB}" presName="horzOne" presStyleCnt="0"/>
      <dgm:spPr/>
    </dgm:pt>
    <dgm:pt modelId="{DB31D600-9076-4C0E-9DD3-E468633C116F}" type="pres">
      <dgm:prSet presAssocID="{40C66F6B-F1A4-46C4-B473-CB7474A19D48}" presName="sibSpaceOne" presStyleCnt="0"/>
      <dgm:spPr/>
    </dgm:pt>
    <dgm:pt modelId="{054FA3F1-C34A-4571-9F0D-ADDFA402A170}" type="pres">
      <dgm:prSet presAssocID="{96A6E1E5-970A-482D-A9FB-628A6E77EAC5}" presName="vertOne" presStyleCnt="0"/>
      <dgm:spPr/>
    </dgm:pt>
    <dgm:pt modelId="{3CE9BC2C-57E9-4E9D-AEF3-EC42AD69FE8D}" type="pres">
      <dgm:prSet presAssocID="{96A6E1E5-970A-482D-A9FB-628A6E77EAC5}" presName="txOne" presStyleLbl="node0" presStyleIdx="3" presStyleCnt="6">
        <dgm:presLayoutVars>
          <dgm:chPref val="3"/>
        </dgm:presLayoutVars>
      </dgm:prSet>
      <dgm:spPr/>
    </dgm:pt>
    <dgm:pt modelId="{17786DE7-F169-4112-A869-95922B9BE45D}" type="pres">
      <dgm:prSet presAssocID="{96A6E1E5-970A-482D-A9FB-628A6E77EAC5}" presName="horzOne" presStyleCnt="0"/>
      <dgm:spPr/>
    </dgm:pt>
    <dgm:pt modelId="{DB099E46-248D-439C-9B6B-4E476B24DF2A}" type="pres">
      <dgm:prSet presAssocID="{EFDAD59E-6F63-40F3-906D-E02A86A76305}" presName="sibSpaceOne" presStyleCnt="0"/>
      <dgm:spPr/>
    </dgm:pt>
    <dgm:pt modelId="{BB369309-BAAA-4751-A047-D35F54325149}" type="pres">
      <dgm:prSet presAssocID="{7E015C77-4D57-4045-B6D3-42CF18F722D0}" presName="vertOne" presStyleCnt="0"/>
      <dgm:spPr/>
    </dgm:pt>
    <dgm:pt modelId="{8F70C20C-7E1C-47F0-90CF-89983381A2E8}" type="pres">
      <dgm:prSet presAssocID="{7E015C77-4D57-4045-B6D3-42CF18F722D0}" presName="txOne" presStyleLbl="node0" presStyleIdx="4" presStyleCnt="6">
        <dgm:presLayoutVars>
          <dgm:chPref val="3"/>
        </dgm:presLayoutVars>
      </dgm:prSet>
      <dgm:spPr/>
    </dgm:pt>
    <dgm:pt modelId="{BDC6A02E-511B-41DD-BDE6-02244865FE69}" type="pres">
      <dgm:prSet presAssocID="{7E015C77-4D57-4045-B6D3-42CF18F722D0}" presName="horzOne" presStyleCnt="0"/>
      <dgm:spPr/>
    </dgm:pt>
    <dgm:pt modelId="{D5914D7C-6FD6-4D12-A034-5D35C9A5C595}" type="pres">
      <dgm:prSet presAssocID="{DA4AE5EC-36AE-4FEF-A296-7EF852A82B39}" presName="sibSpaceOne" presStyleCnt="0"/>
      <dgm:spPr/>
    </dgm:pt>
    <dgm:pt modelId="{B45A74E2-8ED4-4FEE-9B43-35FD8BA3B80C}" type="pres">
      <dgm:prSet presAssocID="{E361A903-ED28-4BA6-946A-ED6FFE940DF0}" presName="vertOne" presStyleCnt="0"/>
      <dgm:spPr/>
    </dgm:pt>
    <dgm:pt modelId="{7B1F3438-0BAD-4B9D-8606-4EE2F988BFDC}" type="pres">
      <dgm:prSet presAssocID="{E361A903-ED28-4BA6-946A-ED6FFE940DF0}" presName="txOne" presStyleLbl="node0" presStyleIdx="5" presStyleCnt="6">
        <dgm:presLayoutVars>
          <dgm:chPref val="3"/>
        </dgm:presLayoutVars>
      </dgm:prSet>
      <dgm:spPr/>
    </dgm:pt>
    <dgm:pt modelId="{E8DA98DD-0BFA-4F87-8C4C-2BED5B0789DA}" type="pres">
      <dgm:prSet presAssocID="{E361A903-ED28-4BA6-946A-ED6FFE940DF0}" presName="horzOne" presStyleCnt="0"/>
      <dgm:spPr/>
    </dgm:pt>
  </dgm:ptLst>
  <dgm:cxnLst>
    <dgm:cxn modelId="{9A061B5B-FBA5-4651-9C4C-15367F836E8C}" type="presOf" srcId="{57A8DE7A-850B-4EB9-8598-BD73C42798EB}" destId="{DD5E1DAA-EEB2-48D1-A1BA-DEECC77A0D2C}" srcOrd="0" destOrd="0" presId="urn:microsoft.com/office/officeart/2005/8/layout/hierarchy4"/>
    <dgm:cxn modelId="{FF098143-737D-4723-81D7-5E3D27141F5D}" srcId="{CF71EEA4-4CAF-4833-84C5-F78CA8863D7A}" destId="{7E015C77-4D57-4045-B6D3-42CF18F722D0}" srcOrd="4" destOrd="0" parTransId="{9FE81123-189B-4928-A010-59CFE5A43FE1}" sibTransId="{DA4AE5EC-36AE-4FEF-A296-7EF852A82B39}"/>
    <dgm:cxn modelId="{33C03F6C-5BF0-4FB8-BB66-969AB27192F4}" type="presOf" srcId="{25B358D2-56C7-4678-9356-6212883C0A6F}" destId="{2CD2FDEB-C554-4ADB-A656-F556A1032C23}" srcOrd="0" destOrd="0" presId="urn:microsoft.com/office/officeart/2005/8/layout/hierarchy4"/>
    <dgm:cxn modelId="{707B7176-7BD2-4D26-AF59-3D766A146B12}" srcId="{CF71EEA4-4CAF-4833-84C5-F78CA8863D7A}" destId="{96A6E1E5-970A-482D-A9FB-628A6E77EAC5}" srcOrd="3" destOrd="0" parTransId="{1A819E6C-3A0D-4C9C-B103-5A83BA2F24DD}" sibTransId="{EFDAD59E-6F63-40F3-906D-E02A86A76305}"/>
    <dgm:cxn modelId="{7723C958-2A77-4023-A26F-27597F2BC1E8}" type="presOf" srcId="{7E015C77-4D57-4045-B6D3-42CF18F722D0}" destId="{8F70C20C-7E1C-47F0-90CF-89983381A2E8}" srcOrd="0" destOrd="0" presId="urn:microsoft.com/office/officeart/2005/8/layout/hierarchy4"/>
    <dgm:cxn modelId="{5298547B-33B2-4ED8-8B09-8E681FE5BC3F}" srcId="{CF71EEA4-4CAF-4833-84C5-F78CA8863D7A}" destId="{25B358D2-56C7-4678-9356-6212883C0A6F}" srcOrd="1" destOrd="0" parTransId="{EDC63C29-16F4-4A34-A646-B0E06B4B314D}" sibTransId="{A4BCE721-6E36-46E0-813C-9388D80AD5F7}"/>
    <dgm:cxn modelId="{C6909989-336F-4F32-9B1D-F311260A71C7}" srcId="{CF71EEA4-4CAF-4833-84C5-F78CA8863D7A}" destId="{E361A903-ED28-4BA6-946A-ED6FFE940DF0}" srcOrd="5" destOrd="0" parTransId="{E8B30F41-E7B2-4A45-ADB9-F50FDF148749}" sibTransId="{95A8B7AB-9DEE-4506-9753-E1672298D202}"/>
    <dgm:cxn modelId="{3CAE2AA8-1699-48B9-A11D-F4E80F8E4946}" type="presOf" srcId="{CF71EEA4-4CAF-4833-84C5-F78CA8863D7A}" destId="{08E22260-F486-49E0-A6EB-0EA2BCD9CC6D}" srcOrd="0" destOrd="0" presId="urn:microsoft.com/office/officeart/2005/8/layout/hierarchy4"/>
    <dgm:cxn modelId="{493A3FAB-DC3A-4FB8-8715-A55E933FA191}" srcId="{CF71EEA4-4CAF-4833-84C5-F78CA8863D7A}" destId="{E317B307-61E2-4F19-A16A-8136CB433345}" srcOrd="0" destOrd="0" parTransId="{A9DD6180-7246-4FBF-8915-C2CB1F60A73E}" sibTransId="{1C05B4AA-B423-43A9-974A-51A64AC02F82}"/>
    <dgm:cxn modelId="{52280ABA-DE5A-4864-92FA-65426C876823}" type="presOf" srcId="{E317B307-61E2-4F19-A16A-8136CB433345}" destId="{8779312B-7517-462F-A1C3-523A02FD7FE7}" srcOrd="0" destOrd="0" presId="urn:microsoft.com/office/officeart/2005/8/layout/hierarchy4"/>
    <dgm:cxn modelId="{171FC8C7-F62F-426B-9963-B92D0A23B969}" srcId="{CF71EEA4-4CAF-4833-84C5-F78CA8863D7A}" destId="{57A8DE7A-850B-4EB9-8598-BD73C42798EB}" srcOrd="2" destOrd="0" parTransId="{88EC3AF2-7660-41EA-8AC8-903B44D8A552}" sibTransId="{40C66F6B-F1A4-46C4-B473-CB7474A19D48}"/>
    <dgm:cxn modelId="{1C9F31D0-2B4C-4C4E-BD58-7388A312E371}" type="presOf" srcId="{E361A903-ED28-4BA6-946A-ED6FFE940DF0}" destId="{7B1F3438-0BAD-4B9D-8606-4EE2F988BFDC}" srcOrd="0" destOrd="0" presId="urn:microsoft.com/office/officeart/2005/8/layout/hierarchy4"/>
    <dgm:cxn modelId="{C16AE2E2-4619-4594-B435-78A5762E13D4}" type="presOf" srcId="{96A6E1E5-970A-482D-A9FB-628A6E77EAC5}" destId="{3CE9BC2C-57E9-4E9D-AEF3-EC42AD69FE8D}" srcOrd="0" destOrd="0" presId="urn:microsoft.com/office/officeart/2005/8/layout/hierarchy4"/>
    <dgm:cxn modelId="{3D65FF61-DF37-4394-88C6-EDEC50F173E0}" type="presParOf" srcId="{08E22260-F486-49E0-A6EB-0EA2BCD9CC6D}" destId="{19A24ED1-9BB0-4A25-A649-1A45AC1931DE}" srcOrd="0" destOrd="0" presId="urn:microsoft.com/office/officeart/2005/8/layout/hierarchy4"/>
    <dgm:cxn modelId="{37E4EC07-F7D0-4FAE-8B6C-0D67FB630D45}" type="presParOf" srcId="{19A24ED1-9BB0-4A25-A649-1A45AC1931DE}" destId="{8779312B-7517-462F-A1C3-523A02FD7FE7}" srcOrd="0" destOrd="0" presId="urn:microsoft.com/office/officeart/2005/8/layout/hierarchy4"/>
    <dgm:cxn modelId="{DDE089CA-0EAB-43D8-A937-0387418BA63D}" type="presParOf" srcId="{19A24ED1-9BB0-4A25-A649-1A45AC1931DE}" destId="{4D88D6C8-69D2-4303-84B5-D22FB4BE2983}" srcOrd="1" destOrd="0" presId="urn:microsoft.com/office/officeart/2005/8/layout/hierarchy4"/>
    <dgm:cxn modelId="{2C0CCFF6-1A4F-4C3E-A10F-D99CAA8E3B78}" type="presParOf" srcId="{08E22260-F486-49E0-A6EB-0EA2BCD9CC6D}" destId="{7B99BAA7-779D-465C-B434-63288D201EEA}" srcOrd="1" destOrd="0" presId="urn:microsoft.com/office/officeart/2005/8/layout/hierarchy4"/>
    <dgm:cxn modelId="{77D6345E-985D-4B3D-B3F3-5C461FC07947}" type="presParOf" srcId="{08E22260-F486-49E0-A6EB-0EA2BCD9CC6D}" destId="{F2AB2261-C89F-4FD1-862C-119B6030A07A}" srcOrd="2" destOrd="0" presId="urn:microsoft.com/office/officeart/2005/8/layout/hierarchy4"/>
    <dgm:cxn modelId="{562CDE59-54EE-46EA-9CD3-25F4821C216E}" type="presParOf" srcId="{F2AB2261-C89F-4FD1-862C-119B6030A07A}" destId="{2CD2FDEB-C554-4ADB-A656-F556A1032C23}" srcOrd="0" destOrd="0" presId="urn:microsoft.com/office/officeart/2005/8/layout/hierarchy4"/>
    <dgm:cxn modelId="{95D0BB2B-6B93-49F8-9A5B-E1EAF1CDE245}" type="presParOf" srcId="{F2AB2261-C89F-4FD1-862C-119B6030A07A}" destId="{95301F13-3A7F-40F5-A39C-6169739C45F8}" srcOrd="1" destOrd="0" presId="urn:microsoft.com/office/officeart/2005/8/layout/hierarchy4"/>
    <dgm:cxn modelId="{A8BA50EF-03C6-488D-A047-1DC14F236A3F}" type="presParOf" srcId="{08E22260-F486-49E0-A6EB-0EA2BCD9CC6D}" destId="{A7197394-226C-42E2-A683-D9551FD33591}" srcOrd="3" destOrd="0" presId="urn:microsoft.com/office/officeart/2005/8/layout/hierarchy4"/>
    <dgm:cxn modelId="{AF3713B1-302D-4209-A89B-9D399D84C754}" type="presParOf" srcId="{08E22260-F486-49E0-A6EB-0EA2BCD9CC6D}" destId="{AAF6C947-469F-4157-B843-9E064C64ED3E}" srcOrd="4" destOrd="0" presId="urn:microsoft.com/office/officeart/2005/8/layout/hierarchy4"/>
    <dgm:cxn modelId="{532C297C-EDEF-45CD-BA69-454A606A5065}" type="presParOf" srcId="{AAF6C947-469F-4157-B843-9E064C64ED3E}" destId="{DD5E1DAA-EEB2-48D1-A1BA-DEECC77A0D2C}" srcOrd="0" destOrd="0" presId="urn:microsoft.com/office/officeart/2005/8/layout/hierarchy4"/>
    <dgm:cxn modelId="{ABC23020-CC3F-488B-AB85-C0CAD644F126}" type="presParOf" srcId="{AAF6C947-469F-4157-B843-9E064C64ED3E}" destId="{9DBF41BF-C583-4C2C-9155-945611DAEF88}" srcOrd="1" destOrd="0" presId="urn:microsoft.com/office/officeart/2005/8/layout/hierarchy4"/>
    <dgm:cxn modelId="{C087E9AE-285D-40A3-A6C3-6CAB4C7BE33E}" type="presParOf" srcId="{08E22260-F486-49E0-A6EB-0EA2BCD9CC6D}" destId="{DB31D600-9076-4C0E-9DD3-E468633C116F}" srcOrd="5" destOrd="0" presId="urn:microsoft.com/office/officeart/2005/8/layout/hierarchy4"/>
    <dgm:cxn modelId="{9B3C91DA-7A38-4BA9-98D5-164A442E1E05}" type="presParOf" srcId="{08E22260-F486-49E0-A6EB-0EA2BCD9CC6D}" destId="{054FA3F1-C34A-4571-9F0D-ADDFA402A170}" srcOrd="6" destOrd="0" presId="urn:microsoft.com/office/officeart/2005/8/layout/hierarchy4"/>
    <dgm:cxn modelId="{48921A1A-6BC1-46D2-A02F-DD794A07C469}" type="presParOf" srcId="{054FA3F1-C34A-4571-9F0D-ADDFA402A170}" destId="{3CE9BC2C-57E9-4E9D-AEF3-EC42AD69FE8D}" srcOrd="0" destOrd="0" presId="urn:microsoft.com/office/officeart/2005/8/layout/hierarchy4"/>
    <dgm:cxn modelId="{201742EB-8AB8-4D73-A4F0-7782E284651E}" type="presParOf" srcId="{054FA3F1-C34A-4571-9F0D-ADDFA402A170}" destId="{17786DE7-F169-4112-A869-95922B9BE45D}" srcOrd="1" destOrd="0" presId="urn:microsoft.com/office/officeart/2005/8/layout/hierarchy4"/>
    <dgm:cxn modelId="{A1E88CF0-9AE2-4201-88ED-CC84BABE25FB}" type="presParOf" srcId="{08E22260-F486-49E0-A6EB-0EA2BCD9CC6D}" destId="{DB099E46-248D-439C-9B6B-4E476B24DF2A}" srcOrd="7" destOrd="0" presId="urn:microsoft.com/office/officeart/2005/8/layout/hierarchy4"/>
    <dgm:cxn modelId="{E44EFE1E-0498-4C79-8B34-AC5977F047AA}" type="presParOf" srcId="{08E22260-F486-49E0-A6EB-0EA2BCD9CC6D}" destId="{BB369309-BAAA-4751-A047-D35F54325149}" srcOrd="8" destOrd="0" presId="urn:microsoft.com/office/officeart/2005/8/layout/hierarchy4"/>
    <dgm:cxn modelId="{7C056CF9-76E2-4565-BC61-22D9C9195068}" type="presParOf" srcId="{BB369309-BAAA-4751-A047-D35F54325149}" destId="{8F70C20C-7E1C-47F0-90CF-89983381A2E8}" srcOrd="0" destOrd="0" presId="urn:microsoft.com/office/officeart/2005/8/layout/hierarchy4"/>
    <dgm:cxn modelId="{9C05C9E0-8EEF-4DB8-B47B-2FF62511702E}" type="presParOf" srcId="{BB369309-BAAA-4751-A047-D35F54325149}" destId="{BDC6A02E-511B-41DD-BDE6-02244865FE69}" srcOrd="1" destOrd="0" presId="urn:microsoft.com/office/officeart/2005/8/layout/hierarchy4"/>
    <dgm:cxn modelId="{B7F3EEEA-5DA2-40FD-A919-951443B0FAC1}" type="presParOf" srcId="{08E22260-F486-49E0-A6EB-0EA2BCD9CC6D}" destId="{D5914D7C-6FD6-4D12-A034-5D35C9A5C595}" srcOrd="9" destOrd="0" presId="urn:microsoft.com/office/officeart/2005/8/layout/hierarchy4"/>
    <dgm:cxn modelId="{74A7035B-8342-421A-A6CD-330DC9021B66}" type="presParOf" srcId="{08E22260-F486-49E0-A6EB-0EA2BCD9CC6D}" destId="{B45A74E2-8ED4-4FEE-9B43-35FD8BA3B80C}" srcOrd="10" destOrd="0" presId="urn:microsoft.com/office/officeart/2005/8/layout/hierarchy4"/>
    <dgm:cxn modelId="{07EA6724-9F47-404E-95B6-2E09107441B1}" type="presParOf" srcId="{B45A74E2-8ED4-4FEE-9B43-35FD8BA3B80C}" destId="{7B1F3438-0BAD-4B9D-8606-4EE2F988BFDC}" srcOrd="0" destOrd="0" presId="urn:microsoft.com/office/officeart/2005/8/layout/hierarchy4"/>
    <dgm:cxn modelId="{523A6EC8-0F3F-4268-A132-E0E053CD6A0E}" type="presParOf" srcId="{B45A74E2-8ED4-4FEE-9B43-35FD8BA3B80C}" destId="{E8DA98DD-0BFA-4F87-8C4C-2BED5B0789D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B03B43-E055-4BDD-93BF-79D9E5A6A51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37D0A-AEC6-4C97-BE20-664660B4C6A0}">
      <dgm:prSet/>
      <dgm:spPr/>
      <dgm:t>
        <a:bodyPr/>
        <a:lstStyle/>
        <a:p>
          <a:r>
            <a:rPr lang="de-DE" dirty="0"/>
            <a:t>Elasticsearch, </a:t>
          </a:r>
          <a:r>
            <a:rPr lang="de-DE" dirty="0" err="1"/>
            <a:t>Logstash</a:t>
          </a:r>
          <a:r>
            <a:rPr lang="de-DE" dirty="0"/>
            <a:t> und </a:t>
          </a:r>
          <a:r>
            <a:rPr lang="de-DE" dirty="0" err="1"/>
            <a:t>Kibana</a:t>
          </a:r>
          <a:endParaRPr lang="en-US" dirty="0"/>
        </a:p>
      </dgm:t>
    </dgm:pt>
    <dgm:pt modelId="{DE505F10-07F7-46AD-9527-A1D1E03CC2B1}" type="parTrans" cxnId="{76A5F1BF-8C09-4163-9825-47A92BC87A22}">
      <dgm:prSet/>
      <dgm:spPr/>
      <dgm:t>
        <a:bodyPr/>
        <a:lstStyle/>
        <a:p>
          <a:endParaRPr lang="en-US"/>
        </a:p>
      </dgm:t>
    </dgm:pt>
    <dgm:pt modelId="{ABE40519-B377-4BD2-AD01-B8C0294DDFD3}" type="sibTrans" cxnId="{76A5F1BF-8C09-4163-9825-47A92BC87A22}">
      <dgm:prSet/>
      <dgm:spPr/>
      <dgm:t>
        <a:bodyPr/>
        <a:lstStyle/>
        <a:p>
          <a:endParaRPr lang="en-US"/>
        </a:p>
      </dgm:t>
    </dgm:pt>
    <dgm:pt modelId="{310B3168-E491-4819-BC1B-72ECC6C9B59B}">
      <dgm:prSet/>
      <dgm:spPr/>
      <dgm:t>
        <a:bodyPr/>
        <a:lstStyle/>
        <a:p>
          <a:r>
            <a:rPr lang="en-US" dirty="0" err="1"/>
            <a:t>Ürsprünglich</a:t>
          </a:r>
          <a:r>
            <a:rPr lang="en-US" dirty="0"/>
            <a:t> </a:t>
          </a:r>
          <a:r>
            <a:rPr lang="en-US" dirty="0" err="1"/>
            <a:t>OpenSource</a:t>
          </a:r>
          <a:r>
            <a:rPr lang="en-US" dirty="0"/>
            <a:t>, </a:t>
          </a:r>
          <a:r>
            <a:rPr lang="en-US" dirty="0" err="1"/>
            <a:t>jetzt</a:t>
          </a:r>
          <a:r>
            <a:rPr lang="en-US" dirty="0"/>
            <a:t> </a:t>
          </a:r>
          <a:r>
            <a:rPr lang="en-US" dirty="0" err="1"/>
            <a:t>nur</a:t>
          </a:r>
          <a:r>
            <a:rPr lang="en-US" dirty="0"/>
            <a:t> Logstash und Kibana</a:t>
          </a:r>
        </a:p>
      </dgm:t>
    </dgm:pt>
    <dgm:pt modelId="{3184F599-C758-4A58-97FC-333F6EC2233C}" type="parTrans" cxnId="{B33895DF-F1AF-41FF-B530-12C611AA6F9A}">
      <dgm:prSet/>
      <dgm:spPr/>
      <dgm:t>
        <a:bodyPr/>
        <a:lstStyle/>
        <a:p>
          <a:endParaRPr lang="en-US"/>
        </a:p>
      </dgm:t>
    </dgm:pt>
    <dgm:pt modelId="{89B4B321-1F16-4A8D-80FA-88B06E81CC1F}" type="sibTrans" cxnId="{B33895DF-F1AF-41FF-B530-12C611AA6F9A}">
      <dgm:prSet/>
      <dgm:spPr/>
      <dgm:t>
        <a:bodyPr/>
        <a:lstStyle/>
        <a:p>
          <a:endParaRPr lang="en-US"/>
        </a:p>
      </dgm:t>
    </dgm:pt>
    <dgm:pt modelId="{E4BF0BEE-D2E5-4CE6-9EA2-B6C3DC3B2423}">
      <dgm:prSet/>
      <dgm:spPr/>
      <dgm:t>
        <a:bodyPr/>
        <a:lstStyle/>
        <a:p>
          <a:r>
            <a:rPr lang="de-DE"/>
            <a:t>Keine direkte Warnmeldungsystem</a:t>
          </a:r>
          <a:endParaRPr lang="en-US"/>
        </a:p>
      </dgm:t>
    </dgm:pt>
    <dgm:pt modelId="{EB3E49B9-D5D8-48AA-9EDD-FB62E1D5BD18}" type="parTrans" cxnId="{D1307E2D-114A-412B-BD9D-5FEF784B5B90}">
      <dgm:prSet/>
      <dgm:spPr/>
      <dgm:t>
        <a:bodyPr/>
        <a:lstStyle/>
        <a:p>
          <a:endParaRPr lang="en-US"/>
        </a:p>
      </dgm:t>
    </dgm:pt>
    <dgm:pt modelId="{6203C5FC-63D2-4F52-9972-D3FC6A3A8E52}" type="sibTrans" cxnId="{D1307E2D-114A-412B-BD9D-5FEF784B5B90}">
      <dgm:prSet/>
      <dgm:spPr/>
      <dgm:t>
        <a:bodyPr/>
        <a:lstStyle/>
        <a:p>
          <a:endParaRPr lang="en-US"/>
        </a:p>
      </dgm:t>
    </dgm:pt>
    <dgm:pt modelId="{892B2463-C7D6-476D-BBAC-9FBBB550406E}">
      <dgm:prSet/>
      <dgm:spPr/>
      <dgm:t>
        <a:bodyPr/>
        <a:lstStyle/>
        <a:p>
          <a:r>
            <a:rPr lang="en-US" dirty="0" err="1"/>
            <a:t>Indexierung</a:t>
          </a:r>
          <a:r>
            <a:rPr lang="en-US" dirty="0"/>
            <a:t> von </a:t>
          </a:r>
          <a:r>
            <a:rPr lang="en-US" dirty="0" err="1"/>
            <a:t>allen</a:t>
          </a:r>
          <a:r>
            <a:rPr lang="en-US" dirty="0"/>
            <a:t> </a:t>
          </a:r>
          <a:r>
            <a:rPr lang="en-US" dirty="0" err="1"/>
            <a:t>Elementen</a:t>
          </a:r>
          <a:endParaRPr lang="en-US" dirty="0"/>
        </a:p>
      </dgm:t>
    </dgm:pt>
    <dgm:pt modelId="{A1D7CDC7-9DA3-43F5-9066-0BDEA04B7DBB}" type="parTrans" cxnId="{0B467474-3736-4EF0-B0F5-7C8E591B6E12}">
      <dgm:prSet/>
      <dgm:spPr/>
      <dgm:t>
        <a:bodyPr/>
        <a:lstStyle/>
        <a:p>
          <a:endParaRPr lang="en-US"/>
        </a:p>
      </dgm:t>
    </dgm:pt>
    <dgm:pt modelId="{2C94F4E3-34EB-4C7A-AD92-F84384DAACD9}" type="sibTrans" cxnId="{0B467474-3736-4EF0-B0F5-7C8E591B6E12}">
      <dgm:prSet/>
      <dgm:spPr/>
      <dgm:t>
        <a:bodyPr/>
        <a:lstStyle/>
        <a:p>
          <a:endParaRPr lang="en-US"/>
        </a:p>
      </dgm:t>
    </dgm:pt>
    <dgm:pt modelId="{A57A41C9-4A22-494D-9554-95BA70175241}">
      <dgm:prSet/>
      <dgm:spPr/>
      <dgm:t>
        <a:bodyPr/>
        <a:lstStyle/>
        <a:p>
          <a:r>
            <a:rPr lang="en-US" dirty="0"/>
            <a:t>Auch für den </a:t>
          </a:r>
          <a:r>
            <a:rPr lang="en-US" dirty="0" err="1"/>
            <a:t>Sicherheitsbereich</a:t>
          </a:r>
          <a:r>
            <a:rPr lang="en-US" dirty="0"/>
            <a:t> </a:t>
          </a:r>
          <a:r>
            <a:rPr lang="en-US" dirty="0" err="1"/>
            <a:t>konzipiert</a:t>
          </a:r>
          <a:endParaRPr lang="en-US" dirty="0"/>
        </a:p>
      </dgm:t>
    </dgm:pt>
    <dgm:pt modelId="{D30CEF99-4323-48FB-9875-1275F6B7D07D}" type="parTrans" cxnId="{F96727AC-7478-4E7D-98E2-85AC38A51F77}">
      <dgm:prSet/>
      <dgm:spPr/>
      <dgm:t>
        <a:bodyPr/>
        <a:lstStyle/>
        <a:p>
          <a:endParaRPr lang="de-DE"/>
        </a:p>
      </dgm:t>
    </dgm:pt>
    <dgm:pt modelId="{E2C4ADB3-4AE4-4096-801E-4A912DE11D95}" type="sibTrans" cxnId="{F96727AC-7478-4E7D-98E2-85AC38A51F77}">
      <dgm:prSet/>
      <dgm:spPr/>
      <dgm:t>
        <a:bodyPr/>
        <a:lstStyle/>
        <a:p>
          <a:endParaRPr lang="de-DE"/>
        </a:p>
      </dgm:t>
    </dgm:pt>
    <dgm:pt modelId="{DD2F4193-A351-4169-B212-615AE8F9316C}">
      <dgm:prSet/>
      <dgm:spPr/>
      <dgm:t>
        <a:bodyPr/>
        <a:lstStyle/>
        <a:p>
          <a:r>
            <a:rPr lang="en-US" dirty="0" err="1"/>
            <a:t>Erweiterung</a:t>
          </a:r>
          <a:r>
            <a:rPr lang="en-US" dirty="0"/>
            <a:t> </a:t>
          </a:r>
          <a:r>
            <a:rPr lang="en-US" dirty="0" err="1"/>
            <a:t>durch</a:t>
          </a:r>
          <a:r>
            <a:rPr lang="en-US" dirty="0"/>
            <a:t> Plugins</a:t>
          </a:r>
        </a:p>
      </dgm:t>
    </dgm:pt>
    <dgm:pt modelId="{7F8FADBD-D136-4628-8C09-F059BDC3AE8D}" type="sibTrans" cxnId="{E82D9088-EAFD-410F-A995-AC6A3F00CD89}">
      <dgm:prSet/>
      <dgm:spPr/>
      <dgm:t>
        <a:bodyPr/>
        <a:lstStyle/>
        <a:p>
          <a:endParaRPr lang="de-DE"/>
        </a:p>
      </dgm:t>
    </dgm:pt>
    <dgm:pt modelId="{C2E47D6E-5177-4688-AA01-A10E5F0FBD0D}" type="parTrans" cxnId="{E82D9088-EAFD-410F-A995-AC6A3F00CD89}">
      <dgm:prSet/>
      <dgm:spPr/>
      <dgm:t>
        <a:bodyPr/>
        <a:lstStyle/>
        <a:p>
          <a:endParaRPr lang="de-DE"/>
        </a:p>
      </dgm:t>
    </dgm:pt>
    <dgm:pt modelId="{E7C226A8-4129-4150-A9D6-18AFE1BC0E48}" type="pres">
      <dgm:prSet presAssocID="{79B03B43-E055-4BDD-93BF-79D9E5A6A51D}" presName="Name0" presStyleCnt="0">
        <dgm:presLayoutVars>
          <dgm:chMax val="7"/>
          <dgm:chPref val="7"/>
          <dgm:dir/>
        </dgm:presLayoutVars>
      </dgm:prSet>
      <dgm:spPr/>
    </dgm:pt>
    <dgm:pt modelId="{AB650AC9-1ED6-48F0-8675-6F4FB805C5CA}" type="pres">
      <dgm:prSet presAssocID="{79B03B43-E055-4BDD-93BF-79D9E5A6A51D}" presName="Name1" presStyleCnt="0"/>
      <dgm:spPr/>
    </dgm:pt>
    <dgm:pt modelId="{8ACBD5BD-6710-4584-B6F2-6F47B3C2DC1C}" type="pres">
      <dgm:prSet presAssocID="{79B03B43-E055-4BDD-93BF-79D9E5A6A51D}" presName="cycle" presStyleCnt="0"/>
      <dgm:spPr/>
    </dgm:pt>
    <dgm:pt modelId="{A4AABFC5-8C88-4E7A-BB59-B8D30AE74E7C}" type="pres">
      <dgm:prSet presAssocID="{79B03B43-E055-4BDD-93BF-79D9E5A6A51D}" presName="srcNode" presStyleLbl="node1" presStyleIdx="0" presStyleCnt="6"/>
      <dgm:spPr/>
    </dgm:pt>
    <dgm:pt modelId="{CF97108A-483C-44BF-AC30-623EC29976B5}" type="pres">
      <dgm:prSet presAssocID="{79B03B43-E055-4BDD-93BF-79D9E5A6A51D}" presName="conn" presStyleLbl="parChTrans1D2" presStyleIdx="0" presStyleCnt="1"/>
      <dgm:spPr/>
    </dgm:pt>
    <dgm:pt modelId="{7075869D-852C-453A-A813-2A84495AADE0}" type="pres">
      <dgm:prSet presAssocID="{79B03B43-E055-4BDD-93BF-79D9E5A6A51D}" presName="extraNode" presStyleLbl="node1" presStyleIdx="0" presStyleCnt="6"/>
      <dgm:spPr/>
    </dgm:pt>
    <dgm:pt modelId="{F0084074-62B9-4D84-9B60-BA13910395F1}" type="pres">
      <dgm:prSet presAssocID="{79B03B43-E055-4BDD-93BF-79D9E5A6A51D}" presName="dstNode" presStyleLbl="node1" presStyleIdx="0" presStyleCnt="6"/>
      <dgm:spPr/>
    </dgm:pt>
    <dgm:pt modelId="{13E75851-71D7-4EF5-94CE-B124077D5ECD}" type="pres">
      <dgm:prSet presAssocID="{F4937D0A-AEC6-4C97-BE20-664660B4C6A0}" presName="text_1" presStyleLbl="node1" presStyleIdx="0" presStyleCnt="6">
        <dgm:presLayoutVars>
          <dgm:bulletEnabled val="1"/>
        </dgm:presLayoutVars>
      </dgm:prSet>
      <dgm:spPr/>
    </dgm:pt>
    <dgm:pt modelId="{A5E5C505-5E00-4F85-8671-6453BC4A551C}" type="pres">
      <dgm:prSet presAssocID="{F4937D0A-AEC6-4C97-BE20-664660B4C6A0}" presName="accent_1" presStyleCnt="0"/>
      <dgm:spPr/>
    </dgm:pt>
    <dgm:pt modelId="{D0FB4DAE-33E4-4D90-825C-F0C48B52F618}" type="pres">
      <dgm:prSet presAssocID="{F4937D0A-AEC6-4C97-BE20-664660B4C6A0}" presName="accentRepeatNode" presStyleLbl="solidFgAcc1" presStyleIdx="0" presStyleCnt="6"/>
      <dgm:spPr/>
    </dgm:pt>
    <dgm:pt modelId="{7F9C7A00-E5F4-4A5F-B849-44E0DE285384}" type="pres">
      <dgm:prSet presAssocID="{310B3168-E491-4819-BC1B-72ECC6C9B59B}" presName="text_2" presStyleLbl="node1" presStyleIdx="1" presStyleCnt="6">
        <dgm:presLayoutVars>
          <dgm:bulletEnabled val="1"/>
        </dgm:presLayoutVars>
      </dgm:prSet>
      <dgm:spPr/>
    </dgm:pt>
    <dgm:pt modelId="{933B78B1-1C1F-4A9D-AE40-E6356322EE61}" type="pres">
      <dgm:prSet presAssocID="{310B3168-E491-4819-BC1B-72ECC6C9B59B}" presName="accent_2" presStyleCnt="0"/>
      <dgm:spPr/>
    </dgm:pt>
    <dgm:pt modelId="{2A2241EB-8F6B-48A9-88D0-976BC7F72A85}" type="pres">
      <dgm:prSet presAssocID="{310B3168-E491-4819-BC1B-72ECC6C9B59B}" presName="accentRepeatNode" presStyleLbl="solidFgAcc1" presStyleIdx="1" presStyleCnt="6"/>
      <dgm:spPr/>
    </dgm:pt>
    <dgm:pt modelId="{D77AE721-3324-47E2-AB03-30442E8873D8}" type="pres">
      <dgm:prSet presAssocID="{E4BF0BEE-D2E5-4CE6-9EA2-B6C3DC3B2423}" presName="text_3" presStyleLbl="node1" presStyleIdx="2" presStyleCnt="6">
        <dgm:presLayoutVars>
          <dgm:bulletEnabled val="1"/>
        </dgm:presLayoutVars>
      </dgm:prSet>
      <dgm:spPr/>
    </dgm:pt>
    <dgm:pt modelId="{88BE2AA5-E1DA-444A-BAA8-810F648AE862}" type="pres">
      <dgm:prSet presAssocID="{E4BF0BEE-D2E5-4CE6-9EA2-B6C3DC3B2423}" presName="accent_3" presStyleCnt="0"/>
      <dgm:spPr/>
    </dgm:pt>
    <dgm:pt modelId="{0F5EF3A0-2258-43CA-BDA0-FAEE120768F3}" type="pres">
      <dgm:prSet presAssocID="{E4BF0BEE-D2E5-4CE6-9EA2-B6C3DC3B2423}" presName="accentRepeatNode" presStyleLbl="solidFgAcc1" presStyleIdx="2" presStyleCnt="6"/>
      <dgm:spPr/>
    </dgm:pt>
    <dgm:pt modelId="{767968AC-4F16-446A-A6B1-497EB9A439FE}" type="pres">
      <dgm:prSet presAssocID="{892B2463-C7D6-476D-BBAC-9FBBB550406E}" presName="text_4" presStyleLbl="node1" presStyleIdx="3" presStyleCnt="6">
        <dgm:presLayoutVars>
          <dgm:bulletEnabled val="1"/>
        </dgm:presLayoutVars>
      </dgm:prSet>
      <dgm:spPr/>
    </dgm:pt>
    <dgm:pt modelId="{54C3BC97-C3EC-40BF-92B0-9A08A0856DA8}" type="pres">
      <dgm:prSet presAssocID="{892B2463-C7D6-476D-BBAC-9FBBB550406E}" presName="accent_4" presStyleCnt="0"/>
      <dgm:spPr/>
    </dgm:pt>
    <dgm:pt modelId="{E9EAB6BD-AD33-4FFF-91F6-E8743FE7369E}" type="pres">
      <dgm:prSet presAssocID="{892B2463-C7D6-476D-BBAC-9FBBB550406E}" presName="accentRepeatNode" presStyleLbl="solidFgAcc1" presStyleIdx="3" presStyleCnt="6"/>
      <dgm:spPr/>
    </dgm:pt>
    <dgm:pt modelId="{BACA7FC5-EBCA-45AB-BA11-51ADEE9B235A}" type="pres">
      <dgm:prSet presAssocID="{A57A41C9-4A22-494D-9554-95BA70175241}" presName="text_5" presStyleLbl="node1" presStyleIdx="4" presStyleCnt="6">
        <dgm:presLayoutVars>
          <dgm:bulletEnabled val="1"/>
        </dgm:presLayoutVars>
      </dgm:prSet>
      <dgm:spPr/>
    </dgm:pt>
    <dgm:pt modelId="{0A922970-32DF-4C28-B976-765902238B7E}" type="pres">
      <dgm:prSet presAssocID="{A57A41C9-4A22-494D-9554-95BA70175241}" presName="accent_5" presStyleCnt="0"/>
      <dgm:spPr/>
    </dgm:pt>
    <dgm:pt modelId="{9AB2E6F1-F7DE-44A2-BF40-9DFCE20CF0EB}" type="pres">
      <dgm:prSet presAssocID="{A57A41C9-4A22-494D-9554-95BA70175241}" presName="accentRepeatNode" presStyleLbl="solidFgAcc1" presStyleIdx="4" presStyleCnt="6"/>
      <dgm:spPr/>
    </dgm:pt>
    <dgm:pt modelId="{BCB560B3-C3A7-4F19-A8D9-87DE11633E9F}" type="pres">
      <dgm:prSet presAssocID="{DD2F4193-A351-4169-B212-615AE8F9316C}" presName="text_6" presStyleLbl="node1" presStyleIdx="5" presStyleCnt="6">
        <dgm:presLayoutVars>
          <dgm:bulletEnabled val="1"/>
        </dgm:presLayoutVars>
      </dgm:prSet>
      <dgm:spPr/>
    </dgm:pt>
    <dgm:pt modelId="{23AA6E82-DE4E-46A4-A937-666F0ADF2FAB}" type="pres">
      <dgm:prSet presAssocID="{DD2F4193-A351-4169-B212-615AE8F9316C}" presName="accent_6" presStyleCnt="0"/>
      <dgm:spPr/>
    </dgm:pt>
    <dgm:pt modelId="{0397E348-1331-429E-89EE-4CBE1FE4270E}" type="pres">
      <dgm:prSet presAssocID="{DD2F4193-A351-4169-B212-615AE8F9316C}" presName="accentRepeatNode" presStyleLbl="solidFgAcc1" presStyleIdx="5" presStyleCnt="6"/>
      <dgm:spPr/>
    </dgm:pt>
  </dgm:ptLst>
  <dgm:cxnLst>
    <dgm:cxn modelId="{D1307E2D-114A-412B-BD9D-5FEF784B5B90}" srcId="{79B03B43-E055-4BDD-93BF-79D9E5A6A51D}" destId="{E4BF0BEE-D2E5-4CE6-9EA2-B6C3DC3B2423}" srcOrd="2" destOrd="0" parTransId="{EB3E49B9-D5D8-48AA-9EDD-FB62E1D5BD18}" sibTransId="{6203C5FC-63D2-4F52-9972-D3FC6A3A8E52}"/>
    <dgm:cxn modelId="{BAE1E360-28ED-463E-871A-76C3154C1622}" type="presOf" srcId="{F4937D0A-AEC6-4C97-BE20-664660B4C6A0}" destId="{13E75851-71D7-4EF5-94CE-B124077D5ECD}" srcOrd="0" destOrd="0" presId="urn:microsoft.com/office/officeart/2008/layout/VerticalCurvedList"/>
    <dgm:cxn modelId="{ABEB1067-2188-4B78-8F70-704E2F96CCB3}" type="presOf" srcId="{E4BF0BEE-D2E5-4CE6-9EA2-B6C3DC3B2423}" destId="{D77AE721-3324-47E2-AB03-30442E8873D8}" srcOrd="0" destOrd="0" presId="urn:microsoft.com/office/officeart/2008/layout/VerticalCurvedList"/>
    <dgm:cxn modelId="{4C5DF250-084E-48A2-9C6D-8E9A808D75FA}" type="presOf" srcId="{ABE40519-B377-4BD2-AD01-B8C0294DDFD3}" destId="{CF97108A-483C-44BF-AC30-623EC29976B5}" srcOrd="0" destOrd="0" presId="urn:microsoft.com/office/officeart/2008/layout/VerticalCurvedList"/>
    <dgm:cxn modelId="{54B01573-D9BB-4AA8-BC2B-1DF5660BBC0C}" type="presOf" srcId="{892B2463-C7D6-476D-BBAC-9FBBB550406E}" destId="{767968AC-4F16-446A-A6B1-497EB9A439FE}" srcOrd="0" destOrd="0" presId="urn:microsoft.com/office/officeart/2008/layout/VerticalCurvedList"/>
    <dgm:cxn modelId="{0B467474-3736-4EF0-B0F5-7C8E591B6E12}" srcId="{79B03B43-E055-4BDD-93BF-79D9E5A6A51D}" destId="{892B2463-C7D6-476D-BBAC-9FBBB550406E}" srcOrd="3" destOrd="0" parTransId="{A1D7CDC7-9DA3-43F5-9066-0BDEA04B7DBB}" sibTransId="{2C94F4E3-34EB-4C7A-AD92-F84384DAACD9}"/>
    <dgm:cxn modelId="{E82D9088-EAFD-410F-A995-AC6A3F00CD89}" srcId="{79B03B43-E055-4BDD-93BF-79D9E5A6A51D}" destId="{DD2F4193-A351-4169-B212-615AE8F9316C}" srcOrd="5" destOrd="0" parTransId="{C2E47D6E-5177-4688-AA01-A10E5F0FBD0D}" sibTransId="{7F8FADBD-D136-4628-8C09-F059BDC3AE8D}"/>
    <dgm:cxn modelId="{F96727AC-7478-4E7D-98E2-85AC38A51F77}" srcId="{79B03B43-E055-4BDD-93BF-79D9E5A6A51D}" destId="{A57A41C9-4A22-494D-9554-95BA70175241}" srcOrd="4" destOrd="0" parTransId="{D30CEF99-4323-48FB-9875-1275F6B7D07D}" sibTransId="{E2C4ADB3-4AE4-4096-801E-4A912DE11D95}"/>
    <dgm:cxn modelId="{7E68DAB7-1437-4E14-A68D-37A84AC65E4B}" type="presOf" srcId="{310B3168-E491-4819-BC1B-72ECC6C9B59B}" destId="{7F9C7A00-E5F4-4A5F-B849-44E0DE285384}" srcOrd="0" destOrd="0" presId="urn:microsoft.com/office/officeart/2008/layout/VerticalCurvedList"/>
    <dgm:cxn modelId="{EA80BCBF-D4B7-4EEE-8E95-931568CDA1EA}" type="presOf" srcId="{79B03B43-E055-4BDD-93BF-79D9E5A6A51D}" destId="{E7C226A8-4129-4150-A9D6-18AFE1BC0E48}" srcOrd="0" destOrd="0" presId="urn:microsoft.com/office/officeart/2008/layout/VerticalCurvedList"/>
    <dgm:cxn modelId="{76A5F1BF-8C09-4163-9825-47A92BC87A22}" srcId="{79B03B43-E055-4BDD-93BF-79D9E5A6A51D}" destId="{F4937D0A-AEC6-4C97-BE20-664660B4C6A0}" srcOrd="0" destOrd="0" parTransId="{DE505F10-07F7-46AD-9527-A1D1E03CC2B1}" sibTransId="{ABE40519-B377-4BD2-AD01-B8C0294DDFD3}"/>
    <dgm:cxn modelId="{C975EBDA-15A7-4BD5-93BB-22731CEA9DCC}" type="presOf" srcId="{DD2F4193-A351-4169-B212-615AE8F9316C}" destId="{BCB560B3-C3A7-4F19-A8D9-87DE11633E9F}" srcOrd="0" destOrd="0" presId="urn:microsoft.com/office/officeart/2008/layout/VerticalCurvedList"/>
    <dgm:cxn modelId="{B33895DF-F1AF-41FF-B530-12C611AA6F9A}" srcId="{79B03B43-E055-4BDD-93BF-79D9E5A6A51D}" destId="{310B3168-E491-4819-BC1B-72ECC6C9B59B}" srcOrd="1" destOrd="0" parTransId="{3184F599-C758-4A58-97FC-333F6EC2233C}" sibTransId="{89B4B321-1F16-4A8D-80FA-88B06E81CC1F}"/>
    <dgm:cxn modelId="{449E61FE-1427-4C4A-9D83-6C562A6F5E43}" type="presOf" srcId="{A57A41C9-4A22-494D-9554-95BA70175241}" destId="{BACA7FC5-EBCA-45AB-BA11-51ADEE9B235A}" srcOrd="0" destOrd="0" presId="urn:microsoft.com/office/officeart/2008/layout/VerticalCurvedList"/>
    <dgm:cxn modelId="{BBB3954E-8F4E-4CA4-98E0-2343AA471F87}" type="presParOf" srcId="{E7C226A8-4129-4150-A9D6-18AFE1BC0E48}" destId="{AB650AC9-1ED6-48F0-8675-6F4FB805C5CA}" srcOrd="0" destOrd="0" presId="urn:microsoft.com/office/officeart/2008/layout/VerticalCurvedList"/>
    <dgm:cxn modelId="{272A1968-D354-4FB5-B638-FBE1ACAEFB12}" type="presParOf" srcId="{AB650AC9-1ED6-48F0-8675-6F4FB805C5CA}" destId="{8ACBD5BD-6710-4584-B6F2-6F47B3C2DC1C}" srcOrd="0" destOrd="0" presId="urn:microsoft.com/office/officeart/2008/layout/VerticalCurvedList"/>
    <dgm:cxn modelId="{7CFECA77-19FB-4827-B266-01E0472D1277}" type="presParOf" srcId="{8ACBD5BD-6710-4584-B6F2-6F47B3C2DC1C}" destId="{A4AABFC5-8C88-4E7A-BB59-B8D30AE74E7C}" srcOrd="0" destOrd="0" presId="urn:microsoft.com/office/officeart/2008/layout/VerticalCurvedList"/>
    <dgm:cxn modelId="{98108F35-5A57-4C2E-BF6D-065A4D40B7DC}" type="presParOf" srcId="{8ACBD5BD-6710-4584-B6F2-6F47B3C2DC1C}" destId="{CF97108A-483C-44BF-AC30-623EC29976B5}" srcOrd="1" destOrd="0" presId="urn:microsoft.com/office/officeart/2008/layout/VerticalCurvedList"/>
    <dgm:cxn modelId="{ED4D6FA9-75F6-4A46-B81F-F5C0D7600F7B}" type="presParOf" srcId="{8ACBD5BD-6710-4584-B6F2-6F47B3C2DC1C}" destId="{7075869D-852C-453A-A813-2A84495AADE0}" srcOrd="2" destOrd="0" presId="urn:microsoft.com/office/officeart/2008/layout/VerticalCurvedList"/>
    <dgm:cxn modelId="{60CF81E3-7048-4E42-88AB-5F49DE287757}" type="presParOf" srcId="{8ACBD5BD-6710-4584-B6F2-6F47B3C2DC1C}" destId="{F0084074-62B9-4D84-9B60-BA13910395F1}" srcOrd="3" destOrd="0" presId="urn:microsoft.com/office/officeart/2008/layout/VerticalCurvedList"/>
    <dgm:cxn modelId="{A1CCF231-7699-4F53-BBB2-269DBA6B7A6F}" type="presParOf" srcId="{AB650AC9-1ED6-48F0-8675-6F4FB805C5CA}" destId="{13E75851-71D7-4EF5-94CE-B124077D5ECD}" srcOrd="1" destOrd="0" presId="urn:microsoft.com/office/officeart/2008/layout/VerticalCurvedList"/>
    <dgm:cxn modelId="{8EF0AC37-2DAB-4664-A14C-5C4CBB432649}" type="presParOf" srcId="{AB650AC9-1ED6-48F0-8675-6F4FB805C5CA}" destId="{A5E5C505-5E00-4F85-8671-6453BC4A551C}" srcOrd="2" destOrd="0" presId="urn:microsoft.com/office/officeart/2008/layout/VerticalCurvedList"/>
    <dgm:cxn modelId="{21AC8AB2-7230-4A53-8C70-08BE755B74B2}" type="presParOf" srcId="{A5E5C505-5E00-4F85-8671-6453BC4A551C}" destId="{D0FB4DAE-33E4-4D90-825C-F0C48B52F618}" srcOrd="0" destOrd="0" presId="urn:microsoft.com/office/officeart/2008/layout/VerticalCurvedList"/>
    <dgm:cxn modelId="{44FCE252-CC38-41C5-93F3-377C4096F2EA}" type="presParOf" srcId="{AB650AC9-1ED6-48F0-8675-6F4FB805C5CA}" destId="{7F9C7A00-E5F4-4A5F-B849-44E0DE285384}" srcOrd="3" destOrd="0" presId="urn:microsoft.com/office/officeart/2008/layout/VerticalCurvedList"/>
    <dgm:cxn modelId="{7C485383-CD39-4ED0-A4CD-DA152C35C3D0}" type="presParOf" srcId="{AB650AC9-1ED6-48F0-8675-6F4FB805C5CA}" destId="{933B78B1-1C1F-4A9D-AE40-E6356322EE61}" srcOrd="4" destOrd="0" presId="urn:microsoft.com/office/officeart/2008/layout/VerticalCurvedList"/>
    <dgm:cxn modelId="{59E14FC4-FA1B-44F9-8CA8-2CA22396FE3B}" type="presParOf" srcId="{933B78B1-1C1F-4A9D-AE40-E6356322EE61}" destId="{2A2241EB-8F6B-48A9-88D0-976BC7F72A85}" srcOrd="0" destOrd="0" presId="urn:microsoft.com/office/officeart/2008/layout/VerticalCurvedList"/>
    <dgm:cxn modelId="{C0455A88-9741-4A4F-A490-A447F7A86886}" type="presParOf" srcId="{AB650AC9-1ED6-48F0-8675-6F4FB805C5CA}" destId="{D77AE721-3324-47E2-AB03-30442E8873D8}" srcOrd="5" destOrd="0" presId="urn:microsoft.com/office/officeart/2008/layout/VerticalCurvedList"/>
    <dgm:cxn modelId="{9A9F9AAD-3184-4F64-B152-2ECD272238EE}" type="presParOf" srcId="{AB650AC9-1ED6-48F0-8675-6F4FB805C5CA}" destId="{88BE2AA5-E1DA-444A-BAA8-810F648AE862}" srcOrd="6" destOrd="0" presId="urn:microsoft.com/office/officeart/2008/layout/VerticalCurvedList"/>
    <dgm:cxn modelId="{E135A519-00DA-4988-BCBC-549BBBFB9EB4}" type="presParOf" srcId="{88BE2AA5-E1DA-444A-BAA8-810F648AE862}" destId="{0F5EF3A0-2258-43CA-BDA0-FAEE120768F3}" srcOrd="0" destOrd="0" presId="urn:microsoft.com/office/officeart/2008/layout/VerticalCurvedList"/>
    <dgm:cxn modelId="{23688510-83C7-4661-9200-41D991D6C6C1}" type="presParOf" srcId="{AB650AC9-1ED6-48F0-8675-6F4FB805C5CA}" destId="{767968AC-4F16-446A-A6B1-497EB9A439FE}" srcOrd="7" destOrd="0" presId="urn:microsoft.com/office/officeart/2008/layout/VerticalCurvedList"/>
    <dgm:cxn modelId="{A95AB9D5-999C-4779-BD69-F75CD5725B4F}" type="presParOf" srcId="{AB650AC9-1ED6-48F0-8675-6F4FB805C5CA}" destId="{54C3BC97-C3EC-40BF-92B0-9A08A0856DA8}" srcOrd="8" destOrd="0" presId="urn:microsoft.com/office/officeart/2008/layout/VerticalCurvedList"/>
    <dgm:cxn modelId="{44222F6C-E03D-4C7C-A093-2685CE2256FD}" type="presParOf" srcId="{54C3BC97-C3EC-40BF-92B0-9A08A0856DA8}" destId="{E9EAB6BD-AD33-4FFF-91F6-E8743FE7369E}" srcOrd="0" destOrd="0" presId="urn:microsoft.com/office/officeart/2008/layout/VerticalCurvedList"/>
    <dgm:cxn modelId="{65AD1436-F088-474D-9877-C7EFF499E983}" type="presParOf" srcId="{AB650AC9-1ED6-48F0-8675-6F4FB805C5CA}" destId="{BACA7FC5-EBCA-45AB-BA11-51ADEE9B235A}" srcOrd="9" destOrd="0" presId="urn:microsoft.com/office/officeart/2008/layout/VerticalCurvedList"/>
    <dgm:cxn modelId="{8B702505-530E-4290-857B-A0C9A6EEDA19}" type="presParOf" srcId="{AB650AC9-1ED6-48F0-8675-6F4FB805C5CA}" destId="{0A922970-32DF-4C28-B976-765902238B7E}" srcOrd="10" destOrd="0" presId="urn:microsoft.com/office/officeart/2008/layout/VerticalCurvedList"/>
    <dgm:cxn modelId="{E4C9A6B4-6C6B-43D2-9183-D45CD5736EAF}" type="presParOf" srcId="{0A922970-32DF-4C28-B976-765902238B7E}" destId="{9AB2E6F1-F7DE-44A2-BF40-9DFCE20CF0EB}" srcOrd="0" destOrd="0" presId="urn:microsoft.com/office/officeart/2008/layout/VerticalCurvedList"/>
    <dgm:cxn modelId="{F12F14B6-2B5F-4603-A8AD-4B0B91C3AE40}" type="presParOf" srcId="{AB650AC9-1ED6-48F0-8675-6F4FB805C5CA}" destId="{BCB560B3-C3A7-4F19-A8D9-87DE11633E9F}" srcOrd="11" destOrd="0" presId="urn:microsoft.com/office/officeart/2008/layout/VerticalCurvedList"/>
    <dgm:cxn modelId="{9CE7BACD-7AFD-4F0B-9309-55714347B829}" type="presParOf" srcId="{AB650AC9-1ED6-48F0-8675-6F4FB805C5CA}" destId="{23AA6E82-DE4E-46A4-A937-666F0ADF2FAB}" srcOrd="12" destOrd="0" presId="urn:microsoft.com/office/officeart/2008/layout/VerticalCurvedList"/>
    <dgm:cxn modelId="{A2A7FF1E-D7FD-43F9-A369-61BA6433986E}" type="presParOf" srcId="{23AA6E82-DE4E-46A4-A937-666F0ADF2FAB}" destId="{0397E348-1331-429E-89EE-4CBE1FE427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B03B43-E055-4BDD-93BF-79D9E5A6A51D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37D0A-AEC6-4C97-BE20-664660B4C6A0}">
      <dgm:prSet/>
      <dgm:spPr/>
      <dgm:t>
        <a:bodyPr/>
        <a:lstStyle/>
        <a:p>
          <a:r>
            <a:rPr lang="de-DE" dirty="0"/>
            <a:t>Frontend – Visualisierungstool</a:t>
          </a:r>
          <a:endParaRPr lang="en-US" dirty="0"/>
        </a:p>
      </dgm:t>
    </dgm:pt>
    <dgm:pt modelId="{DE505F10-07F7-46AD-9527-A1D1E03CC2B1}" type="parTrans" cxnId="{76A5F1BF-8C09-4163-9825-47A92BC87A22}">
      <dgm:prSet/>
      <dgm:spPr/>
      <dgm:t>
        <a:bodyPr/>
        <a:lstStyle/>
        <a:p>
          <a:endParaRPr lang="en-US"/>
        </a:p>
      </dgm:t>
    </dgm:pt>
    <dgm:pt modelId="{ABE40519-B377-4BD2-AD01-B8C0294DDFD3}" type="sibTrans" cxnId="{76A5F1BF-8C09-4163-9825-47A92BC87A22}">
      <dgm:prSet/>
      <dgm:spPr/>
      <dgm:t>
        <a:bodyPr/>
        <a:lstStyle/>
        <a:p>
          <a:endParaRPr lang="en-US"/>
        </a:p>
      </dgm:t>
    </dgm:pt>
    <dgm:pt modelId="{310B3168-E491-4819-BC1B-72ECC6C9B59B}">
      <dgm:prSet/>
      <dgm:spPr/>
      <dgm:t>
        <a:bodyPr/>
        <a:lstStyle/>
        <a:p>
          <a:r>
            <a:rPr lang="de-DE" dirty="0"/>
            <a:t>Generierung von Grafiken</a:t>
          </a:r>
          <a:endParaRPr lang="en-US" dirty="0"/>
        </a:p>
      </dgm:t>
    </dgm:pt>
    <dgm:pt modelId="{3184F599-C758-4A58-97FC-333F6EC2233C}" type="parTrans" cxnId="{B33895DF-F1AF-41FF-B530-12C611AA6F9A}">
      <dgm:prSet/>
      <dgm:spPr/>
      <dgm:t>
        <a:bodyPr/>
        <a:lstStyle/>
        <a:p>
          <a:endParaRPr lang="en-US"/>
        </a:p>
      </dgm:t>
    </dgm:pt>
    <dgm:pt modelId="{89B4B321-1F16-4A8D-80FA-88B06E81CC1F}" type="sibTrans" cxnId="{B33895DF-F1AF-41FF-B530-12C611AA6F9A}">
      <dgm:prSet/>
      <dgm:spPr/>
      <dgm:t>
        <a:bodyPr/>
        <a:lstStyle/>
        <a:p>
          <a:endParaRPr lang="en-US"/>
        </a:p>
      </dgm:t>
    </dgm:pt>
    <dgm:pt modelId="{E4BF0BEE-D2E5-4CE6-9EA2-B6C3DC3B2423}">
      <dgm:prSet/>
      <dgm:spPr/>
      <dgm:t>
        <a:bodyPr/>
        <a:lstStyle/>
        <a:p>
          <a:r>
            <a:rPr lang="de-DE" dirty="0"/>
            <a:t>Open Source</a:t>
          </a:r>
          <a:endParaRPr lang="en-US" dirty="0"/>
        </a:p>
      </dgm:t>
    </dgm:pt>
    <dgm:pt modelId="{EB3E49B9-D5D8-48AA-9EDD-FB62E1D5BD18}" type="parTrans" cxnId="{D1307E2D-114A-412B-BD9D-5FEF784B5B90}">
      <dgm:prSet/>
      <dgm:spPr/>
      <dgm:t>
        <a:bodyPr/>
        <a:lstStyle/>
        <a:p>
          <a:endParaRPr lang="en-US"/>
        </a:p>
      </dgm:t>
    </dgm:pt>
    <dgm:pt modelId="{6203C5FC-63D2-4F52-9972-D3FC6A3A8E52}" type="sibTrans" cxnId="{D1307E2D-114A-412B-BD9D-5FEF784B5B90}">
      <dgm:prSet/>
      <dgm:spPr/>
      <dgm:t>
        <a:bodyPr/>
        <a:lstStyle/>
        <a:p>
          <a:endParaRPr lang="en-US"/>
        </a:p>
      </dgm:t>
    </dgm:pt>
    <dgm:pt modelId="{892B2463-C7D6-476D-BBAC-9FBBB550406E}">
      <dgm:prSet/>
      <dgm:spPr/>
      <dgm:t>
        <a:bodyPr/>
        <a:lstStyle/>
        <a:p>
          <a:r>
            <a:rPr lang="de-DE" dirty="0"/>
            <a:t>Integrierte mit anderen internen und externen Tools (z.B. Loki, </a:t>
          </a:r>
          <a:r>
            <a:rPr lang="de-DE" dirty="0" err="1"/>
            <a:t>Promtail</a:t>
          </a:r>
          <a:r>
            <a:rPr lang="de-DE" dirty="0"/>
            <a:t>, Prometheus)</a:t>
          </a:r>
          <a:endParaRPr lang="en-US" dirty="0"/>
        </a:p>
      </dgm:t>
    </dgm:pt>
    <dgm:pt modelId="{A1D7CDC7-9DA3-43F5-9066-0BDEA04B7DBB}" type="parTrans" cxnId="{0B467474-3736-4EF0-B0F5-7C8E591B6E12}">
      <dgm:prSet/>
      <dgm:spPr/>
      <dgm:t>
        <a:bodyPr/>
        <a:lstStyle/>
        <a:p>
          <a:endParaRPr lang="en-US"/>
        </a:p>
      </dgm:t>
    </dgm:pt>
    <dgm:pt modelId="{2C94F4E3-34EB-4C7A-AD92-F84384DAACD9}" type="sibTrans" cxnId="{0B467474-3736-4EF0-B0F5-7C8E591B6E12}">
      <dgm:prSet/>
      <dgm:spPr/>
      <dgm:t>
        <a:bodyPr/>
        <a:lstStyle/>
        <a:p>
          <a:endParaRPr lang="en-US"/>
        </a:p>
      </dgm:t>
    </dgm:pt>
    <dgm:pt modelId="{A57A41C9-4A22-494D-9554-95BA70175241}">
      <dgm:prSet/>
      <dgm:spPr/>
      <dgm:t>
        <a:bodyPr/>
        <a:lstStyle/>
        <a:p>
          <a:r>
            <a:rPr lang="de-DE" dirty="0"/>
            <a:t>Eigenes System zur Generierung von Warnmeldung</a:t>
          </a:r>
          <a:endParaRPr lang="en-US" dirty="0"/>
        </a:p>
      </dgm:t>
    </dgm:pt>
    <dgm:pt modelId="{D30CEF99-4323-48FB-9875-1275F6B7D07D}" type="parTrans" cxnId="{F96727AC-7478-4E7D-98E2-85AC38A51F77}">
      <dgm:prSet/>
      <dgm:spPr/>
      <dgm:t>
        <a:bodyPr/>
        <a:lstStyle/>
        <a:p>
          <a:endParaRPr lang="de-DE"/>
        </a:p>
      </dgm:t>
    </dgm:pt>
    <dgm:pt modelId="{E2C4ADB3-4AE4-4096-801E-4A912DE11D95}" type="sibTrans" cxnId="{F96727AC-7478-4E7D-98E2-85AC38A51F77}">
      <dgm:prSet/>
      <dgm:spPr/>
      <dgm:t>
        <a:bodyPr/>
        <a:lstStyle/>
        <a:p>
          <a:endParaRPr lang="de-DE"/>
        </a:p>
      </dgm:t>
    </dgm:pt>
    <dgm:pt modelId="{DD2F4193-A351-4169-B212-615AE8F9316C}">
      <dgm:prSet/>
      <dgm:spPr/>
      <dgm:t>
        <a:bodyPr/>
        <a:lstStyle/>
        <a:p>
          <a:r>
            <a:rPr lang="en-US" dirty="0" err="1"/>
            <a:t>Indexierung</a:t>
          </a:r>
          <a:r>
            <a:rPr lang="en-US" dirty="0"/>
            <a:t> </a:t>
          </a:r>
          <a:r>
            <a:rPr lang="en-US" dirty="0" err="1"/>
            <a:t>nur</a:t>
          </a:r>
          <a:r>
            <a:rPr lang="en-US" dirty="0"/>
            <a:t> von </a:t>
          </a:r>
          <a:r>
            <a:rPr lang="en-US" dirty="0" err="1"/>
            <a:t>Metadaten</a:t>
          </a:r>
          <a:endParaRPr lang="en-US" dirty="0"/>
        </a:p>
      </dgm:t>
    </dgm:pt>
    <dgm:pt modelId="{7F8FADBD-D136-4628-8C09-F059BDC3AE8D}" type="sibTrans" cxnId="{E82D9088-EAFD-410F-A995-AC6A3F00CD89}">
      <dgm:prSet/>
      <dgm:spPr/>
      <dgm:t>
        <a:bodyPr/>
        <a:lstStyle/>
        <a:p>
          <a:endParaRPr lang="de-DE"/>
        </a:p>
      </dgm:t>
    </dgm:pt>
    <dgm:pt modelId="{C2E47D6E-5177-4688-AA01-A10E5F0FBD0D}" type="parTrans" cxnId="{E82D9088-EAFD-410F-A995-AC6A3F00CD89}">
      <dgm:prSet/>
      <dgm:spPr/>
      <dgm:t>
        <a:bodyPr/>
        <a:lstStyle/>
        <a:p>
          <a:endParaRPr lang="de-DE"/>
        </a:p>
      </dgm:t>
    </dgm:pt>
    <dgm:pt modelId="{E7C226A8-4129-4150-A9D6-18AFE1BC0E48}" type="pres">
      <dgm:prSet presAssocID="{79B03B43-E055-4BDD-93BF-79D9E5A6A51D}" presName="Name0" presStyleCnt="0">
        <dgm:presLayoutVars>
          <dgm:chMax val="7"/>
          <dgm:chPref val="7"/>
          <dgm:dir/>
        </dgm:presLayoutVars>
      </dgm:prSet>
      <dgm:spPr/>
    </dgm:pt>
    <dgm:pt modelId="{AB650AC9-1ED6-48F0-8675-6F4FB805C5CA}" type="pres">
      <dgm:prSet presAssocID="{79B03B43-E055-4BDD-93BF-79D9E5A6A51D}" presName="Name1" presStyleCnt="0"/>
      <dgm:spPr/>
    </dgm:pt>
    <dgm:pt modelId="{8ACBD5BD-6710-4584-B6F2-6F47B3C2DC1C}" type="pres">
      <dgm:prSet presAssocID="{79B03B43-E055-4BDD-93BF-79D9E5A6A51D}" presName="cycle" presStyleCnt="0"/>
      <dgm:spPr/>
    </dgm:pt>
    <dgm:pt modelId="{A4AABFC5-8C88-4E7A-BB59-B8D30AE74E7C}" type="pres">
      <dgm:prSet presAssocID="{79B03B43-E055-4BDD-93BF-79D9E5A6A51D}" presName="srcNode" presStyleLbl="node1" presStyleIdx="0" presStyleCnt="6"/>
      <dgm:spPr/>
    </dgm:pt>
    <dgm:pt modelId="{CF97108A-483C-44BF-AC30-623EC29976B5}" type="pres">
      <dgm:prSet presAssocID="{79B03B43-E055-4BDD-93BF-79D9E5A6A51D}" presName="conn" presStyleLbl="parChTrans1D2" presStyleIdx="0" presStyleCnt="1"/>
      <dgm:spPr/>
    </dgm:pt>
    <dgm:pt modelId="{7075869D-852C-453A-A813-2A84495AADE0}" type="pres">
      <dgm:prSet presAssocID="{79B03B43-E055-4BDD-93BF-79D9E5A6A51D}" presName="extraNode" presStyleLbl="node1" presStyleIdx="0" presStyleCnt="6"/>
      <dgm:spPr/>
    </dgm:pt>
    <dgm:pt modelId="{F0084074-62B9-4D84-9B60-BA13910395F1}" type="pres">
      <dgm:prSet presAssocID="{79B03B43-E055-4BDD-93BF-79D9E5A6A51D}" presName="dstNode" presStyleLbl="node1" presStyleIdx="0" presStyleCnt="6"/>
      <dgm:spPr/>
    </dgm:pt>
    <dgm:pt modelId="{13E75851-71D7-4EF5-94CE-B124077D5ECD}" type="pres">
      <dgm:prSet presAssocID="{F4937D0A-AEC6-4C97-BE20-664660B4C6A0}" presName="text_1" presStyleLbl="node1" presStyleIdx="0" presStyleCnt="6">
        <dgm:presLayoutVars>
          <dgm:bulletEnabled val="1"/>
        </dgm:presLayoutVars>
      </dgm:prSet>
      <dgm:spPr/>
    </dgm:pt>
    <dgm:pt modelId="{A5E5C505-5E00-4F85-8671-6453BC4A551C}" type="pres">
      <dgm:prSet presAssocID="{F4937D0A-AEC6-4C97-BE20-664660B4C6A0}" presName="accent_1" presStyleCnt="0"/>
      <dgm:spPr/>
    </dgm:pt>
    <dgm:pt modelId="{D0FB4DAE-33E4-4D90-825C-F0C48B52F618}" type="pres">
      <dgm:prSet presAssocID="{F4937D0A-AEC6-4C97-BE20-664660B4C6A0}" presName="accentRepeatNode" presStyleLbl="solidFgAcc1" presStyleIdx="0" presStyleCnt="6"/>
      <dgm:spPr/>
    </dgm:pt>
    <dgm:pt modelId="{7F9C7A00-E5F4-4A5F-B849-44E0DE285384}" type="pres">
      <dgm:prSet presAssocID="{310B3168-E491-4819-BC1B-72ECC6C9B59B}" presName="text_2" presStyleLbl="node1" presStyleIdx="1" presStyleCnt="6">
        <dgm:presLayoutVars>
          <dgm:bulletEnabled val="1"/>
        </dgm:presLayoutVars>
      </dgm:prSet>
      <dgm:spPr/>
    </dgm:pt>
    <dgm:pt modelId="{933B78B1-1C1F-4A9D-AE40-E6356322EE61}" type="pres">
      <dgm:prSet presAssocID="{310B3168-E491-4819-BC1B-72ECC6C9B59B}" presName="accent_2" presStyleCnt="0"/>
      <dgm:spPr/>
    </dgm:pt>
    <dgm:pt modelId="{2A2241EB-8F6B-48A9-88D0-976BC7F72A85}" type="pres">
      <dgm:prSet presAssocID="{310B3168-E491-4819-BC1B-72ECC6C9B59B}" presName="accentRepeatNode" presStyleLbl="solidFgAcc1" presStyleIdx="1" presStyleCnt="6"/>
      <dgm:spPr/>
    </dgm:pt>
    <dgm:pt modelId="{D77AE721-3324-47E2-AB03-30442E8873D8}" type="pres">
      <dgm:prSet presAssocID="{E4BF0BEE-D2E5-4CE6-9EA2-B6C3DC3B2423}" presName="text_3" presStyleLbl="node1" presStyleIdx="2" presStyleCnt="6">
        <dgm:presLayoutVars>
          <dgm:bulletEnabled val="1"/>
        </dgm:presLayoutVars>
      </dgm:prSet>
      <dgm:spPr/>
    </dgm:pt>
    <dgm:pt modelId="{88BE2AA5-E1DA-444A-BAA8-810F648AE862}" type="pres">
      <dgm:prSet presAssocID="{E4BF0BEE-D2E5-4CE6-9EA2-B6C3DC3B2423}" presName="accent_3" presStyleCnt="0"/>
      <dgm:spPr/>
    </dgm:pt>
    <dgm:pt modelId="{0F5EF3A0-2258-43CA-BDA0-FAEE120768F3}" type="pres">
      <dgm:prSet presAssocID="{E4BF0BEE-D2E5-4CE6-9EA2-B6C3DC3B2423}" presName="accentRepeatNode" presStyleLbl="solidFgAcc1" presStyleIdx="2" presStyleCnt="6"/>
      <dgm:spPr/>
    </dgm:pt>
    <dgm:pt modelId="{767968AC-4F16-446A-A6B1-497EB9A439FE}" type="pres">
      <dgm:prSet presAssocID="{892B2463-C7D6-476D-BBAC-9FBBB550406E}" presName="text_4" presStyleLbl="node1" presStyleIdx="3" presStyleCnt="6">
        <dgm:presLayoutVars>
          <dgm:bulletEnabled val="1"/>
        </dgm:presLayoutVars>
      </dgm:prSet>
      <dgm:spPr/>
    </dgm:pt>
    <dgm:pt modelId="{54C3BC97-C3EC-40BF-92B0-9A08A0856DA8}" type="pres">
      <dgm:prSet presAssocID="{892B2463-C7D6-476D-BBAC-9FBBB550406E}" presName="accent_4" presStyleCnt="0"/>
      <dgm:spPr/>
    </dgm:pt>
    <dgm:pt modelId="{E9EAB6BD-AD33-4FFF-91F6-E8743FE7369E}" type="pres">
      <dgm:prSet presAssocID="{892B2463-C7D6-476D-BBAC-9FBBB550406E}" presName="accentRepeatNode" presStyleLbl="solidFgAcc1" presStyleIdx="3" presStyleCnt="6"/>
      <dgm:spPr/>
    </dgm:pt>
    <dgm:pt modelId="{BACA7FC5-EBCA-45AB-BA11-51ADEE9B235A}" type="pres">
      <dgm:prSet presAssocID="{A57A41C9-4A22-494D-9554-95BA70175241}" presName="text_5" presStyleLbl="node1" presStyleIdx="4" presStyleCnt="6">
        <dgm:presLayoutVars>
          <dgm:bulletEnabled val="1"/>
        </dgm:presLayoutVars>
      </dgm:prSet>
      <dgm:spPr/>
    </dgm:pt>
    <dgm:pt modelId="{0A922970-32DF-4C28-B976-765902238B7E}" type="pres">
      <dgm:prSet presAssocID="{A57A41C9-4A22-494D-9554-95BA70175241}" presName="accent_5" presStyleCnt="0"/>
      <dgm:spPr/>
    </dgm:pt>
    <dgm:pt modelId="{9AB2E6F1-F7DE-44A2-BF40-9DFCE20CF0EB}" type="pres">
      <dgm:prSet presAssocID="{A57A41C9-4A22-494D-9554-95BA70175241}" presName="accentRepeatNode" presStyleLbl="solidFgAcc1" presStyleIdx="4" presStyleCnt="6"/>
      <dgm:spPr/>
    </dgm:pt>
    <dgm:pt modelId="{BCB560B3-C3A7-4F19-A8D9-87DE11633E9F}" type="pres">
      <dgm:prSet presAssocID="{DD2F4193-A351-4169-B212-615AE8F9316C}" presName="text_6" presStyleLbl="node1" presStyleIdx="5" presStyleCnt="6">
        <dgm:presLayoutVars>
          <dgm:bulletEnabled val="1"/>
        </dgm:presLayoutVars>
      </dgm:prSet>
      <dgm:spPr/>
    </dgm:pt>
    <dgm:pt modelId="{23AA6E82-DE4E-46A4-A937-666F0ADF2FAB}" type="pres">
      <dgm:prSet presAssocID="{DD2F4193-A351-4169-B212-615AE8F9316C}" presName="accent_6" presStyleCnt="0"/>
      <dgm:spPr/>
    </dgm:pt>
    <dgm:pt modelId="{0397E348-1331-429E-89EE-4CBE1FE4270E}" type="pres">
      <dgm:prSet presAssocID="{DD2F4193-A351-4169-B212-615AE8F9316C}" presName="accentRepeatNode" presStyleLbl="solidFgAcc1" presStyleIdx="5" presStyleCnt="6"/>
      <dgm:spPr/>
    </dgm:pt>
  </dgm:ptLst>
  <dgm:cxnLst>
    <dgm:cxn modelId="{D1307E2D-114A-412B-BD9D-5FEF784B5B90}" srcId="{79B03B43-E055-4BDD-93BF-79D9E5A6A51D}" destId="{E4BF0BEE-D2E5-4CE6-9EA2-B6C3DC3B2423}" srcOrd="2" destOrd="0" parTransId="{EB3E49B9-D5D8-48AA-9EDD-FB62E1D5BD18}" sibTransId="{6203C5FC-63D2-4F52-9972-D3FC6A3A8E52}"/>
    <dgm:cxn modelId="{BAE1E360-28ED-463E-871A-76C3154C1622}" type="presOf" srcId="{F4937D0A-AEC6-4C97-BE20-664660B4C6A0}" destId="{13E75851-71D7-4EF5-94CE-B124077D5ECD}" srcOrd="0" destOrd="0" presId="urn:microsoft.com/office/officeart/2008/layout/VerticalCurvedList"/>
    <dgm:cxn modelId="{ABEB1067-2188-4B78-8F70-704E2F96CCB3}" type="presOf" srcId="{E4BF0BEE-D2E5-4CE6-9EA2-B6C3DC3B2423}" destId="{D77AE721-3324-47E2-AB03-30442E8873D8}" srcOrd="0" destOrd="0" presId="urn:microsoft.com/office/officeart/2008/layout/VerticalCurvedList"/>
    <dgm:cxn modelId="{4C5DF250-084E-48A2-9C6D-8E9A808D75FA}" type="presOf" srcId="{ABE40519-B377-4BD2-AD01-B8C0294DDFD3}" destId="{CF97108A-483C-44BF-AC30-623EC29976B5}" srcOrd="0" destOrd="0" presId="urn:microsoft.com/office/officeart/2008/layout/VerticalCurvedList"/>
    <dgm:cxn modelId="{54B01573-D9BB-4AA8-BC2B-1DF5660BBC0C}" type="presOf" srcId="{892B2463-C7D6-476D-BBAC-9FBBB550406E}" destId="{767968AC-4F16-446A-A6B1-497EB9A439FE}" srcOrd="0" destOrd="0" presId="urn:microsoft.com/office/officeart/2008/layout/VerticalCurvedList"/>
    <dgm:cxn modelId="{0B467474-3736-4EF0-B0F5-7C8E591B6E12}" srcId="{79B03B43-E055-4BDD-93BF-79D9E5A6A51D}" destId="{892B2463-C7D6-476D-BBAC-9FBBB550406E}" srcOrd="3" destOrd="0" parTransId="{A1D7CDC7-9DA3-43F5-9066-0BDEA04B7DBB}" sibTransId="{2C94F4E3-34EB-4C7A-AD92-F84384DAACD9}"/>
    <dgm:cxn modelId="{E82D9088-EAFD-410F-A995-AC6A3F00CD89}" srcId="{79B03B43-E055-4BDD-93BF-79D9E5A6A51D}" destId="{DD2F4193-A351-4169-B212-615AE8F9316C}" srcOrd="5" destOrd="0" parTransId="{C2E47D6E-5177-4688-AA01-A10E5F0FBD0D}" sibTransId="{7F8FADBD-D136-4628-8C09-F059BDC3AE8D}"/>
    <dgm:cxn modelId="{F96727AC-7478-4E7D-98E2-85AC38A51F77}" srcId="{79B03B43-E055-4BDD-93BF-79D9E5A6A51D}" destId="{A57A41C9-4A22-494D-9554-95BA70175241}" srcOrd="4" destOrd="0" parTransId="{D30CEF99-4323-48FB-9875-1275F6B7D07D}" sibTransId="{E2C4ADB3-4AE4-4096-801E-4A912DE11D95}"/>
    <dgm:cxn modelId="{7E68DAB7-1437-4E14-A68D-37A84AC65E4B}" type="presOf" srcId="{310B3168-E491-4819-BC1B-72ECC6C9B59B}" destId="{7F9C7A00-E5F4-4A5F-B849-44E0DE285384}" srcOrd="0" destOrd="0" presId="urn:microsoft.com/office/officeart/2008/layout/VerticalCurvedList"/>
    <dgm:cxn modelId="{EA80BCBF-D4B7-4EEE-8E95-931568CDA1EA}" type="presOf" srcId="{79B03B43-E055-4BDD-93BF-79D9E5A6A51D}" destId="{E7C226A8-4129-4150-A9D6-18AFE1BC0E48}" srcOrd="0" destOrd="0" presId="urn:microsoft.com/office/officeart/2008/layout/VerticalCurvedList"/>
    <dgm:cxn modelId="{76A5F1BF-8C09-4163-9825-47A92BC87A22}" srcId="{79B03B43-E055-4BDD-93BF-79D9E5A6A51D}" destId="{F4937D0A-AEC6-4C97-BE20-664660B4C6A0}" srcOrd="0" destOrd="0" parTransId="{DE505F10-07F7-46AD-9527-A1D1E03CC2B1}" sibTransId="{ABE40519-B377-4BD2-AD01-B8C0294DDFD3}"/>
    <dgm:cxn modelId="{C975EBDA-15A7-4BD5-93BB-22731CEA9DCC}" type="presOf" srcId="{DD2F4193-A351-4169-B212-615AE8F9316C}" destId="{BCB560B3-C3A7-4F19-A8D9-87DE11633E9F}" srcOrd="0" destOrd="0" presId="urn:microsoft.com/office/officeart/2008/layout/VerticalCurvedList"/>
    <dgm:cxn modelId="{B33895DF-F1AF-41FF-B530-12C611AA6F9A}" srcId="{79B03B43-E055-4BDD-93BF-79D9E5A6A51D}" destId="{310B3168-E491-4819-BC1B-72ECC6C9B59B}" srcOrd="1" destOrd="0" parTransId="{3184F599-C758-4A58-97FC-333F6EC2233C}" sibTransId="{89B4B321-1F16-4A8D-80FA-88B06E81CC1F}"/>
    <dgm:cxn modelId="{449E61FE-1427-4C4A-9D83-6C562A6F5E43}" type="presOf" srcId="{A57A41C9-4A22-494D-9554-95BA70175241}" destId="{BACA7FC5-EBCA-45AB-BA11-51ADEE9B235A}" srcOrd="0" destOrd="0" presId="urn:microsoft.com/office/officeart/2008/layout/VerticalCurvedList"/>
    <dgm:cxn modelId="{BBB3954E-8F4E-4CA4-98E0-2343AA471F87}" type="presParOf" srcId="{E7C226A8-4129-4150-A9D6-18AFE1BC0E48}" destId="{AB650AC9-1ED6-48F0-8675-6F4FB805C5CA}" srcOrd="0" destOrd="0" presId="urn:microsoft.com/office/officeart/2008/layout/VerticalCurvedList"/>
    <dgm:cxn modelId="{272A1968-D354-4FB5-B638-FBE1ACAEFB12}" type="presParOf" srcId="{AB650AC9-1ED6-48F0-8675-6F4FB805C5CA}" destId="{8ACBD5BD-6710-4584-B6F2-6F47B3C2DC1C}" srcOrd="0" destOrd="0" presId="urn:microsoft.com/office/officeart/2008/layout/VerticalCurvedList"/>
    <dgm:cxn modelId="{7CFECA77-19FB-4827-B266-01E0472D1277}" type="presParOf" srcId="{8ACBD5BD-6710-4584-B6F2-6F47B3C2DC1C}" destId="{A4AABFC5-8C88-4E7A-BB59-B8D30AE74E7C}" srcOrd="0" destOrd="0" presId="urn:microsoft.com/office/officeart/2008/layout/VerticalCurvedList"/>
    <dgm:cxn modelId="{98108F35-5A57-4C2E-BF6D-065A4D40B7DC}" type="presParOf" srcId="{8ACBD5BD-6710-4584-B6F2-6F47B3C2DC1C}" destId="{CF97108A-483C-44BF-AC30-623EC29976B5}" srcOrd="1" destOrd="0" presId="urn:microsoft.com/office/officeart/2008/layout/VerticalCurvedList"/>
    <dgm:cxn modelId="{ED4D6FA9-75F6-4A46-B81F-F5C0D7600F7B}" type="presParOf" srcId="{8ACBD5BD-6710-4584-B6F2-6F47B3C2DC1C}" destId="{7075869D-852C-453A-A813-2A84495AADE0}" srcOrd="2" destOrd="0" presId="urn:microsoft.com/office/officeart/2008/layout/VerticalCurvedList"/>
    <dgm:cxn modelId="{60CF81E3-7048-4E42-88AB-5F49DE287757}" type="presParOf" srcId="{8ACBD5BD-6710-4584-B6F2-6F47B3C2DC1C}" destId="{F0084074-62B9-4D84-9B60-BA13910395F1}" srcOrd="3" destOrd="0" presId="urn:microsoft.com/office/officeart/2008/layout/VerticalCurvedList"/>
    <dgm:cxn modelId="{A1CCF231-7699-4F53-BBB2-269DBA6B7A6F}" type="presParOf" srcId="{AB650AC9-1ED6-48F0-8675-6F4FB805C5CA}" destId="{13E75851-71D7-4EF5-94CE-B124077D5ECD}" srcOrd="1" destOrd="0" presId="urn:microsoft.com/office/officeart/2008/layout/VerticalCurvedList"/>
    <dgm:cxn modelId="{8EF0AC37-2DAB-4664-A14C-5C4CBB432649}" type="presParOf" srcId="{AB650AC9-1ED6-48F0-8675-6F4FB805C5CA}" destId="{A5E5C505-5E00-4F85-8671-6453BC4A551C}" srcOrd="2" destOrd="0" presId="urn:microsoft.com/office/officeart/2008/layout/VerticalCurvedList"/>
    <dgm:cxn modelId="{21AC8AB2-7230-4A53-8C70-08BE755B74B2}" type="presParOf" srcId="{A5E5C505-5E00-4F85-8671-6453BC4A551C}" destId="{D0FB4DAE-33E4-4D90-825C-F0C48B52F618}" srcOrd="0" destOrd="0" presId="urn:microsoft.com/office/officeart/2008/layout/VerticalCurvedList"/>
    <dgm:cxn modelId="{44FCE252-CC38-41C5-93F3-377C4096F2EA}" type="presParOf" srcId="{AB650AC9-1ED6-48F0-8675-6F4FB805C5CA}" destId="{7F9C7A00-E5F4-4A5F-B849-44E0DE285384}" srcOrd="3" destOrd="0" presId="urn:microsoft.com/office/officeart/2008/layout/VerticalCurvedList"/>
    <dgm:cxn modelId="{7C485383-CD39-4ED0-A4CD-DA152C35C3D0}" type="presParOf" srcId="{AB650AC9-1ED6-48F0-8675-6F4FB805C5CA}" destId="{933B78B1-1C1F-4A9D-AE40-E6356322EE61}" srcOrd="4" destOrd="0" presId="urn:microsoft.com/office/officeart/2008/layout/VerticalCurvedList"/>
    <dgm:cxn modelId="{59E14FC4-FA1B-44F9-8CA8-2CA22396FE3B}" type="presParOf" srcId="{933B78B1-1C1F-4A9D-AE40-E6356322EE61}" destId="{2A2241EB-8F6B-48A9-88D0-976BC7F72A85}" srcOrd="0" destOrd="0" presId="urn:microsoft.com/office/officeart/2008/layout/VerticalCurvedList"/>
    <dgm:cxn modelId="{C0455A88-9741-4A4F-A490-A447F7A86886}" type="presParOf" srcId="{AB650AC9-1ED6-48F0-8675-6F4FB805C5CA}" destId="{D77AE721-3324-47E2-AB03-30442E8873D8}" srcOrd="5" destOrd="0" presId="urn:microsoft.com/office/officeart/2008/layout/VerticalCurvedList"/>
    <dgm:cxn modelId="{9A9F9AAD-3184-4F64-B152-2ECD272238EE}" type="presParOf" srcId="{AB650AC9-1ED6-48F0-8675-6F4FB805C5CA}" destId="{88BE2AA5-E1DA-444A-BAA8-810F648AE862}" srcOrd="6" destOrd="0" presId="urn:microsoft.com/office/officeart/2008/layout/VerticalCurvedList"/>
    <dgm:cxn modelId="{E135A519-00DA-4988-BCBC-549BBBFB9EB4}" type="presParOf" srcId="{88BE2AA5-E1DA-444A-BAA8-810F648AE862}" destId="{0F5EF3A0-2258-43CA-BDA0-FAEE120768F3}" srcOrd="0" destOrd="0" presId="urn:microsoft.com/office/officeart/2008/layout/VerticalCurvedList"/>
    <dgm:cxn modelId="{23688510-83C7-4661-9200-41D991D6C6C1}" type="presParOf" srcId="{AB650AC9-1ED6-48F0-8675-6F4FB805C5CA}" destId="{767968AC-4F16-446A-A6B1-497EB9A439FE}" srcOrd="7" destOrd="0" presId="urn:microsoft.com/office/officeart/2008/layout/VerticalCurvedList"/>
    <dgm:cxn modelId="{A95AB9D5-999C-4779-BD69-F75CD5725B4F}" type="presParOf" srcId="{AB650AC9-1ED6-48F0-8675-6F4FB805C5CA}" destId="{54C3BC97-C3EC-40BF-92B0-9A08A0856DA8}" srcOrd="8" destOrd="0" presId="urn:microsoft.com/office/officeart/2008/layout/VerticalCurvedList"/>
    <dgm:cxn modelId="{44222F6C-E03D-4C7C-A093-2685CE2256FD}" type="presParOf" srcId="{54C3BC97-C3EC-40BF-92B0-9A08A0856DA8}" destId="{E9EAB6BD-AD33-4FFF-91F6-E8743FE7369E}" srcOrd="0" destOrd="0" presId="urn:microsoft.com/office/officeart/2008/layout/VerticalCurvedList"/>
    <dgm:cxn modelId="{65AD1436-F088-474D-9877-C7EFF499E983}" type="presParOf" srcId="{AB650AC9-1ED6-48F0-8675-6F4FB805C5CA}" destId="{BACA7FC5-EBCA-45AB-BA11-51ADEE9B235A}" srcOrd="9" destOrd="0" presId="urn:microsoft.com/office/officeart/2008/layout/VerticalCurvedList"/>
    <dgm:cxn modelId="{8B702505-530E-4290-857B-A0C9A6EEDA19}" type="presParOf" srcId="{AB650AC9-1ED6-48F0-8675-6F4FB805C5CA}" destId="{0A922970-32DF-4C28-B976-765902238B7E}" srcOrd="10" destOrd="0" presId="urn:microsoft.com/office/officeart/2008/layout/VerticalCurvedList"/>
    <dgm:cxn modelId="{E4C9A6B4-6C6B-43D2-9183-D45CD5736EAF}" type="presParOf" srcId="{0A922970-32DF-4C28-B976-765902238B7E}" destId="{9AB2E6F1-F7DE-44A2-BF40-9DFCE20CF0EB}" srcOrd="0" destOrd="0" presId="urn:microsoft.com/office/officeart/2008/layout/VerticalCurvedList"/>
    <dgm:cxn modelId="{F12F14B6-2B5F-4603-A8AD-4B0B91C3AE40}" type="presParOf" srcId="{AB650AC9-1ED6-48F0-8675-6F4FB805C5CA}" destId="{BCB560B3-C3A7-4F19-A8D9-87DE11633E9F}" srcOrd="11" destOrd="0" presId="urn:microsoft.com/office/officeart/2008/layout/VerticalCurvedList"/>
    <dgm:cxn modelId="{9CE7BACD-7AFD-4F0B-9309-55714347B829}" type="presParOf" srcId="{AB650AC9-1ED6-48F0-8675-6F4FB805C5CA}" destId="{23AA6E82-DE4E-46A4-A937-666F0ADF2FAB}" srcOrd="12" destOrd="0" presId="urn:microsoft.com/office/officeart/2008/layout/VerticalCurvedList"/>
    <dgm:cxn modelId="{A2A7FF1E-D7FD-43F9-A369-61BA6433986E}" type="presParOf" srcId="{23AA6E82-DE4E-46A4-A937-666F0ADF2FAB}" destId="{0397E348-1331-429E-89EE-4CBE1FE427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B03B43-E055-4BDD-93BF-79D9E5A6A51D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37D0A-AEC6-4C97-BE20-664660B4C6A0}">
      <dgm:prSet/>
      <dgm:spPr/>
      <dgm:t>
        <a:bodyPr/>
        <a:lstStyle/>
        <a:p>
          <a:r>
            <a:rPr lang="de-DE" dirty="0"/>
            <a:t>Open Source</a:t>
          </a:r>
          <a:endParaRPr lang="en-US" dirty="0"/>
        </a:p>
      </dgm:t>
    </dgm:pt>
    <dgm:pt modelId="{DE505F10-07F7-46AD-9527-A1D1E03CC2B1}" type="parTrans" cxnId="{76A5F1BF-8C09-4163-9825-47A92BC87A22}">
      <dgm:prSet/>
      <dgm:spPr/>
      <dgm:t>
        <a:bodyPr/>
        <a:lstStyle/>
        <a:p>
          <a:endParaRPr lang="en-US"/>
        </a:p>
      </dgm:t>
    </dgm:pt>
    <dgm:pt modelId="{ABE40519-B377-4BD2-AD01-B8C0294DDFD3}" type="sibTrans" cxnId="{76A5F1BF-8C09-4163-9825-47A92BC87A22}">
      <dgm:prSet/>
      <dgm:spPr/>
      <dgm:t>
        <a:bodyPr/>
        <a:lstStyle/>
        <a:p>
          <a:endParaRPr lang="en-US"/>
        </a:p>
      </dgm:t>
    </dgm:pt>
    <dgm:pt modelId="{310B3168-E491-4819-BC1B-72ECC6C9B59B}">
      <dgm:prSet/>
      <dgm:spPr/>
      <dgm:t>
        <a:bodyPr/>
        <a:lstStyle/>
        <a:p>
          <a:r>
            <a:rPr lang="de-DE" dirty="0"/>
            <a:t>Einfache </a:t>
          </a:r>
          <a:r>
            <a:rPr lang="de-DE" dirty="0" err="1"/>
            <a:t>Deployment</a:t>
          </a:r>
          <a:r>
            <a:rPr lang="de-DE" dirty="0"/>
            <a:t> laut Literatur</a:t>
          </a:r>
          <a:endParaRPr lang="en-US" dirty="0"/>
        </a:p>
      </dgm:t>
    </dgm:pt>
    <dgm:pt modelId="{3184F599-C758-4A58-97FC-333F6EC2233C}" type="parTrans" cxnId="{B33895DF-F1AF-41FF-B530-12C611AA6F9A}">
      <dgm:prSet/>
      <dgm:spPr/>
      <dgm:t>
        <a:bodyPr/>
        <a:lstStyle/>
        <a:p>
          <a:endParaRPr lang="en-US"/>
        </a:p>
      </dgm:t>
    </dgm:pt>
    <dgm:pt modelId="{89B4B321-1F16-4A8D-80FA-88B06E81CC1F}" type="sibTrans" cxnId="{B33895DF-F1AF-41FF-B530-12C611AA6F9A}">
      <dgm:prSet/>
      <dgm:spPr/>
      <dgm:t>
        <a:bodyPr/>
        <a:lstStyle/>
        <a:p>
          <a:endParaRPr lang="en-US"/>
        </a:p>
      </dgm:t>
    </dgm:pt>
    <dgm:pt modelId="{E4BF0BEE-D2E5-4CE6-9EA2-B6C3DC3B2423}">
      <dgm:prSet/>
      <dgm:spPr/>
      <dgm:t>
        <a:bodyPr/>
        <a:lstStyle/>
        <a:p>
          <a:r>
            <a:rPr lang="de-DE" dirty="0"/>
            <a:t>Umfangreiche Dokumentation</a:t>
          </a:r>
          <a:endParaRPr lang="en-US" dirty="0"/>
        </a:p>
      </dgm:t>
    </dgm:pt>
    <dgm:pt modelId="{EB3E49B9-D5D8-48AA-9EDD-FB62E1D5BD18}" type="parTrans" cxnId="{D1307E2D-114A-412B-BD9D-5FEF784B5B90}">
      <dgm:prSet/>
      <dgm:spPr/>
      <dgm:t>
        <a:bodyPr/>
        <a:lstStyle/>
        <a:p>
          <a:endParaRPr lang="en-US"/>
        </a:p>
      </dgm:t>
    </dgm:pt>
    <dgm:pt modelId="{6203C5FC-63D2-4F52-9972-D3FC6A3A8E52}" type="sibTrans" cxnId="{D1307E2D-114A-412B-BD9D-5FEF784B5B90}">
      <dgm:prSet/>
      <dgm:spPr/>
      <dgm:t>
        <a:bodyPr/>
        <a:lstStyle/>
        <a:p>
          <a:endParaRPr lang="en-US"/>
        </a:p>
      </dgm:t>
    </dgm:pt>
    <dgm:pt modelId="{892B2463-C7D6-476D-BBAC-9FBBB550406E}">
      <dgm:prSet/>
      <dgm:spPr/>
      <dgm:t>
        <a:bodyPr/>
        <a:lstStyle/>
        <a:p>
          <a:r>
            <a:rPr lang="de-DE" dirty="0"/>
            <a:t>Indexierung</a:t>
          </a:r>
          <a:endParaRPr lang="en-US" dirty="0"/>
        </a:p>
      </dgm:t>
    </dgm:pt>
    <dgm:pt modelId="{A1D7CDC7-9DA3-43F5-9066-0BDEA04B7DBB}" type="parTrans" cxnId="{0B467474-3736-4EF0-B0F5-7C8E591B6E12}">
      <dgm:prSet/>
      <dgm:spPr/>
      <dgm:t>
        <a:bodyPr/>
        <a:lstStyle/>
        <a:p>
          <a:endParaRPr lang="en-US"/>
        </a:p>
      </dgm:t>
    </dgm:pt>
    <dgm:pt modelId="{2C94F4E3-34EB-4C7A-AD92-F84384DAACD9}" type="sibTrans" cxnId="{0B467474-3736-4EF0-B0F5-7C8E591B6E12}">
      <dgm:prSet/>
      <dgm:spPr/>
      <dgm:t>
        <a:bodyPr/>
        <a:lstStyle/>
        <a:p>
          <a:endParaRPr lang="en-US"/>
        </a:p>
      </dgm:t>
    </dgm:pt>
    <dgm:pt modelId="{A57A41C9-4A22-494D-9554-95BA70175241}">
      <dgm:prSet/>
      <dgm:spPr/>
      <dgm:t>
        <a:bodyPr/>
        <a:lstStyle/>
        <a:p>
          <a:r>
            <a:rPr lang="en-US" dirty="0" err="1"/>
            <a:t>Generierung</a:t>
          </a:r>
          <a:r>
            <a:rPr lang="en-US" dirty="0"/>
            <a:t> von </a:t>
          </a:r>
          <a:r>
            <a:rPr lang="en-US" dirty="0" err="1"/>
            <a:t>Warnmeldungen</a:t>
          </a:r>
          <a:endParaRPr lang="en-US" dirty="0"/>
        </a:p>
      </dgm:t>
    </dgm:pt>
    <dgm:pt modelId="{D30CEF99-4323-48FB-9875-1275F6B7D07D}" type="parTrans" cxnId="{F96727AC-7478-4E7D-98E2-85AC38A51F77}">
      <dgm:prSet/>
      <dgm:spPr/>
      <dgm:t>
        <a:bodyPr/>
        <a:lstStyle/>
        <a:p>
          <a:endParaRPr lang="de-DE"/>
        </a:p>
      </dgm:t>
    </dgm:pt>
    <dgm:pt modelId="{E2C4ADB3-4AE4-4096-801E-4A912DE11D95}" type="sibTrans" cxnId="{F96727AC-7478-4E7D-98E2-85AC38A51F77}">
      <dgm:prSet/>
      <dgm:spPr/>
      <dgm:t>
        <a:bodyPr/>
        <a:lstStyle/>
        <a:p>
          <a:endParaRPr lang="de-DE"/>
        </a:p>
      </dgm:t>
    </dgm:pt>
    <dgm:pt modelId="{E6A3F689-22AA-4660-AF3F-7C5EFF7FD650}" type="pres">
      <dgm:prSet presAssocID="{79B03B43-E055-4BDD-93BF-79D9E5A6A51D}" presName="Name0" presStyleCnt="0">
        <dgm:presLayoutVars>
          <dgm:dir/>
          <dgm:resizeHandles val="exact"/>
        </dgm:presLayoutVars>
      </dgm:prSet>
      <dgm:spPr/>
    </dgm:pt>
    <dgm:pt modelId="{A44F3491-A7E9-4708-A9C5-1509F2CABC65}" type="pres">
      <dgm:prSet presAssocID="{F4937D0A-AEC6-4C97-BE20-664660B4C6A0}" presName="node" presStyleLbl="node1" presStyleIdx="0" presStyleCnt="5">
        <dgm:presLayoutVars>
          <dgm:bulletEnabled val="1"/>
        </dgm:presLayoutVars>
      </dgm:prSet>
      <dgm:spPr/>
    </dgm:pt>
    <dgm:pt modelId="{FDFDDBCB-A4EA-4F6F-BF60-DECD36172892}" type="pres">
      <dgm:prSet presAssocID="{ABE40519-B377-4BD2-AD01-B8C0294DDFD3}" presName="sibTrans" presStyleCnt="0"/>
      <dgm:spPr/>
    </dgm:pt>
    <dgm:pt modelId="{DC2D58A6-C1A4-4F30-86F0-C66F3A6682E3}" type="pres">
      <dgm:prSet presAssocID="{310B3168-E491-4819-BC1B-72ECC6C9B59B}" presName="node" presStyleLbl="node1" presStyleIdx="1" presStyleCnt="5">
        <dgm:presLayoutVars>
          <dgm:bulletEnabled val="1"/>
        </dgm:presLayoutVars>
      </dgm:prSet>
      <dgm:spPr/>
    </dgm:pt>
    <dgm:pt modelId="{1A674FBB-D6FA-4F3A-8CC7-D8D7D68FDC52}" type="pres">
      <dgm:prSet presAssocID="{89B4B321-1F16-4A8D-80FA-88B06E81CC1F}" presName="sibTrans" presStyleCnt="0"/>
      <dgm:spPr/>
    </dgm:pt>
    <dgm:pt modelId="{12E0A6D8-7069-4C66-89F1-C21264816752}" type="pres">
      <dgm:prSet presAssocID="{E4BF0BEE-D2E5-4CE6-9EA2-B6C3DC3B2423}" presName="node" presStyleLbl="node1" presStyleIdx="2" presStyleCnt="5">
        <dgm:presLayoutVars>
          <dgm:bulletEnabled val="1"/>
        </dgm:presLayoutVars>
      </dgm:prSet>
      <dgm:spPr/>
    </dgm:pt>
    <dgm:pt modelId="{32C0EEF2-6D5A-4046-A7A2-A3EBCF370261}" type="pres">
      <dgm:prSet presAssocID="{6203C5FC-63D2-4F52-9972-D3FC6A3A8E52}" presName="sibTrans" presStyleCnt="0"/>
      <dgm:spPr/>
    </dgm:pt>
    <dgm:pt modelId="{C98E4797-3B34-43BF-AC68-96F3FA82BB93}" type="pres">
      <dgm:prSet presAssocID="{892B2463-C7D6-476D-BBAC-9FBBB550406E}" presName="node" presStyleLbl="node1" presStyleIdx="3" presStyleCnt="5">
        <dgm:presLayoutVars>
          <dgm:bulletEnabled val="1"/>
        </dgm:presLayoutVars>
      </dgm:prSet>
      <dgm:spPr/>
    </dgm:pt>
    <dgm:pt modelId="{6ABD2D62-8D29-45AD-A4BC-337185B500B0}" type="pres">
      <dgm:prSet presAssocID="{2C94F4E3-34EB-4C7A-AD92-F84384DAACD9}" presName="sibTrans" presStyleCnt="0"/>
      <dgm:spPr/>
    </dgm:pt>
    <dgm:pt modelId="{35FD68F4-3B8E-4EFE-B248-035F3936A9AF}" type="pres">
      <dgm:prSet presAssocID="{A57A41C9-4A22-494D-9554-95BA70175241}" presName="node" presStyleLbl="node1" presStyleIdx="4" presStyleCnt="5">
        <dgm:presLayoutVars>
          <dgm:bulletEnabled val="1"/>
        </dgm:presLayoutVars>
      </dgm:prSet>
      <dgm:spPr/>
    </dgm:pt>
  </dgm:ptLst>
  <dgm:cxnLst>
    <dgm:cxn modelId="{5B601A1A-72BD-4BD1-9982-BCEC2CCB5ACA}" type="presOf" srcId="{79B03B43-E055-4BDD-93BF-79D9E5A6A51D}" destId="{E6A3F689-22AA-4660-AF3F-7C5EFF7FD650}" srcOrd="0" destOrd="0" presId="urn:microsoft.com/office/officeart/2005/8/layout/hList6"/>
    <dgm:cxn modelId="{2F8C9A21-E5E1-4078-B81C-BB0628950582}" type="presOf" srcId="{310B3168-E491-4819-BC1B-72ECC6C9B59B}" destId="{DC2D58A6-C1A4-4F30-86F0-C66F3A6682E3}" srcOrd="0" destOrd="0" presId="urn:microsoft.com/office/officeart/2005/8/layout/hList6"/>
    <dgm:cxn modelId="{D1307E2D-114A-412B-BD9D-5FEF784B5B90}" srcId="{79B03B43-E055-4BDD-93BF-79D9E5A6A51D}" destId="{E4BF0BEE-D2E5-4CE6-9EA2-B6C3DC3B2423}" srcOrd="2" destOrd="0" parTransId="{EB3E49B9-D5D8-48AA-9EDD-FB62E1D5BD18}" sibTransId="{6203C5FC-63D2-4F52-9972-D3FC6A3A8E52}"/>
    <dgm:cxn modelId="{8CF4415C-2115-4D22-872C-797121F991CE}" type="presOf" srcId="{E4BF0BEE-D2E5-4CE6-9EA2-B6C3DC3B2423}" destId="{12E0A6D8-7069-4C66-89F1-C21264816752}" srcOrd="0" destOrd="0" presId="urn:microsoft.com/office/officeart/2005/8/layout/hList6"/>
    <dgm:cxn modelId="{56B6AD45-1791-4960-88DF-0454A8EFD3A0}" type="presOf" srcId="{F4937D0A-AEC6-4C97-BE20-664660B4C6A0}" destId="{A44F3491-A7E9-4708-A9C5-1509F2CABC65}" srcOrd="0" destOrd="0" presId="urn:microsoft.com/office/officeart/2005/8/layout/hList6"/>
    <dgm:cxn modelId="{0B467474-3736-4EF0-B0F5-7C8E591B6E12}" srcId="{79B03B43-E055-4BDD-93BF-79D9E5A6A51D}" destId="{892B2463-C7D6-476D-BBAC-9FBBB550406E}" srcOrd="3" destOrd="0" parTransId="{A1D7CDC7-9DA3-43F5-9066-0BDEA04B7DBB}" sibTransId="{2C94F4E3-34EB-4C7A-AD92-F84384DAACD9}"/>
    <dgm:cxn modelId="{F96727AC-7478-4E7D-98E2-85AC38A51F77}" srcId="{79B03B43-E055-4BDD-93BF-79D9E5A6A51D}" destId="{A57A41C9-4A22-494D-9554-95BA70175241}" srcOrd="4" destOrd="0" parTransId="{D30CEF99-4323-48FB-9875-1275F6B7D07D}" sibTransId="{E2C4ADB3-4AE4-4096-801E-4A912DE11D95}"/>
    <dgm:cxn modelId="{76A5F1BF-8C09-4163-9825-47A92BC87A22}" srcId="{79B03B43-E055-4BDD-93BF-79D9E5A6A51D}" destId="{F4937D0A-AEC6-4C97-BE20-664660B4C6A0}" srcOrd="0" destOrd="0" parTransId="{DE505F10-07F7-46AD-9527-A1D1E03CC2B1}" sibTransId="{ABE40519-B377-4BD2-AD01-B8C0294DDFD3}"/>
    <dgm:cxn modelId="{B33895DF-F1AF-41FF-B530-12C611AA6F9A}" srcId="{79B03B43-E055-4BDD-93BF-79D9E5A6A51D}" destId="{310B3168-E491-4819-BC1B-72ECC6C9B59B}" srcOrd="1" destOrd="0" parTransId="{3184F599-C758-4A58-97FC-333F6EC2233C}" sibTransId="{89B4B321-1F16-4A8D-80FA-88B06E81CC1F}"/>
    <dgm:cxn modelId="{A87D41E3-1049-4587-A0EE-FC0614F7C889}" type="presOf" srcId="{A57A41C9-4A22-494D-9554-95BA70175241}" destId="{35FD68F4-3B8E-4EFE-B248-035F3936A9AF}" srcOrd="0" destOrd="0" presId="urn:microsoft.com/office/officeart/2005/8/layout/hList6"/>
    <dgm:cxn modelId="{FF1C13F9-6DF6-4A00-8CA5-593B8CBFF9DB}" type="presOf" srcId="{892B2463-C7D6-476D-BBAC-9FBBB550406E}" destId="{C98E4797-3B34-43BF-AC68-96F3FA82BB93}" srcOrd="0" destOrd="0" presId="urn:microsoft.com/office/officeart/2005/8/layout/hList6"/>
    <dgm:cxn modelId="{00540CD6-4228-4CC0-B672-DC31113B3C29}" type="presParOf" srcId="{E6A3F689-22AA-4660-AF3F-7C5EFF7FD650}" destId="{A44F3491-A7E9-4708-A9C5-1509F2CABC65}" srcOrd="0" destOrd="0" presId="urn:microsoft.com/office/officeart/2005/8/layout/hList6"/>
    <dgm:cxn modelId="{36F3BE5D-DA58-4C99-9B57-A1DB6320C6A2}" type="presParOf" srcId="{E6A3F689-22AA-4660-AF3F-7C5EFF7FD650}" destId="{FDFDDBCB-A4EA-4F6F-BF60-DECD36172892}" srcOrd="1" destOrd="0" presId="urn:microsoft.com/office/officeart/2005/8/layout/hList6"/>
    <dgm:cxn modelId="{9F4F1FB1-9D2A-4D79-B3A2-0F28DD35114E}" type="presParOf" srcId="{E6A3F689-22AA-4660-AF3F-7C5EFF7FD650}" destId="{DC2D58A6-C1A4-4F30-86F0-C66F3A6682E3}" srcOrd="2" destOrd="0" presId="urn:microsoft.com/office/officeart/2005/8/layout/hList6"/>
    <dgm:cxn modelId="{3E1F76B1-9164-46F5-BEDC-85B54F7F91B4}" type="presParOf" srcId="{E6A3F689-22AA-4660-AF3F-7C5EFF7FD650}" destId="{1A674FBB-D6FA-4F3A-8CC7-D8D7D68FDC52}" srcOrd="3" destOrd="0" presId="urn:microsoft.com/office/officeart/2005/8/layout/hList6"/>
    <dgm:cxn modelId="{B1C186E0-2270-44D5-BB22-C9A42EDB1A19}" type="presParOf" srcId="{E6A3F689-22AA-4660-AF3F-7C5EFF7FD650}" destId="{12E0A6D8-7069-4C66-89F1-C21264816752}" srcOrd="4" destOrd="0" presId="urn:microsoft.com/office/officeart/2005/8/layout/hList6"/>
    <dgm:cxn modelId="{257C7643-7DB1-4254-B298-A4FD1A44372B}" type="presParOf" srcId="{E6A3F689-22AA-4660-AF3F-7C5EFF7FD650}" destId="{32C0EEF2-6D5A-4046-A7A2-A3EBCF370261}" srcOrd="5" destOrd="0" presId="urn:microsoft.com/office/officeart/2005/8/layout/hList6"/>
    <dgm:cxn modelId="{60390B47-CFE5-4A70-A334-4AEB8DEF4849}" type="presParOf" srcId="{E6A3F689-22AA-4660-AF3F-7C5EFF7FD650}" destId="{C98E4797-3B34-43BF-AC68-96F3FA82BB93}" srcOrd="6" destOrd="0" presId="urn:microsoft.com/office/officeart/2005/8/layout/hList6"/>
    <dgm:cxn modelId="{167C3612-5580-42D4-A0A0-E948A127F671}" type="presParOf" srcId="{E6A3F689-22AA-4660-AF3F-7C5EFF7FD650}" destId="{6ABD2D62-8D29-45AD-A4BC-337185B500B0}" srcOrd="7" destOrd="0" presId="urn:microsoft.com/office/officeart/2005/8/layout/hList6"/>
    <dgm:cxn modelId="{E86C389B-F312-4FB0-A355-5CE864495A78}" type="presParOf" srcId="{E6A3F689-22AA-4660-AF3F-7C5EFF7FD650}" destId="{35FD68F4-3B8E-4EFE-B248-035F3936A9AF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609F3-83DB-42D3-8CFA-179B929B97DE}">
      <dsp:nvSpPr>
        <dsp:cNvPr id="0" name=""/>
        <dsp:cNvSpPr/>
      </dsp:nvSpPr>
      <dsp:spPr>
        <a:xfrm>
          <a:off x="433743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61A45-EA52-4860-AF59-6E3A6EF7FB3E}">
      <dsp:nvSpPr>
        <dsp:cNvPr id="0" name=""/>
        <dsp:cNvSpPr/>
      </dsp:nvSpPr>
      <dsp:spPr>
        <a:xfrm>
          <a:off x="2552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 Information Manager (SIM)</a:t>
          </a:r>
        </a:p>
      </dsp:txBody>
      <dsp:txXfrm>
        <a:off x="2552" y="1352485"/>
        <a:ext cx="1567968" cy="627187"/>
      </dsp:txXfrm>
    </dsp:sp>
    <dsp:sp modelId="{0B21C3FD-4980-4112-83A8-17ED286AD2AD}">
      <dsp:nvSpPr>
        <dsp:cNvPr id="0" name=""/>
        <dsp:cNvSpPr/>
      </dsp:nvSpPr>
      <dsp:spPr>
        <a:xfrm>
          <a:off x="2276107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3ED79-6D88-40D2-BDB2-5F2898DF8E57}">
      <dsp:nvSpPr>
        <dsp:cNvPr id="0" name=""/>
        <dsp:cNvSpPr/>
      </dsp:nvSpPr>
      <dsp:spPr>
        <a:xfrm>
          <a:off x="1844915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Event Manager (SEM)</a:t>
          </a:r>
        </a:p>
      </dsp:txBody>
      <dsp:txXfrm>
        <a:off x="1844915" y="1352485"/>
        <a:ext cx="1567968" cy="627187"/>
      </dsp:txXfrm>
    </dsp:sp>
    <dsp:sp modelId="{747ACE0A-2E8C-4186-AA3D-EA98932768A0}">
      <dsp:nvSpPr>
        <dsp:cNvPr id="0" name=""/>
        <dsp:cNvSpPr/>
      </dsp:nvSpPr>
      <dsp:spPr>
        <a:xfrm>
          <a:off x="4118470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DD06-E5A0-4CAF-9627-C9EA17F7A9C0}">
      <dsp:nvSpPr>
        <dsp:cNvPr id="0" name=""/>
        <dsp:cNvSpPr/>
      </dsp:nvSpPr>
      <dsp:spPr>
        <a:xfrm>
          <a:off x="3687278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Information Event Manager (SIEM)</a:t>
          </a:r>
        </a:p>
      </dsp:txBody>
      <dsp:txXfrm>
        <a:off x="3687278" y="1352485"/>
        <a:ext cx="1567968" cy="627187"/>
      </dsp:txXfrm>
    </dsp:sp>
    <dsp:sp modelId="{DF4F2897-0F3B-4C05-915B-801CE998B36D}">
      <dsp:nvSpPr>
        <dsp:cNvPr id="0" name=""/>
        <dsp:cNvSpPr/>
      </dsp:nvSpPr>
      <dsp:spPr>
        <a:xfrm>
          <a:off x="433743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8235-B004-4C64-8148-86809E5B4EEC}">
      <dsp:nvSpPr>
        <dsp:cNvPr id="0" name=""/>
        <dsp:cNvSpPr/>
      </dsp:nvSpPr>
      <dsp:spPr>
        <a:xfrm>
          <a:off x="2552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Intrusion Detection System (IDS)</a:t>
          </a:r>
        </a:p>
      </dsp:txBody>
      <dsp:txXfrm>
        <a:off x="2552" y="3338331"/>
        <a:ext cx="1567968" cy="627187"/>
      </dsp:txXfrm>
    </dsp:sp>
    <dsp:sp modelId="{016A4A49-287A-45A0-83A9-F8332B2D109D}">
      <dsp:nvSpPr>
        <dsp:cNvPr id="0" name=""/>
        <dsp:cNvSpPr/>
      </dsp:nvSpPr>
      <dsp:spPr>
        <a:xfrm>
          <a:off x="2276107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CB236-257B-4D26-975B-C8184D032642}">
      <dsp:nvSpPr>
        <dsp:cNvPr id="0" name=""/>
        <dsp:cNvSpPr/>
      </dsp:nvSpPr>
      <dsp:spPr>
        <a:xfrm>
          <a:off x="1844915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Intrusion Prevention System (IPS)</a:t>
          </a:r>
        </a:p>
      </dsp:txBody>
      <dsp:txXfrm>
        <a:off x="1844915" y="3338331"/>
        <a:ext cx="1567968" cy="627187"/>
      </dsp:txXfrm>
    </dsp:sp>
    <dsp:sp modelId="{4134FDA6-F7B0-4F4E-83CF-D9D11F18A3EC}">
      <dsp:nvSpPr>
        <dsp:cNvPr id="0" name=""/>
        <dsp:cNvSpPr/>
      </dsp:nvSpPr>
      <dsp:spPr>
        <a:xfrm>
          <a:off x="4118470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0543-9A30-4F5D-82D7-C30FC039B060}">
      <dsp:nvSpPr>
        <dsp:cNvPr id="0" name=""/>
        <dsp:cNvSpPr/>
      </dsp:nvSpPr>
      <dsp:spPr>
        <a:xfrm>
          <a:off x="3687278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 Analysis Tool</a:t>
          </a:r>
        </a:p>
      </dsp:txBody>
      <dsp:txXfrm>
        <a:off x="3687278" y="3338331"/>
        <a:ext cx="1567968" cy="62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9A701-7113-4B2E-8954-5AD7529D444E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3E0C17-398C-4D9B-916F-BBEB7E1F67F0}">
      <dsp:nvSpPr>
        <dsp:cNvPr id="0" name=""/>
        <dsp:cNvSpPr/>
      </dsp:nvSpPr>
      <dsp:spPr>
        <a:xfrm>
          <a:off x="0" y="0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Cyber Kill Chain</a:t>
          </a:r>
          <a:endParaRPr lang="en-US" sz="3000" kern="1200"/>
        </a:p>
      </dsp:txBody>
      <dsp:txXfrm>
        <a:off x="0" y="0"/>
        <a:ext cx="5257800" cy="1087834"/>
      </dsp:txXfrm>
    </dsp:sp>
    <dsp:sp modelId="{CF209995-A393-4561-B51B-637F8E66DA07}">
      <dsp:nvSpPr>
        <dsp:cNvPr id="0" name=""/>
        <dsp:cNvSpPr/>
      </dsp:nvSpPr>
      <dsp:spPr>
        <a:xfrm>
          <a:off x="0" y="1087834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4B2387-6C32-4985-B17C-4240E7C81784}">
      <dsp:nvSpPr>
        <dsp:cNvPr id="0" name=""/>
        <dsp:cNvSpPr/>
      </dsp:nvSpPr>
      <dsp:spPr>
        <a:xfrm>
          <a:off x="0" y="1087834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Mitre ATT&amp;CK Framework</a:t>
          </a:r>
          <a:endParaRPr lang="en-US" sz="3000" kern="1200"/>
        </a:p>
      </dsp:txBody>
      <dsp:txXfrm>
        <a:off x="0" y="1087834"/>
        <a:ext cx="5257800" cy="1087834"/>
      </dsp:txXfrm>
    </dsp:sp>
    <dsp:sp modelId="{3F3A7F6D-1220-41A0-B226-387FFE2CD53F}">
      <dsp:nvSpPr>
        <dsp:cNvPr id="0" name=""/>
        <dsp:cNvSpPr/>
      </dsp:nvSpPr>
      <dsp:spPr>
        <a:xfrm>
          <a:off x="0" y="2175669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55976-C74B-4C0C-A399-9F1BB1D1817E}">
      <dsp:nvSpPr>
        <dsp:cNvPr id="0" name=""/>
        <dsp:cNvSpPr/>
      </dsp:nvSpPr>
      <dsp:spPr>
        <a:xfrm>
          <a:off x="0" y="2175669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Open Worldwide Application Security Project</a:t>
          </a:r>
        </a:p>
      </dsp:txBody>
      <dsp:txXfrm>
        <a:off x="0" y="2175669"/>
        <a:ext cx="5257800" cy="1087834"/>
      </dsp:txXfrm>
    </dsp:sp>
    <dsp:sp modelId="{57499920-1876-4A49-9DF0-0ADEF4D6789B}">
      <dsp:nvSpPr>
        <dsp:cNvPr id="0" name=""/>
        <dsp:cNvSpPr/>
      </dsp:nvSpPr>
      <dsp:spPr>
        <a:xfrm>
          <a:off x="0" y="3263503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0CE9EF-1155-4583-A027-040BE1C4E276}">
      <dsp:nvSpPr>
        <dsp:cNvPr id="0" name=""/>
        <dsp:cNvSpPr/>
      </dsp:nvSpPr>
      <dsp:spPr>
        <a:xfrm>
          <a:off x="0" y="3263503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Diamond Model</a:t>
          </a:r>
          <a:endParaRPr lang="en-US" sz="3000" kern="1200"/>
        </a:p>
      </dsp:txBody>
      <dsp:txXfrm>
        <a:off x="0" y="3263503"/>
        <a:ext cx="52578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1261-6454-40F0-8992-09872ACF706E}">
      <dsp:nvSpPr>
        <dsp:cNvPr id="0" name=""/>
        <dsp:cNvSpPr/>
      </dsp:nvSpPr>
      <dsp:spPr>
        <a:xfrm>
          <a:off x="0" y="542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DEF37-4263-471C-9D7B-0C47229EF81B}">
      <dsp:nvSpPr>
        <dsp:cNvPr id="0" name=""/>
        <dsp:cNvSpPr/>
      </dsp:nvSpPr>
      <dsp:spPr>
        <a:xfrm>
          <a:off x="383834" y="286039"/>
          <a:ext cx="697881" cy="697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220AA-71A0-484F-B5B6-2E238D0E54A9}">
      <dsp:nvSpPr>
        <dsp:cNvPr id="0" name=""/>
        <dsp:cNvSpPr/>
      </dsp:nvSpPr>
      <dsp:spPr>
        <a:xfrm>
          <a:off x="1465550" y="542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Definition und Recherche </a:t>
          </a:r>
          <a:r>
            <a:rPr lang="en-US" sz="2500" kern="1200" dirty="0" err="1"/>
            <a:t>über</a:t>
          </a:r>
          <a:r>
            <a:rPr lang="en-US" sz="2500" kern="1200" dirty="0"/>
            <a:t> Tools, um </a:t>
          </a:r>
          <a:r>
            <a:rPr lang="en-US" sz="2500" kern="1200" dirty="0" err="1"/>
            <a:t>Cyberangriffe</a:t>
          </a:r>
          <a:r>
            <a:rPr lang="en-US" sz="2500" kern="1200" dirty="0"/>
            <a:t> </a:t>
          </a:r>
          <a:r>
            <a:rPr lang="en-US" sz="2500" kern="1200" dirty="0" err="1"/>
            <a:t>zu</a:t>
          </a:r>
          <a:r>
            <a:rPr lang="en-US" sz="2500" kern="1200" dirty="0"/>
            <a:t> </a:t>
          </a:r>
          <a:r>
            <a:rPr lang="en-US" sz="2500" kern="1200" dirty="0" err="1"/>
            <a:t>erkennen</a:t>
          </a:r>
          <a:endParaRPr lang="en-US" sz="2500" kern="1200" dirty="0"/>
        </a:p>
      </dsp:txBody>
      <dsp:txXfrm>
        <a:off x="1465550" y="542"/>
        <a:ext cx="9223648" cy="1268874"/>
      </dsp:txXfrm>
    </dsp:sp>
    <dsp:sp modelId="{96333B49-7381-4628-B89D-FF1FEF319241}">
      <dsp:nvSpPr>
        <dsp:cNvPr id="0" name=""/>
        <dsp:cNvSpPr/>
      </dsp:nvSpPr>
      <dsp:spPr>
        <a:xfrm>
          <a:off x="0" y="1586636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B192C-D1D9-4C22-9587-A974A05C9CB4}">
      <dsp:nvSpPr>
        <dsp:cNvPr id="0" name=""/>
        <dsp:cNvSpPr/>
      </dsp:nvSpPr>
      <dsp:spPr>
        <a:xfrm>
          <a:off x="383834" y="1872132"/>
          <a:ext cx="697881" cy="697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0EC1-801F-4E22-ADCA-E3A7C10B1C54}">
      <dsp:nvSpPr>
        <dsp:cNvPr id="0" name=""/>
        <dsp:cNvSpPr/>
      </dsp:nvSpPr>
      <dsp:spPr>
        <a:xfrm>
          <a:off x="1465550" y="1586636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Erkennung</a:t>
          </a:r>
          <a:r>
            <a:rPr lang="en-US" sz="2500" kern="1200" dirty="0"/>
            <a:t> von </a:t>
          </a:r>
          <a:r>
            <a:rPr lang="en-US" sz="2500" kern="1200" dirty="0" err="1"/>
            <a:t>Cyberangriffen</a:t>
          </a:r>
          <a:r>
            <a:rPr lang="en-US" sz="2500" kern="1200" dirty="0"/>
            <a:t> </a:t>
          </a:r>
          <a:r>
            <a:rPr lang="en-US" sz="2500" kern="1200" dirty="0" err="1"/>
            <a:t>nach</a:t>
          </a:r>
          <a:r>
            <a:rPr lang="en-US" sz="2500" kern="1200" dirty="0"/>
            <a:t> </a:t>
          </a:r>
          <a:r>
            <a:rPr lang="en-US" sz="2500" kern="1200" dirty="0" err="1"/>
            <a:t>vordefinierten</a:t>
          </a:r>
          <a:r>
            <a:rPr lang="en-US" sz="2500" kern="1200" dirty="0"/>
            <a:t> </a:t>
          </a:r>
          <a:r>
            <a:rPr lang="en-US" sz="2500" kern="1200" dirty="0" err="1"/>
            <a:t>Regeln</a:t>
          </a:r>
          <a:r>
            <a:rPr lang="en-US" sz="2500" kern="1200" dirty="0"/>
            <a:t> und Standards</a:t>
          </a:r>
        </a:p>
      </dsp:txBody>
      <dsp:txXfrm>
        <a:off x="1465550" y="1586636"/>
        <a:ext cx="9223648" cy="1268874"/>
      </dsp:txXfrm>
    </dsp:sp>
    <dsp:sp modelId="{A17E211F-9782-40B7-92B1-061B899C47BE}">
      <dsp:nvSpPr>
        <dsp:cNvPr id="0" name=""/>
        <dsp:cNvSpPr/>
      </dsp:nvSpPr>
      <dsp:spPr>
        <a:xfrm>
          <a:off x="0" y="3172729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A4AD7-3786-4D42-B161-24317AEABCCB}">
      <dsp:nvSpPr>
        <dsp:cNvPr id="0" name=""/>
        <dsp:cNvSpPr/>
      </dsp:nvSpPr>
      <dsp:spPr>
        <a:xfrm>
          <a:off x="383834" y="3458226"/>
          <a:ext cx="697881" cy="697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C19D0-62E5-4C9A-91CC-D75C02749B01}">
      <dsp:nvSpPr>
        <dsp:cNvPr id="0" name=""/>
        <dsp:cNvSpPr/>
      </dsp:nvSpPr>
      <dsp:spPr>
        <a:xfrm>
          <a:off x="1465550" y="3172729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Definition der </a:t>
          </a:r>
          <a:r>
            <a:rPr lang="en-US" sz="2500" kern="1200" dirty="0" err="1"/>
            <a:t>Regeln</a:t>
          </a:r>
          <a:r>
            <a:rPr lang="en-US" sz="2500" kern="1200" dirty="0"/>
            <a:t> </a:t>
          </a:r>
          <a:r>
            <a:rPr lang="en-US" sz="2500" kern="1200" dirty="0" err="1"/>
            <a:t>zur</a:t>
          </a:r>
          <a:r>
            <a:rPr lang="en-US" sz="2500" kern="1200" dirty="0"/>
            <a:t> </a:t>
          </a:r>
          <a:r>
            <a:rPr lang="en-US" sz="2500" kern="1200" dirty="0" err="1"/>
            <a:t>Detektion</a:t>
          </a:r>
          <a:r>
            <a:rPr lang="en-US" sz="2500" kern="1200" dirty="0"/>
            <a:t> von </a:t>
          </a:r>
          <a:r>
            <a:rPr lang="en-US" sz="2500" kern="1200" dirty="0" err="1"/>
            <a:t>Angriffe</a:t>
          </a:r>
          <a:endParaRPr lang="en-US" sz="2500" kern="1200" dirty="0"/>
        </a:p>
      </dsp:txBody>
      <dsp:txXfrm>
        <a:off x="1465550" y="3172729"/>
        <a:ext cx="9223648" cy="1268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09995-A393-4561-B51B-637F8E66DA07}">
      <dsp:nvSpPr>
        <dsp:cNvPr id="0" name=""/>
        <dsp:cNvSpPr/>
      </dsp:nvSpPr>
      <dsp:spPr>
        <a:xfrm>
          <a:off x="0" y="2132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4B2387-6C32-4985-B17C-4240E7C81784}">
      <dsp:nvSpPr>
        <dsp:cNvPr id="0" name=""/>
        <dsp:cNvSpPr/>
      </dsp:nvSpPr>
      <dsp:spPr>
        <a:xfrm>
          <a:off x="0" y="2132"/>
          <a:ext cx="5257800" cy="1454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Payment Card Industry Security Standards (PCDI DSS)</a:t>
          </a:r>
          <a:endParaRPr lang="en-US" sz="2700" kern="1200" dirty="0"/>
        </a:p>
      </dsp:txBody>
      <dsp:txXfrm>
        <a:off x="0" y="2132"/>
        <a:ext cx="5257800" cy="1454683"/>
      </dsp:txXfrm>
    </dsp:sp>
    <dsp:sp modelId="{3F3A7F6D-1220-41A0-B226-387FFE2CD53F}">
      <dsp:nvSpPr>
        <dsp:cNvPr id="0" name=""/>
        <dsp:cNvSpPr/>
      </dsp:nvSpPr>
      <dsp:spPr>
        <a:xfrm>
          <a:off x="0" y="1456815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55976-C74B-4C0C-A399-9F1BB1D1817E}">
      <dsp:nvSpPr>
        <dsp:cNvPr id="0" name=""/>
        <dsp:cNvSpPr/>
      </dsp:nvSpPr>
      <dsp:spPr>
        <a:xfrm>
          <a:off x="0" y="1456815"/>
          <a:ext cx="5257800" cy="1454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Health Insurance Portability and Accountability Act (HIPAA)</a:t>
          </a:r>
        </a:p>
      </dsp:txBody>
      <dsp:txXfrm>
        <a:off x="0" y="1456815"/>
        <a:ext cx="5257800" cy="1454683"/>
      </dsp:txXfrm>
    </dsp:sp>
    <dsp:sp modelId="{57499920-1876-4A49-9DF0-0ADEF4D6789B}">
      <dsp:nvSpPr>
        <dsp:cNvPr id="0" name=""/>
        <dsp:cNvSpPr/>
      </dsp:nvSpPr>
      <dsp:spPr>
        <a:xfrm>
          <a:off x="0" y="2911499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0CE9EF-1155-4583-A027-040BE1C4E276}">
      <dsp:nvSpPr>
        <dsp:cNvPr id="0" name=""/>
        <dsp:cNvSpPr/>
      </dsp:nvSpPr>
      <dsp:spPr>
        <a:xfrm>
          <a:off x="0" y="2911499"/>
          <a:ext cx="5257800" cy="1454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Zweite Gesetz zur Erhöhung der Sicherheit informationstechnischer Systeme  (IT-Sicherheitsgesetzt 2.0)</a:t>
          </a:r>
          <a:endParaRPr lang="en-US" sz="2700" kern="1200" dirty="0"/>
        </a:p>
      </dsp:txBody>
      <dsp:txXfrm>
        <a:off x="0" y="2911499"/>
        <a:ext cx="5257800" cy="1454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9312B-7517-462F-A1C3-523A02FD7FE7}">
      <dsp:nvSpPr>
        <dsp:cNvPr id="0" name=""/>
        <dsp:cNvSpPr/>
      </dsp:nvSpPr>
      <dsp:spPr>
        <a:xfrm>
          <a:off x="7411" y="0"/>
          <a:ext cx="1560581" cy="4442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Splunk</a:t>
          </a:r>
        </a:p>
      </dsp:txBody>
      <dsp:txXfrm>
        <a:off x="53119" y="45708"/>
        <a:ext cx="1469165" cy="4350731"/>
      </dsp:txXfrm>
    </dsp:sp>
    <dsp:sp modelId="{2CD2FDEB-C554-4ADB-A656-F556A1032C23}">
      <dsp:nvSpPr>
        <dsp:cNvPr id="0" name=""/>
        <dsp:cNvSpPr/>
      </dsp:nvSpPr>
      <dsp:spPr>
        <a:xfrm>
          <a:off x="1830170" y="0"/>
          <a:ext cx="1560581" cy="4442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AlienVault</a:t>
          </a:r>
          <a:endParaRPr lang="de-DE" sz="2400" kern="1200" dirty="0"/>
        </a:p>
      </dsp:txBody>
      <dsp:txXfrm>
        <a:off x="1875878" y="45708"/>
        <a:ext cx="1469165" cy="4350731"/>
      </dsp:txXfrm>
    </dsp:sp>
    <dsp:sp modelId="{DD5E1DAA-EEB2-48D1-A1BA-DEECC77A0D2C}">
      <dsp:nvSpPr>
        <dsp:cNvPr id="0" name=""/>
        <dsp:cNvSpPr/>
      </dsp:nvSpPr>
      <dsp:spPr>
        <a:xfrm>
          <a:off x="3652929" y="0"/>
          <a:ext cx="1560581" cy="4442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Prelude</a:t>
          </a:r>
        </a:p>
      </dsp:txBody>
      <dsp:txXfrm>
        <a:off x="3698637" y="45708"/>
        <a:ext cx="1469165" cy="4350731"/>
      </dsp:txXfrm>
    </dsp:sp>
    <dsp:sp modelId="{3CE9BC2C-57E9-4E9D-AEF3-EC42AD69FE8D}">
      <dsp:nvSpPr>
        <dsp:cNvPr id="0" name=""/>
        <dsp:cNvSpPr/>
      </dsp:nvSpPr>
      <dsp:spPr>
        <a:xfrm>
          <a:off x="5475688" y="0"/>
          <a:ext cx="1560581" cy="44421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FortiSIEM</a:t>
          </a:r>
        </a:p>
      </dsp:txBody>
      <dsp:txXfrm>
        <a:off x="5521396" y="45708"/>
        <a:ext cx="1469165" cy="4350731"/>
      </dsp:txXfrm>
    </dsp:sp>
    <dsp:sp modelId="{8F70C20C-7E1C-47F0-90CF-89983381A2E8}">
      <dsp:nvSpPr>
        <dsp:cNvPr id="0" name=""/>
        <dsp:cNvSpPr/>
      </dsp:nvSpPr>
      <dsp:spPr>
        <a:xfrm>
          <a:off x="7298447" y="0"/>
          <a:ext cx="1560581" cy="444214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Elastic Stack</a:t>
          </a:r>
        </a:p>
      </dsp:txBody>
      <dsp:txXfrm>
        <a:off x="7344155" y="45708"/>
        <a:ext cx="1469165" cy="4350731"/>
      </dsp:txXfrm>
    </dsp:sp>
    <dsp:sp modelId="{7B1F3438-0BAD-4B9D-8606-4EE2F988BFDC}">
      <dsp:nvSpPr>
        <dsp:cNvPr id="0" name=""/>
        <dsp:cNvSpPr/>
      </dsp:nvSpPr>
      <dsp:spPr>
        <a:xfrm>
          <a:off x="9121206" y="0"/>
          <a:ext cx="1560581" cy="444214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Grafana</a:t>
          </a:r>
        </a:p>
      </dsp:txBody>
      <dsp:txXfrm>
        <a:off x="9166914" y="45708"/>
        <a:ext cx="1469165" cy="43507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7108A-483C-44BF-AC30-623EC29976B5}">
      <dsp:nvSpPr>
        <dsp:cNvPr id="0" name=""/>
        <dsp:cNvSpPr/>
      </dsp:nvSpPr>
      <dsp:spPr>
        <a:xfrm>
          <a:off x="-5022164" y="-769449"/>
          <a:ext cx="5981045" cy="5981045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75851-71D7-4EF5-94CE-B124077D5ECD}">
      <dsp:nvSpPr>
        <dsp:cNvPr id="0" name=""/>
        <dsp:cNvSpPr/>
      </dsp:nvSpPr>
      <dsp:spPr>
        <a:xfrm>
          <a:off x="357735" y="233923"/>
          <a:ext cx="1027030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Elasticsearch, </a:t>
          </a:r>
          <a:r>
            <a:rPr lang="de-DE" sz="2400" kern="1200" dirty="0" err="1"/>
            <a:t>Logstash</a:t>
          </a:r>
          <a:r>
            <a:rPr lang="de-DE" sz="2400" kern="1200" dirty="0"/>
            <a:t> und </a:t>
          </a:r>
          <a:r>
            <a:rPr lang="de-DE" sz="2400" kern="1200" dirty="0" err="1"/>
            <a:t>Kibana</a:t>
          </a:r>
          <a:endParaRPr lang="en-US" sz="2400" kern="1200" dirty="0"/>
        </a:p>
      </dsp:txBody>
      <dsp:txXfrm>
        <a:off x="357735" y="233923"/>
        <a:ext cx="10270304" cy="467669"/>
      </dsp:txXfrm>
    </dsp:sp>
    <dsp:sp modelId="{D0FB4DAE-33E4-4D90-825C-F0C48B52F618}">
      <dsp:nvSpPr>
        <dsp:cNvPr id="0" name=""/>
        <dsp:cNvSpPr/>
      </dsp:nvSpPr>
      <dsp:spPr>
        <a:xfrm>
          <a:off x="65442" y="175464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C7A00-E5F4-4A5F-B849-44E0DE285384}">
      <dsp:nvSpPr>
        <dsp:cNvPr id="0" name=""/>
        <dsp:cNvSpPr/>
      </dsp:nvSpPr>
      <dsp:spPr>
        <a:xfrm>
          <a:off x="742425" y="935338"/>
          <a:ext cx="988561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Ürsprünglich</a:t>
          </a:r>
          <a:r>
            <a:rPr lang="en-US" sz="2400" kern="1200" dirty="0"/>
            <a:t> </a:t>
          </a:r>
          <a:r>
            <a:rPr lang="en-US" sz="2400" kern="1200" dirty="0" err="1"/>
            <a:t>OpenSource</a:t>
          </a:r>
          <a:r>
            <a:rPr lang="en-US" sz="2400" kern="1200" dirty="0"/>
            <a:t>, </a:t>
          </a:r>
          <a:r>
            <a:rPr lang="en-US" sz="2400" kern="1200" dirty="0" err="1"/>
            <a:t>jetzt</a:t>
          </a:r>
          <a:r>
            <a:rPr lang="en-US" sz="2400" kern="1200" dirty="0"/>
            <a:t> </a:t>
          </a:r>
          <a:r>
            <a:rPr lang="en-US" sz="2400" kern="1200" dirty="0" err="1"/>
            <a:t>nur</a:t>
          </a:r>
          <a:r>
            <a:rPr lang="en-US" sz="2400" kern="1200" dirty="0"/>
            <a:t> Logstash und Kibana</a:t>
          </a:r>
        </a:p>
      </dsp:txBody>
      <dsp:txXfrm>
        <a:off x="742425" y="935338"/>
        <a:ext cx="9885614" cy="467669"/>
      </dsp:txXfrm>
    </dsp:sp>
    <dsp:sp modelId="{2A2241EB-8F6B-48A9-88D0-976BC7F72A85}">
      <dsp:nvSpPr>
        <dsp:cNvPr id="0" name=""/>
        <dsp:cNvSpPr/>
      </dsp:nvSpPr>
      <dsp:spPr>
        <a:xfrm>
          <a:off x="450132" y="876879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E721-3324-47E2-AB03-30442E8873D8}">
      <dsp:nvSpPr>
        <dsp:cNvPr id="0" name=""/>
        <dsp:cNvSpPr/>
      </dsp:nvSpPr>
      <dsp:spPr>
        <a:xfrm>
          <a:off x="918334" y="1636753"/>
          <a:ext cx="9709705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Keine direkte Warnmeldungsystem</a:t>
          </a:r>
          <a:endParaRPr lang="en-US" sz="2400" kern="1200"/>
        </a:p>
      </dsp:txBody>
      <dsp:txXfrm>
        <a:off x="918334" y="1636753"/>
        <a:ext cx="9709705" cy="467669"/>
      </dsp:txXfrm>
    </dsp:sp>
    <dsp:sp modelId="{0F5EF3A0-2258-43CA-BDA0-FAEE120768F3}">
      <dsp:nvSpPr>
        <dsp:cNvPr id="0" name=""/>
        <dsp:cNvSpPr/>
      </dsp:nvSpPr>
      <dsp:spPr>
        <a:xfrm>
          <a:off x="626041" y="1578294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968AC-4F16-446A-A6B1-497EB9A439FE}">
      <dsp:nvSpPr>
        <dsp:cNvPr id="0" name=""/>
        <dsp:cNvSpPr/>
      </dsp:nvSpPr>
      <dsp:spPr>
        <a:xfrm>
          <a:off x="918334" y="2337724"/>
          <a:ext cx="9709705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Indexierung</a:t>
          </a:r>
          <a:r>
            <a:rPr lang="en-US" sz="2400" kern="1200" dirty="0"/>
            <a:t> von </a:t>
          </a:r>
          <a:r>
            <a:rPr lang="en-US" sz="2400" kern="1200" dirty="0" err="1"/>
            <a:t>allen</a:t>
          </a:r>
          <a:r>
            <a:rPr lang="en-US" sz="2400" kern="1200" dirty="0"/>
            <a:t> </a:t>
          </a:r>
          <a:r>
            <a:rPr lang="en-US" sz="2400" kern="1200" dirty="0" err="1"/>
            <a:t>Elementen</a:t>
          </a:r>
          <a:endParaRPr lang="en-US" sz="2400" kern="1200" dirty="0"/>
        </a:p>
      </dsp:txBody>
      <dsp:txXfrm>
        <a:off x="918334" y="2337724"/>
        <a:ext cx="9709705" cy="467669"/>
      </dsp:txXfrm>
    </dsp:sp>
    <dsp:sp modelId="{E9EAB6BD-AD33-4FFF-91F6-E8743FE7369E}">
      <dsp:nvSpPr>
        <dsp:cNvPr id="0" name=""/>
        <dsp:cNvSpPr/>
      </dsp:nvSpPr>
      <dsp:spPr>
        <a:xfrm>
          <a:off x="626041" y="2279265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7FC5-EBCA-45AB-BA11-51ADEE9B235A}">
      <dsp:nvSpPr>
        <dsp:cNvPr id="0" name=""/>
        <dsp:cNvSpPr/>
      </dsp:nvSpPr>
      <dsp:spPr>
        <a:xfrm>
          <a:off x="742425" y="3039139"/>
          <a:ext cx="988561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Auch für den </a:t>
          </a:r>
          <a:r>
            <a:rPr lang="en-US" sz="2400" kern="1200" dirty="0" err="1"/>
            <a:t>Sicherheitsbereich</a:t>
          </a:r>
          <a:r>
            <a:rPr lang="en-US" sz="2400" kern="1200" dirty="0"/>
            <a:t> </a:t>
          </a:r>
          <a:r>
            <a:rPr lang="en-US" sz="2400" kern="1200" dirty="0" err="1"/>
            <a:t>konzipiert</a:t>
          </a:r>
          <a:endParaRPr lang="en-US" sz="2400" kern="1200" dirty="0"/>
        </a:p>
      </dsp:txBody>
      <dsp:txXfrm>
        <a:off x="742425" y="3039139"/>
        <a:ext cx="9885614" cy="467669"/>
      </dsp:txXfrm>
    </dsp:sp>
    <dsp:sp modelId="{9AB2E6F1-F7DE-44A2-BF40-9DFCE20CF0EB}">
      <dsp:nvSpPr>
        <dsp:cNvPr id="0" name=""/>
        <dsp:cNvSpPr/>
      </dsp:nvSpPr>
      <dsp:spPr>
        <a:xfrm>
          <a:off x="450132" y="2980680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560B3-C3A7-4F19-A8D9-87DE11633E9F}">
      <dsp:nvSpPr>
        <dsp:cNvPr id="0" name=""/>
        <dsp:cNvSpPr/>
      </dsp:nvSpPr>
      <dsp:spPr>
        <a:xfrm>
          <a:off x="357735" y="3740554"/>
          <a:ext cx="1027030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Erweiterung</a:t>
          </a:r>
          <a:r>
            <a:rPr lang="en-US" sz="2400" kern="1200" dirty="0"/>
            <a:t> </a:t>
          </a:r>
          <a:r>
            <a:rPr lang="en-US" sz="2400" kern="1200" dirty="0" err="1"/>
            <a:t>durch</a:t>
          </a:r>
          <a:r>
            <a:rPr lang="en-US" sz="2400" kern="1200" dirty="0"/>
            <a:t> Plugins</a:t>
          </a:r>
        </a:p>
      </dsp:txBody>
      <dsp:txXfrm>
        <a:off x="357735" y="3740554"/>
        <a:ext cx="10270304" cy="467669"/>
      </dsp:txXfrm>
    </dsp:sp>
    <dsp:sp modelId="{0397E348-1331-429E-89EE-4CBE1FE4270E}">
      <dsp:nvSpPr>
        <dsp:cNvPr id="0" name=""/>
        <dsp:cNvSpPr/>
      </dsp:nvSpPr>
      <dsp:spPr>
        <a:xfrm>
          <a:off x="65442" y="3682095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7108A-483C-44BF-AC30-623EC29976B5}">
      <dsp:nvSpPr>
        <dsp:cNvPr id="0" name=""/>
        <dsp:cNvSpPr/>
      </dsp:nvSpPr>
      <dsp:spPr>
        <a:xfrm>
          <a:off x="-5022164" y="-769449"/>
          <a:ext cx="5981045" cy="5981045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75851-71D7-4EF5-94CE-B124077D5ECD}">
      <dsp:nvSpPr>
        <dsp:cNvPr id="0" name=""/>
        <dsp:cNvSpPr/>
      </dsp:nvSpPr>
      <dsp:spPr>
        <a:xfrm>
          <a:off x="357735" y="233923"/>
          <a:ext cx="1027030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Frontend – Visualisierungstool</a:t>
          </a:r>
          <a:endParaRPr lang="en-US" sz="2100" kern="1200" dirty="0"/>
        </a:p>
      </dsp:txBody>
      <dsp:txXfrm>
        <a:off x="357735" y="233923"/>
        <a:ext cx="10270304" cy="467669"/>
      </dsp:txXfrm>
    </dsp:sp>
    <dsp:sp modelId="{D0FB4DAE-33E4-4D90-825C-F0C48B52F618}">
      <dsp:nvSpPr>
        <dsp:cNvPr id="0" name=""/>
        <dsp:cNvSpPr/>
      </dsp:nvSpPr>
      <dsp:spPr>
        <a:xfrm>
          <a:off x="65442" y="175464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C7A00-E5F4-4A5F-B849-44E0DE285384}">
      <dsp:nvSpPr>
        <dsp:cNvPr id="0" name=""/>
        <dsp:cNvSpPr/>
      </dsp:nvSpPr>
      <dsp:spPr>
        <a:xfrm>
          <a:off x="742425" y="935338"/>
          <a:ext cx="988561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Generierung von Grafiken</a:t>
          </a:r>
          <a:endParaRPr lang="en-US" sz="2100" kern="1200" dirty="0"/>
        </a:p>
      </dsp:txBody>
      <dsp:txXfrm>
        <a:off x="742425" y="935338"/>
        <a:ext cx="9885614" cy="467669"/>
      </dsp:txXfrm>
    </dsp:sp>
    <dsp:sp modelId="{2A2241EB-8F6B-48A9-88D0-976BC7F72A85}">
      <dsp:nvSpPr>
        <dsp:cNvPr id="0" name=""/>
        <dsp:cNvSpPr/>
      </dsp:nvSpPr>
      <dsp:spPr>
        <a:xfrm>
          <a:off x="450132" y="876879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E721-3324-47E2-AB03-30442E8873D8}">
      <dsp:nvSpPr>
        <dsp:cNvPr id="0" name=""/>
        <dsp:cNvSpPr/>
      </dsp:nvSpPr>
      <dsp:spPr>
        <a:xfrm>
          <a:off x="918334" y="1636753"/>
          <a:ext cx="9709705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Open Source</a:t>
          </a:r>
          <a:endParaRPr lang="en-US" sz="2100" kern="1200" dirty="0"/>
        </a:p>
      </dsp:txBody>
      <dsp:txXfrm>
        <a:off x="918334" y="1636753"/>
        <a:ext cx="9709705" cy="467669"/>
      </dsp:txXfrm>
    </dsp:sp>
    <dsp:sp modelId="{0F5EF3A0-2258-43CA-BDA0-FAEE120768F3}">
      <dsp:nvSpPr>
        <dsp:cNvPr id="0" name=""/>
        <dsp:cNvSpPr/>
      </dsp:nvSpPr>
      <dsp:spPr>
        <a:xfrm>
          <a:off x="626041" y="1578294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968AC-4F16-446A-A6B1-497EB9A439FE}">
      <dsp:nvSpPr>
        <dsp:cNvPr id="0" name=""/>
        <dsp:cNvSpPr/>
      </dsp:nvSpPr>
      <dsp:spPr>
        <a:xfrm>
          <a:off x="918334" y="2337724"/>
          <a:ext cx="9709705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Integrierte mit anderen internen und externen Tools (z.B. Loki, </a:t>
          </a:r>
          <a:r>
            <a:rPr lang="de-DE" sz="2100" kern="1200" dirty="0" err="1"/>
            <a:t>Promtail</a:t>
          </a:r>
          <a:r>
            <a:rPr lang="de-DE" sz="2100" kern="1200" dirty="0"/>
            <a:t>, Prometheus)</a:t>
          </a:r>
          <a:endParaRPr lang="en-US" sz="2100" kern="1200" dirty="0"/>
        </a:p>
      </dsp:txBody>
      <dsp:txXfrm>
        <a:off x="918334" y="2337724"/>
        <a:ext cx="9709705" cy="467669"/>
      </dsp:txXfrm>
    </dsp:sp>
    <dsp:sp modelId="{E9EAB6BD-AD33-4FFF-91F6-E8743FE7369E}">
      <dsp:nvSpPr>
        <dsp:cNvPr id="0" name=""/>
        <dsp:cNvSpPr/>
      </dsp:nvSpPr>
      <dsp:spPr>
        <a:xfrm>
          <a:off x="626041" y="2279265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A7FC5-EBCA-45AB-BA11-51ADEE9B235A}">
      <dsp:nvSpPr>
        <dsp:cNvPr id="0" name=""/>
        <dsp:cNvSpPr/>
      </dsp:nvSpPr>
      <dsp:spPr>
        <a:xfrm>
          <a:off x="742425" y="3039139"/>
          <a:ext cx="988561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Eigenes System zur Generierung von Warnmeldung</a:t>
          </a:r>
          <a:endParaRPr lang="en-US" sz="2100" kern="1200" dirty="0"/>
        </a:p>
      </dsp:txBody>
      <dsp:txXfrm>
        <a:off x="742425" y="3039139"/>
        <a:ext cx="9885614" cy="467669"/>
      </dsp:txXfrm>
    </dsp:sp>
    <dsp:sp modelId="{9AB2E6F1-F7DE-44A2-BF40-9DFCE20CF0EB}">
      <dsp:nvSpPr>
        <dsp:cNvPr id="0" name=""/>
        <dsp:cNvSpPr/>
      </dsp:nvSpPr>
      <dsp:spPr>
        <a:xfrm>
          <a:off x="450132" y="2980680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560B3-C3A7-4F19-A8D9-87DE11633E9F}">
      <dsp:nvSpPr>
        <dsp:cNvPr id="0" name=""/>
        <dsp:cNvSpPr/>
      </dsp:nvSpPr>
      <dsp:spPr>
        <a:xfrm>
          <a:off x="357735" y="3740554"/>
          <a:ext cx="10270304" cy="4676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1212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Indexierung</a:t>
          </a:r>
          <a:r>
            <a:rPr lang="en-US" sz="2100" kern="1200" dirty="0"/>
            <a:t> </a:t>
          </a:r>
          <a:r>
            <a:rPr lang="en-US" sz="2100" kern="1200" dirty="0" err="1"/>
            <a:t>nur</a:t>
          </a:r>
          <a:r>
            <a:rPr lang="en-US" sz="2100" kern="1200" dirty="0"/>
            <a:t> von </a:t>
          </a:r>
          <a:r>
            <a:rPr lang="en-US" sz="2100" kern="1200" dirty="0" err="1"/>
            <a:t>Metadaten</a:t>
          </a:r>
          <a:endParaRPr lang="en-US" sz="2100" kern="1200" dirty="0"/>
        </a:p>
      </dsp:txBody>
      <dsp:txXfrm>
        <a:off x="357735" y="3740554"/>
        <a:ext cx="10270304" cy="467669"/>
      </dsp:txXfrm>
    </dsp:sp>
    <dsp:sp modelId="{0397E348-1331-429E-89EE-4CBE1FE4270E}">
      <dsp:nvSpPr>
        <dsp:cNvPr id="0" name=""/>
        <dsp:cNvSpPr/>
      </dsp:nvSpPr>
      <dsp:spPr>
        <a:xfrm>
          <a:off x="65442" y="3682095"/>
          <a:ext cx="584586" cy="5845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3491-A7E9-4708-A9C5-1509F2CABC65}">
      <dsp:nvSpPr>
        <dsp:cNvPr id="0" name=""/>
        <dsp:cNvSpPr/>
      </dsp:nvSpPr>
      <dsp:spPr>
        <a:xfrm rot="16200000">
          <a:off x="-1208000" y="1213741"/>
          <a:ext cx="4442147" cy="20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127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Open Source</a:t>
          </a:r>
          <a:endParaRPr lang="en-US" sz="2000" kern="1200" dirty="0"/>
        </a:p>
      </dsp:txBody>
      <dsp:txXfrm rot="5400000">
        <a:off x="5742" y="888428"/>
        <a:ext cx="2014663" cy="2665289"/>
      </dsp:txXfrm>
    </dsp:sp>
    <dsp:sp modelId="{DC2D58A6-C1A4-4F30-86F0-C66F3A6682E3}">
      <dsp:nvSpPr>
        <dsp:cNvPr id="0" name=""/>
        <dsp:cNvSpPr/>
      </dsp:nvSpPr>
      <dsp:spPr>
        <a:xfrm rot="16200000">
          <a:off x="957762" y="1213741"/>
          <a:ext cx="4442147" cy="20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127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Einfache </a:t>
          </a:r>
          <a:r>
            <a:rPr lang="de-DE" sz="2000" kern="1200" dirty="0" err="1"/>
            <a:t>Deployment</a:t>
          </a:r>
          <a:r>
            <a:rPr lang="de-DE" sz="2000" kern="1200" dirty="0"/>
            <a:t> laut Literatur</a:t>
          </a:r>
          <a:endParaRPr lang="en-US" sz="2000" kern="1200" dirty="0"/>
        </a:p>
      </dsp:txBody>
      <dsp:txXfrm rot="5400000">
        <a:off x="2171504" y="888428"/>
        <a:ext cx="2014663" cy="2665289"/>
      </dsp:txXfrm>
    </dsp:sp>
    <dsp:sp modelId="{12E0A6D8-7069-4C66-89F1-C21264816752}">
      <dsp:nvSpPr>
        <dsp:cNvPr id="0" name=""/>
        <dsp:cNvSpPr/>
      </dsp:nvSpPr>
      <dsp:spPr>
        <a:xfrm rot="16200000">
          <a:off x="3123526" y="1213741"/>
          <a:ext cx="4442147" cy="20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127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Umfangreiche Dokumentation</a:t>
          </a:r>
          <a:endParaRPr lang="en-US" sz="2000" kern="1200" dirty="0"/>
        </a:p>
      </dsp:txBody>
      <dsp:txXfrm rot="5400000">
        <a:off x="4337268" y="888428"/>
        <a:ext cx="2014663" cy="2665289"/>
      </dsp:txXfrm>
    </dsp:sp>
    <dsp:sp modelId="{C98E4797-3B34-43BF-AC68-96F3FA82BB93}">
      <dsp:nvSpPr>
        <dsp:cNvPr id="0" name=""/>
        <dsp:cNvSpPr/>
      </dsp:nvSpPr>
      <dsp:spPr>
        <a:xfrm rot="16200000">
          <a:off x="5289289" y="1213741"/>
          <a:ext cx="4442147" cy="20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127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Indexierung</a:t>
          </a:r>
          <a:endParaRPr lang="en-US" sz="2000" kern="1200" dirty="0"/>
        </a:p>
      </dsp:txBody>
      <dsp:txXfrm rot="5400000">
        <a:off x="6503031" y="888428"/>
        <a:ext cx="2014663" cy="2665289"/>
      </dsp:txXfrm>
    </dsp:sp>
    <dsp:sp modelId="{35FD68F4-3B8E-4EFE-B248-035F3936A9AF}">
      <dsp:nvSpPr>
        <dsp:cNvPr id="0" name=""/>
        <dsp:cNvSpPr/>
      </dsp:nvSpPr>
      <dsp:spPr>
        <a:xfrm rot="16200000">
          <a:off x="7455052" y="1213741"/>
          <a:ext cx="4442147" cy="201466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6127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Generierung</a:t>
          </a:r>
          <a:r>
            <a:rPr lang="en-US" sz="2000" kern="1200" dirty="0"/>
            <a:t> von </a:t>
          </a:r>
          <a:r>
            <a:rPr lang="en-US" sz="2000" kern="1200" dirty="0" err="1"/>
            <a:t>Warnmeldungen</a:t>
          </a:r>
          <a:endParaRPr lang="en-US" sz="2000" kern="1200" dirty="0"/>
        </a:p>
      </dsp:txBody>
      <dsp:txXfrm rot="5400000">
        <a:off x="8668794" y="888428"/>
        <a:ext cx="2014663" cy="266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DF83C53-CDE3-4D98-833C-DA7AC3373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422FD5-03E5-4626-AD0B-B07676FA0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0C98-A6AF-4DEB-A241-713F968555A9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7F4413-ECBF-4E3B-970C-68C994AE05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FB5255-E418-4564-AFF9-724069AF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C8F05-8DE8-4969-9E3A-7C3DB5F0D3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98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15D-EC66-499E-97E3-813C88C0A623}" type="datetimeFigureOut">
              <a:rPr lang="de-DE" smtClean="0"/>
              <a:t>21.06.2023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FCF-8CF5-434D-9764-72546F2A5FB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97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1881" y="1"/>
            <a:ext cx="13148656" cy="6858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5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9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17DF-3C06-4936-B19C-CFEEEDB6D6F5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F9B0E4E0-7CFA-CDCA-5185-E563C3A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0400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4AE7-2A21-4C4B-B57E-2DF29925FBB9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93E0DC35-77A6-D7D6-4ADA-B8B9CD5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1961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A4C0-2C7A-45FA-8A8C-4B27E0775EF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E94495B8-2431-47E4-80B5-BB7F50C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3175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53DF-F758-4EBA-8E56-A1BF9C186CB4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CD3F1F3A-8C1C-0E9D-ACA9-BF01B8B4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43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9177"/>
          <a:stretch/>
        </p:blipFill>
        <p:spPr>
          <a:xfrm>
            <a:off x="794970" y="0"/>
            <a:ext cx="11397030" cy="687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10612" r="92085" b="9177"/>
          <a:stretch/>
        </p:blipFill>
        <p:spPr>
          <a:xfrm flipH="1">
            <a:off x="-99089" y="0"/>
            <a:ext cx="900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2" b="10467"/>
          <a:stretch/>
        </p:blipFill>
        <p:spPr>
          <a:xfrm>
            <a:off x="1" y="-18000"/>
            <a:ext cx="12192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58813" y="2913255"/>
            <a:ext cx="9176503" cy="768845"/>
          </a:xfrm>
          <a:ln>
            <a:noFill/>
          </a:ln>
        </p:spPr>
        <p:txBody>
          <a:bodyPr>
            <a:normAutofit/>
          </a:bodyPr>
          <a:lstStyle>
            <a:lvl1pPr algn="l">
              <a:defRPr sz="2800" b="1">
                <a:solidFill>
                  <a:srgbClr val="07253E"/>
                </a:solidFill>
              </a:defRPr>
            </a:lvl1pPr>
          </a:lstStyle>
          <a:p>
            <a:r>
              <a:rPr lang="en-US" dirty="0" err="1"/>
              <a:t>Präsentationsmaster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8814" y="3581562"/>
            <a:ext cx="7476567" cy="63204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Hochschule</a:t>
            </a:r>
            <a:r>
              <a:rPr lang="en-US" dirty="0"/>
              <a:t> Worms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1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D86-1D75-443C-A900-90AF647ACD24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9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0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0BE8-EAE5-4952-9DDC-96E3F2C5E413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3"/>
          </p:nvPr>
        </p:nvSpPr>
        <p:spPr>
          <a:xfrm>
            <a:off x="658813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65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lder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DB0A-A3E3-4BFC-A82A-4F522E5C9B73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</a:t>
            </a:r>
            <a:r>
              <a:rPr lang="de-DE" dirty="0" err="1"/>
              <a:t>Digtalisierung</a:t>
            </a:r>
            <a:r>
              <a:rPr lang="de-DE" dirty="0"/>
              <a:t> und Gesellschaft SoSe2021 – Juni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658813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69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EAB-7C7C-4A3E-B729-7ED99772FA40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8813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8">
            <a:extLst>
              <a:ext uri="{FF2B5EF4-FFF2-40B4-BE49-F238E27FC236}">
                <a16:creationId xmlns:a16="http://schemas.microsoft.com/office/drawing/2014/main" id="{CCFE7DF6-BC80-CDE5-A7AB-D16C365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81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02D5-3784-4763-9FEC-A3F35F63274B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8">
            <a:extLst>
              <a:ext uri="{FF2B5EF4-FFF2-40B4-BE49-F238E27FC236}">
                <a16:creationId xmlns:a16="http://schemas.microsoft.com/office/drawing/2014/main" id="{67D0EAAC-62EE-B718-DC6C-10490642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07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23653" y="6551270"/>
            <a:ext cx="845916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A61A0D-E5C6-4C74-B11C-36879B990864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5352" y="6551270"/>
            <a:ext cx="4876144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Hochschule Worms  | Digitalisierung und Gesellschaft SoSe2021 – Juni 2021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3800" y="6551270"/>
            <a:ext cx="485172" cy="306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3" r:id="rId4"/>
    <p:sldLayoutId id="2147483664" r:id="rId5"/>
    <p:sldLayoutId id="2147483665" r:id="rId6"/>
    <p:sldLayoutId id="2147483673" r:id="rId7"/>
    <p:sldLayoutId id="2147483674" r:id="rId8"/>
    <p:sldLayoutId id="2147483666" r:id="rId9"/>
    <p:sldLayoutId id="2147483667" r:id="rId10"/>
    <p:sldLayoutId id="2147483670" r:id="rId11"/>
    <p:sldLayoutId id="2147483671" r:id="rId12"/>
    <p:sldLayoutId id="214748367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orient="horz" pos="436" userDrawn="1">
          <p15:clr>
            <a:srgbClr val="F26B43"/>
          </p15:clr>
        </p15:guide>
        <p15:guide id="13" pos="211" userDrawn="1">
          <p15:clr>
            <a:srgbClr val="F26B43"/>
          </p15:clr>
        </p15:guide>
        <p15:guide id="14" pos="415" userDrawn="1">
          <p15:clr>
            <a:srgbClr val="F26B43"/>
          </p15:clr>
        </p15:guide>
        <p15:guide id="15" pos="1300" userDrawn="1">
          <p15:clr>
            <a:srgbClr val="F26B43"/>
          </p15:clr>
        </p15:guide>
        <p15:guide id="16" pos="55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8813" y="2024022"/>
            <a:ext cx="9176503" cy="768845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Implementierung eines Open Source Log-Analyse-Tools zur Erkennung von Cyberangriffen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2772" y="3710876"/>
            <a:ext cx="9248584" cy="768845"/>
          </a:xfrm>
        </p:spPr>
        <p:txBody>
          <a:bodyPr>
            <a:noAutofit/>
          </a:bodyPr>
          <a:lstStyle/>
          <a:p>
            <a:r>
              <a:rPr lang="de-DE" sz="2100" dirty="0"/>
              <a:t>Abschlussarbeit zur Erlangung des akademischen Grades Bachelor </a:t>
            </a:r>
            <a:r>
              <a:rPr lang="de-DE" sz="2100" dirty="0" err="1"/>
              <a:t>of</a:t>
            </a:r>
            <a:r>
              <a:rPr lang="de-DE" sz="2100" dirty="0"/>
              <a:t> Science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06E1F18-F056-487B-B385-1FB83C179860}"/>
              </a:ext>
            </a:extLst>
          </p:cNvPr>
          <p:cNvSpPr txBox="1">
            <a:spLocks/>
          </p:cNvSpPr>
          <p:nvPr/>
        </p:nvSpPr>
        <p:spPr>
          <a:xfrm>
            <a:off x="658813" y="5134062"/>
            <a:ext cx="6400800" cy="9810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Präsentation: Bruno Macedo da Silva</a:t>
            </a:r>
          </a:p>
          <a:p>
            <a:r>
              <a:rPr lang="de-DE" b="1" dirty="0"/>
              <a:t>Betreuer: Prof. Dr. Zdravko </a:t>
            </a:r>
            <a:r>
              <a:rPr lang="de-DE" b="1" dirty="0" err="1"/>
              <a:t>Bozakov</a:t>
            </a:r>
            <a:endParaRPr lang="de-DE" b="1" dirty="0"/>
          </a:p>
          <a:p>
            <a:r>
              <a:rPr lang="de-DE" dirty="0"/>
              <a:t>Sommersemester 2023 –  05.07.2023</a:t>
            </a:r>
          </a:p>
        </p:txBody>
      </p:sp>
    </p:spTree>
    <p:extLst>
      <p:ext uri="{BB962C8B-B14F-4D97-AF65-F5344CB8AC3E}">
        <p14:creationId xmlns:p14="http://schemas.microsoft.com/office/powerpoint/2010/main" val="204110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7D7897-C3D0-AD47-4E14-CDDD9B69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CC02003-943C-E302-8FCE-239555F2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3708" y="5968903"/>
            <a:ext cx="3824584" cy="445844"/>
          </a:xfrm>
        </p:spPr>
        <p:txBody>
          <a:bodyPr>
            <a:normAutofit/>
          </a:bodyPr>
          <a:lstStyle/>
          <a:p>
            <a:r>
              <a:rPr lang="de-DE" dirty="0"/>
              <a:t>Erwarteter Informationsfluss</a:t>
            </a:r>
          </a:p>
        </p:txBody>
      </p:sp>
      <p:pic>
        <p:nvPicPr>
          <p:cNvPr id="13" name="Grafik 12" descr="Ein Bild, das Screenshot, Betriebssystem enthält.&#10;&#10;Automatisch generierte Beschreibung">
            <a:extLst>
              <a:ext uri="{FF2B5EF4-FFF2-40B4-BE49-F238E27FC236}">
                <a16:creationId xmlns:a16="http://schemas.microsoft.com/office/drawing/2014/main" id="{DB1D792D-88FB-63DC-2229-25423CF0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6" y="1334941"/>
            <a:ext cx="8119871" cy="46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Warum noch ein Tool?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E9DE11C-EB20-3DC1-738D-04600F3C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910" y="2919127"/>
            <a:ext cx="5257800" cy="509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Gesetzliche Voraussetzungen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graphicFrame>
        <p:nvGraphicFramePr>
          <p:cNvPr id="16" name="Inhaltsplatzhalter 9">
            <a:extLst>
              <a:ext uri="{FF2B5EF4-FFF2-40B4-BE49-F238E27FC236}">
                <a16:creationId xmlns:a16="http://schemas.microsoft.com/office/drawing/2014/main" id="{37FB995C-7743-7907-B685-1B02145333B3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1232355593"/>
              </p:ext>
            </p:extLst>
          </p:nvPr>
        </p:nvGraphicFramePr>
        <p:xfrm>
          <a:off x="658813" y="1630149"/>
          <a:ext cx="5257800" cy="436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DD8662B-A333-2C1C-829C-AB2CE29EF155}"/>
              </a:ext>
            </a:extLst>
          </p:cNvPr>
          <p:cNvSpPr txBox="1">
            <a:spLocks/>
          </p:cNvSpPr>
          <p:nvPr/>
        </p:nvSpPr>
        <p:spPr>
          <a:xfrm>
            <a:off x="6403910" y="3912103"/>
            <a:ext cx="5257800" cy="509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Erhöhung der Sicherheit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69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3A451E0-5638-018E-380E-BFC219D15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54173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9B2BCC59-3629-0B65-6931-EEB94FFFBEEB}"/>
              </a:ext>
            </a:extLst>
          </p:cNvPr>
          <p:cNvSpPr txBox="1">
            <a:spLocks/>
          </p:cNvSpPr>
          <p:nvPr/>
        </p:nvSpPr>
        <p:spPr>
          <a:xfrm>
            <a:off x="664599" y="1188717"/>
            <a:ext cx="6943209" cy="44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dirty="0"/>
              <a:t>Security Information Event Management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A534045A-4539-C9FE-108B-E5899A58A94B}"/>
              </a:ext>
            </a:extLst>
          </p:cNvPr>
          <p:cNvSpPr txBox="1">
            <a:spLocks/>
          </p:cNvSpPr>
          <p:nvPr/>
        </p:nvSpPr>
        <p:spPr>
          <a:xfrm>
            <a:off x="7772400" y="1296410"/>
            <a:ext cx="1889625" cy="445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dirty="0"/>
              <a:t>Log Analyse Tool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31B19A9D-A7EF-ED25-D26F-4BC0A1D288D9}"/>
              </a:ext>
            </a:extLst>
          </p:cNvPr>
          <p:cNvSpPr txBox="1">
            <a:spLocks/>
          </p:cNvSpPr>
          <p:nvPr/>
        </p:nvSpPr>
        <p:spPr>
          <a:xfrm>
            <a:off x="9662025" y="1242564"/>
            <a:ext cx="1889625" cy="445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dirty="0" err="1"/>
              <a:t>Visualiation</a:t>
            </a:r>
            <a:r>
              <a:rPr lang="de-DE" sz="2400" dirty="0"/>
              <a:t> web </a:t>
            </a:r>
            <a:r>
              <a:rPr lang="de-DE" sz="2400" dirty="0" err="1"/>
              <a:t>application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2071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 – </a:t>
            </a:r>
            <a:r>
              <a:rPr lang="de-DE" dirty="0" err="1"/>
              <a:t>Elastic</a:t>
            </a:r>
            <a:r>
              <a:rPr lang="de-DE" dirty="0"/>
              <a:t> Stack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25B30B00-6DFD-3C6B-1080-ED4838836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679019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73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 – </a:t>
            </a:r>
            <a:r>
              <a:rPr lang="de-DE" dirty="0" err="1"/>
              <a:t>Elastic</a:t>
            </a:r>
            <a:r>
              <a:rPr lang="de-DE" dirty="0"/>
              <a:t> Stack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pic>
        <p:nvPicPr>
          <p:cNvPr id="15" name="Inhaltsplatzhalter 14" descr="Ein Bild, das Screenshot, Farbigkeit, Quadrat, Design enthält.&#10;&#10;Automatisch generierte Beschreibung">
            <a:extLst>
              <a:ext uri="{FF2B5EF4-FFF2-40B4-BE49-F238E27FC236}">
                <a16:creationId xmlns:a16="http://schemas.microsoft.com/office/drawing/2014/main" id="{A825AD26-6CCE-AFF3-7117-2EF274697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624" y="1368425"/>
            <a:ext cx="5991224" cy="4690323"/>
          </a:xfrm>
        </p:spPr>
      </p:pic>
      <p:sp>
        <p:nvSpPr>
          <p:cNvPr id="2" name="Textplatzhalter 13">
            <a:extLst>
              <a:ext uri="{FF2B5EF4-FFF2-40B4-BE49-F238E27FC236}">
                <a16:creationId xmlns:a16="http://schemas.microsoft.com/office/drawing/2014/main" id="{55068AD7-A95A-9F81-20B6-7362C55B2BE5}"/>
              </a:ext>
            </a:extLst>
          </p:cNvPr>
          <p:cNvSpPr txBox="1">
            <a:spLocks/>
          </p:cNvSpPr>
          <p:nvPr/>
        </p:nvSpPr>
        <p:spPr>
          <a:xfrm>
            <a:off x="4467172" y="6058748"/>
            <a:ext cx="3824584" cy="44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Aufbau und Integration</a:t>
            </a:r>
          </a:p>
        </p:txBody>
      </p:sp>
    </p:spTree>
    <p:extLst>
      <p:ext uri="{BB962C8B-B14F-4D97-AF65-F5344CB8AC3E}">
        <p14:creationId xmlns:p14="http://schemas.microsoft.com/office/powerpoint/2010/main" val="215560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 – </a:t>
            </a:r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25B30B00-6DFD-3C6B-1080-ED4838836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07191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89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 – </a:t>
            </a:r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pic>
        <p:nvPicPr>
          <p:cNvPr id="19" name="Inhaltsplatzhalter 18" descr="Ein Bild, das Text,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9C31DBCA-8782-CF56-FA07-23EA4AFE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06" y="1693862"/>
            <a:ext cx="6915150" cy="4324350"/>
          </a:xfrm>
        </p:spPr>
      </p:pic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4287301F-08E5-CFA7-62CE-E3B2BC039697}"/>
              </a:ext>
            </a:extLst>
          </p:cNvPr>
          <p:cNvSpPr txBox="1">
            <a:spLocks/>
          </p:cNvSpPr>
          <p:nvPr/>
        </p:nvSpPr>
        <p:spPr>
          <a:xfrm>
            <a:off x="4467172" y="6058748"/>
            <a:ext cx="3824584" cy="44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Aufbau und Integration</a:t>
            </a:r>
          </a:p>
        </p:txBody>
      </p:sp>
    </p:spTree>
    <p:extLst>
      <p:ext uri="{BB962C8B-B14F-4D97-AF65-F5344CB8AC3E}">
        <p14:creationId xmlns:p14="http://schemas.microsoft.com/office/powerpoint/2010/main" val="97562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Analysierte Tools – </a:t>
            </a:r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25B30B00-6DFD-3C6B-1080-ED4838836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66881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3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8" name="Grafik 7" descr="Implementierung">
            <a:extLst>
              <a:ext uri="{FF2B5EF4-FFF2-40B4-BE49-F238E27FC236}">
                <a16:creationId xmlns:a16="http://schemas.microsoft.com/office/drawing/2014/main" id="{43DA6AF3-8B22-36C3-77D6-F1074E96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987552"/>
            <a:ext cx="8892219" cy="543926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4DBC7F-08DA-94B2-A195-6B6DF8D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5120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8" name="Grafik 7" descr="Evaluation">
            <a:extLst>
              <a:ext uri="{FF2B5EF4-FFF2-40B4-BE49-F238E27FC236}">
                <a16:creationId xmlns:a16="http://schemas.microsoft.com/office/drawing/2014/main" id="{C928213E-0861-3E74-61AF-D47CA7C6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930670"/>
            <a:ext cx="8915400" cy="545344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2A61127-3090-853D-F21D-B52C31F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8531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" name="Grafik 2" descr="Einleitung">
            <a:extLst>
              <a:ext uri="{FF2B5EF4-FFF2-40B4-BE49-F238E27FC236}">
                <a16:creationId xmlns:a16="http://schemas.microsoft.com/office/drawing/2014/main" id="{FAE72597-550C-3E7D-ED47-B32D801D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5" y="1044644"/>
            <a:ext cx="8580310" cy="524847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55342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3" name="Grafik 2" descr="Ergebnisse">
            <a:extLst>
              <a:ext uri="{FF2B5EF4-FFF2-40B4-BE49-F238E27FC236}">
                <a16:creationId xmlns:a16="http://schemas.microsoft.com/office/drawing/2014/main" id="{B47B14B3-F3EB-C9B1-6795-7830E365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941855"/>
            <a:ext cx="8979408" cy="5492599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AEA24B42-2346-85C7-96AE-BB0BAFEA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8027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731625" y="414972"/>
            <a:ext cx="9107347" cy="1102932"/>
          </a:xfrm>
        </p:spPr>
        <p:txBody>
          <a:bodyPr>
            <a:normAutofit/>
          </a:bodyPr>
          <a:lstStyle/>
          <a:p>
            <a:r>
              <a:rPr lang="de-DE" sz="3200" dirty="0"/>
              <a:t>Literaturverzeichnis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03341" y="3022719"/>
            <a:ext cx="9499138" cy="1509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 err="1"/>
              <a:t>Mohanan</a:t>
            </a:r>
            <a:r>
              <a:rPr lang="en-US" sz="1600" dirty="0"/>
              <a:t>, R. (2022). </a:t>
            </a:r>
            <a:r>
              <a:rPr lang="en-US" sz="1600" b="1" dirty="0"/>
              <a:t>What Is Security Information and Event Management (SIEM)? </a:t>
            </a:r>
            <a:r>
              <a:rPr lang="en-US" sz="1600" b="1" dirty="0" err="1"/>
              <a:t>Defition</a:t>
            </a:r>
            <a:r>
              <a:rPr lang="en-US" sz="1600" b="1" dirty="0"/>
              <a:t>, Architecture, Operational Process, and Best Practices</a:t>
            </a:r>
            <a:r>
              <a:rPr lang="en-US" sz="1600" dirty="0"/>
              <a:t>. https://www.spiceworks.com/it-security/vulnerability-management/articles/what-is-siem/. </a:t>
            </a:r>
            <a:r>
              <a:rPr lang="en-US" sz="1600" dirty="0" err="1"/>
              <a:t>Zugriff</a:t>
            </a:r>
            <a:r>
              <a:rPr lang="en-US" sz="1600" dirty="0"/>
              <a:t> am 26.02.2023.</a:t>
            </a:r>
            <a:endParaRPr lang="de-DE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DE8-37D6-4684-AC7E-182B2D95E935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7A0CB1BB-3567-A8B6-D574-165C9C1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24353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/>
              <a:t>Hochschule Worms  | Implementierung eines Open Source Log-Analyse-Tools zur Erkennung von Cyberangriffen | SoSe 2023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1263"/>
            <a:ext cx="9107347" cy="1102932"/>
          </a:xfrm>
        </p:spPr>
        <p:txBody>
          <a:bodyPr>
            <a:normAutofit/>
          </a:bodyPr>
          <a:lstStyle/>
          <a:p>
            <a:r>
              <a:rPr lang="de-DE" sz="3200" dirty="0"/>
              <a:t>Heutiger Kontext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8A08962D-EABE-3D9C-48ED-F25D7BAD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877" y="1204195"/>
            <a:ext cx="3854373" cy="4748736"/>
          </a:xfrm>
        </p:spPr>
        <p:txBody>
          <a:bodyPr>
            <a:normAutofit/>
          </a:bodyPr>
          <a:lstStyle/>
          <a:p>
            <a:r>
              <a:rPr lang="de-DE" sz="2400" dirty="0"/>
              <a:t>Netzwerkverkehr tausendfach größer als vor 20 Jahren</a:t>
            </a:r>
          </a:p>
          <a:p>
            <a:endParaRPr lang="de-DE" sz="2400" dirty="0"/>
          </a:p>
          <a:p>
            <a:r>
              <a:rPr lang="de-DE" sz="2400" dirty="0"/>
              <a:t>Schwierige manuelle Analysierung</a:t>
            </a:r>
          </a:p>
          <a:p>
            <a:endParaRPr lang="de-DE" sz="2400" dirty="0"/>
          </a:p>
          <a:p>
            <a:r>
              <a:rPr lang="de-DE" sz="2400" dirty="0"/>
              <a:t>Unterscheidung von normalen Nutzungen und Angriffen</a:t>
            </a:r>
          </a:p>
        </p:txBody>
      </p:sp>
      <p:pic>
        <p:nvPicPr>
          <p:cNvPr id="10" name="Grafik 9" descr="Ein Bild, das Screenshot, Diagramm, Kreis, Reihe enthält.&#10;&#10;Automatisch generierte Beschreibung">
            <a:extLst>
              <a:ext uri="{FF2B5EF4-FFF2-40B4-BE49-F238E27FC236}">
                <a16:creationId xmlns:a16="http://schemas.microsoft.com/office/drawing/2014/main" id="{52F6B0DD-B1C0-9265-F6AF-7EDFC598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2" y="1204195"/>
            <a:ext cx="7629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Heutiger Kontext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E9DE11C-EB20-3DC1-738D-04600F3C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727" y="2639209"/>
            <a:ext cx="5257800" cy="157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Verschiedene Tools zur Verwaltung, Verarbeitung und Analyse von Daten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42C1126-3573-C38C-D8A0-51715AD955D6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0068855"/>
              </p:ext>
            </p:extLst>
          </p:nvPr>
        </p:nvGraphicFramePr>
        <p:xfrm>
          <a:off x="6095999" y="1253331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59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Heutiger Kontext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E9DE11C-EB20-3DC1-738D-04600F3C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910" y="2919127"/>
            <a:ext cx="5257800" cy="1019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Beobachtungspunkt in dem Sicherheitsbereich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16" name="Inhaltsplatzhalter 9">
            <a:extLst>
              <a:ext uri="{FF2B5EF4-FFF2-40B4-BE49-F238E27FC236}">
                <a16:creationId xmlns:a16="http://schemas.microsoft.com/office/drawing/2014/main" id="{37FB995C-7743-7907-B685-1B02145333B3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16767821"/>
              </p:ext>
            </p:extLst>
          </p:nvPr>
        </p:nvGraphicFramePr>
        <p:xfrm>
          <a:off x="658813" y="1630149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0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21.06.2023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AD962B-3F0D-B8FE-B915-3FFFAA928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91676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96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" name="Grafik 1" descr="Definitionen">
            <a:extLst>
              <a:ext uri="{FF2B5EF4-FFF2-40B4-BE49-F238E27FC236}">
                <a16:creationId xmlns:a16="http://schemas.microsoft.com/office/drawing/2014/main" id="{89782C9A-F50E-FF17-5632-E49F2CE1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1099747"/>
            <a:ext cx="8640501" cy="5285293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7399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7D7897-C3D0-AD47-4E14-CDDD9B69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CC02003-943C-E302-8FCE-239555F2F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Intrusion </a:t>
            </a:r>
            <a:r>
              <a:rPr lang="de-DE" dirty="0" err="1"/>
              <a:t>Detection</a:t>
            </a:r>
            <a:r>
              <a:rPr lang="de-DE" dirty="0"/>
              <a:t> System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B3C634-3786-3A31-7D18-C9F0F3B98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813" y="2434259"/>
            <a:ext cx="5095993" cy="1531725"/>
          </a:xfrm>
        </p:spPr>
        <p:txBody>
          <a:bodyPr/>
          <a:lstStyle/>
          <a:p>
            <a:r>
              <a:rPr lang="de-DE" dirty="0"/>
              <a:t>Überwachung von Netzwerkverkehr</a:t>
            </a:r>
          </a:p>
          <a:p>
            <a:r>
              <a:rPr lang="de-DE" dirty="0"/>
              <a:t>Unterbrechung von verdächtigen Verbindungen</a:t>
            </a:r>
          </a:p>
          <a:p>
            <a:r>
              <a:rPr lang="de-DE" dirty="0"/>
              <a:t>Aktive Haltung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70DB8C1-9591-9D31-CE8D-EB0C5368A97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Intrusion </a:t>
            </a:r>
            <a:r>
              <a:rPr lang="de-DE" dirty="0" err="1"/>
              <a:t>Prevention</a:t>
            </a:r>
            <a:r>
              <a:rPr lang="de-DE" dirty="0"/>
              <a:t> System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FFF47FD-4306-B1B2-A05B-A2CFB8D35D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2434259"/>
            <a:ext cx="5095993" cy="1592457"/>
          </a:xfrm>
        </p:spPr>
        <p:txBody>
          <a:bodyPr/>
          <a:lstStyle/>
          <a:p>
            <a:r>
              <a:rPr lang="de-DE" dirty="0"/>
              <a:t>Identifizierung und Berichten von Cyberangriffe</a:t>
            </a:r>
          </a:p>
          <a:p>
            <a:r>
              <a:rPr lang="de-DE" dirty="0"/>
              <a:t>Überwachung von Angriffen</a:t>
            </a:r>
          </a:p>
          <a:p>
            <a:r>
              <a:rPr lang="de-DE" dirty="0"/>
              <a:t>Benötigt menschliche Handlungen</a:t>
            </a:r>
          </a:p>
          <a:p>
            <a:r>
              <a:rPr lang="de-DE" dirty="0"/>
              <a:t>Passive Haltung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F7867AE3-2878-BEA9-A509-058B195ED397}"/>
              </a:ext>
            </a:extLst>
          </p:cNvPr>
          <p:cNvSpPr txBox="1">
            <a:spLocks/>
          </p:cNvSpPr>
          <p:nvPr/>
        </p:nvSpPr>
        <p:spPr>
          <a:xfrm>
            <a:off x="6230223" y="3429000"/>
            <a:ext cx="4784521" cy="53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de-DE" dirty="0"/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0BE6045C-6D1C-1835-44C6-C0918DE8718F}"/>
              </a:ext>
            </a:extLst>
          </p:cNvPr>
          <p:cNvSpPr txBox="1">
            <a:spLocks/>
          </p:cNvSpPr>
          <p:nvPr/>
        </p:nvSpPr>
        <p:spPr>
          <a:xfrm>
            <a:off x="658812" y="4135215"/>
            <a:ext cx="509599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Event Management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812C0C39-21A5-5197-3B85-12259F49EF35}"/>
              </a:ext>
            </a:extLst>
          </p:cNvPr>
          <p:cNvSpPr txBox="1">
            <a:spLocks/>
          </p:cNvSpPr>
          <p:nvPr/>
        </p:nvSpPr>
        <p:spPr>
          <a:xfrm>
            <a:off x="6095999" y="4192438"/>
            <a:ext cx="509599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Information Management</a:t>
            </a:r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F19EA4B6-6CA7-87A2-56F6-9E2CDEEB20E7}"/>
              </a:ext>
            </a:extLst>
          </p:cNvPr>
          <p:cNvSpPr txBox="1">
            <a:spLocks/>
          </p:cNvSpPr>
          <p:nvPr/>
        </p:nvSpPr>
        <p:spPr>
          <a:xfrm>
            <a:off x="658811" y="5033394"/>
            <a:ext cx="5095993" cy="139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Identifizierung</a:t>
            </a:r>
          </a:p>
          <a:p>
            <a:r>
              <a:rPr lang="de-DE" dirty="0"/>
              <a:t>Bewertung</a:t>
            </a:r>
          </a:p>
          <a:p>
            <a:r>
              <a:rPr lang="de-DE" dirty="0"/>
              <a:t>Beobachtung</a:t>
            </a:r>
          </a:p>
          <a:p>
            <a:r>
              <a:rPr lang="de-DE" dirty="0"/>
              <a:t>Bericht von Sicherheitsvorfällen</a:t>
            </a:r>
          </a:p>
        </p:txBody>
      </p:sp>
      <p:sp>
        <p:nvSpPr>
          <p:cNvPr id="21" name="Inhaltsplatzhalter 5">
            <a:extLst>
              <a:ext uri="{FF2B5EF4-FFF2-40B4-BE49-F238E27FC236}">
                <a16:creationId xmlns:a16="http://schemas.microsoft.com/office/drawing/2014/main" id="{51968C43-CAE3-9F5F-3BC4-6F5E9441F4E7}"/>
              </a:ext>
            </a:extLst>
          </p:cNvPr>
          <p:cNvSpPr txBox="1">
            <a:spLocks/>
          </p:cNvSpPr>
          <p:nvPr/>
        </p:nvSpPr>
        <p:spPr>
          <a:xfrm>
            <a:off x="6095999" y="5033394"/>
            <a:ext cx="5095993" cy="141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Sammlung von Loginformationen</a:t>
            </a:r>
          </a:p>
          <a:p>
            <a:r>
              <a:rPr lang="de-DE" dirty="0"/>
              <a:t>Speicherung</a:t>
            </a:r>
          </a:p>
          <a:p>
            <a:r>
              <a:rPr lang="de-DE" dirty="0"/>
              <a:t>Verarbeitung</a:t>
            </a:r>
          </a:p>
          <a:p>
            <a:r>
              <a:rPr lang="de-DE" dirty="0"/>
              <a:t>Zentralisierung der Logdateien</a:t>
            </a:r>
          </a:p>
        </p:txBody>
      </p:sp>
    </p:spTree>
    <p:extLst>
      <p:ext uri="{BB962C8B-B14F-4D97-AF65-F5344CB8AC3E}">
        <p14:creationId xmlns:p14="http://schemas.microsoft.com/office/powerpoint/2010/main" val="425131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7D7897-C3D0-AD47-4E14-CDDD9B69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21.06.2023</a:t>
            </a:fld>
            <a:endParaRPr lang="de-DE" dirty="0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CC02003-943C-E302-8FCE-239555F2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352" y="2127086"/>
            <a:ext cx="6262104" cy="445844"/>
          </a:xfrm>
        </p:spPr>
        <p:txBody>
          <a:bodyPr>
            <a:normAutofit/>
          </a:bodyPr>
          <a:lstStyle/>
          <a:p>
            <a:r>
              <a:rPr lang="de-DE" dirty="0"/>
              <a:t>Security Information and Event Management</a:t>
            </a:r>
          </a:p>
        </p:txBody>
      </p:sp>
      <p:pic>
        <p:nvPicPr>
          <p:cNvPr id="22" name="Inhaltsplatzhalter 21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6DBB976-57B7-F217-8AB4-1678F465B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22" y="846715"/>
            <a:ext cx="4572162" cy="5164570"/>
          </a:xfrm>
        </p:spPr>
      </p:pic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3D2211C3-BF72-9BC5-0117-3AE7DFF2AD53}"/>
              </a:ext>
            </a:extLst>
          </p:cNvPr>
          <p:cNvSpPr txBox="1">
            <a:spLocks/>
          </p:cNvSpPr>
          <p:nvPr/>
        </p:nvSpPr>
        <p:spPr>
          <a:xfrm>
            <a:off x="1045358" y="5788363"/>
            <a:ext cx="6262104" cy="445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b="0" dirty="0"/>
              <a:t>Quelle: </a:t>
            </a:r>
            <a:r>
              <a:rPr lang="de-DE" sz="1100" b="0" dirty="0" err="1"/>
              <a:t>Mohanan</a:t>
            </a:r>
            <a:r>
              <a:rPr lang="de-DE" sz="1100" b="0" dirty="0"/>
              <a:t>, R. (2022). </a:t>
            </a:r>
            <a:r>
              <a:rPr lang="en-US" sz="1100" b="0" dirty="0"/>
              <a:t>What Is Security Information and Event Management (SIEM)?</a:t>
            </a:r>
            <a:r>
              <a:rPr lang="en-US" sz="1100" b="0" dirty="0" err="1"/>
              <a:t>Denition</a:t>
            </a:r>
            <a:r>
              <a:rPr lang="en-US" sz="1100" b="0" dirty="0"/>
              <a:t>, Architecture, Operational Process, and Best Practices.</a:t>
            </a:r>
            <a:r>
              <a:rPr lang="de-DE" sz="1100" b="0" dirty="0"/>
              <a:t> </a:t>
            </a:r>
          </a:p>
        </p:txBody>
      </p:sp>
      <p:sp>
        <p:nvSpPr>
          <p:cNvPr id="24" name="Inhaltsplatzhalter 5">
            <a:extLst>
              <a:ext uri="{FF2B5EF4-FFF2-40B4-BE49-F238E27FC236}">
                <a16:creationId xmlns:a16="http://schemas.microsoft.com/office/drawing/2014/main" id="{56A9E547-7E93-25CD-FAE3-F2120DE2C82F}"/>
              </a:ext>
            </a:extLst>
          </p:cNvPr>
          <p:cNvSpPr txBox="1">
            <a:spLocks/>
          </p:cNvSpPr>
          <p:nvPr/>
        </p:nvSpPr>
        <p:spPr>
          <a:xfrm>
            <a:off x="421069" y="3472388"/>
            <a:ext cx="5095993" cy="44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dirty="0"/>
              <a:t>SIM + SEM</a:t>
            </a:r>
          </a:p>
        </p:txBody>
      </p:sp>
    </p:spTree>
    <p:extLst>
      <p:ext uri="{BB962C8B-B14F-4D97-AF65-F5344CB8AC3E}">
        <p14:creationId xmlns:p14="http://schemas.microsoft.com/office/powerpoint/2010/main" val="195606580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master_Allgeme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master_Allgemein" id="{98A989A2-396F-4F36-83FD-B77350AB78B6}" vid="{B2823E2B-03DC-4C81-89F0-DAACAC2D1A5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792</Words>
  <Application>Microsoft Office PowerPoint</Application>
  <PresentationFormat>Breitbild</PresentationFormat>
  <Paragraphs>157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 3</vt:lpstr>
      <vt:lpstr>Präsentationsmaster_Allgemein</vt:lpstr>
      <vt:lpstr>Implementierung eines Open Source Log-Analyse-Tools zur Erkennung von Cyberangriffen</vt:lpstr>
      <vt:lpstr>PowerPoint-Präsentation</vt:lpstr>
      <vt:lpstr>Heutiger Kontext</vt:lpstr>
      <vt:lpstr>Heutiger Kontext</vt:lpstr>
      <vt:lpstr>Heutiger Kontext</vt:lpstr>
      <vt:lpstr>Problemstellung</vt:lpstr>
      <vt:lpstr>PowerPoint-Präsentation</vt:lpstr>
      <vt:lpstr>Definitionen</vt:lpstr>
      <vt:lpstr>Definitionen</vt:lpstr>
      <vt:lpstr>Definitionen</vt:lpstr>
      <vt:lpstr>Warum noch ein Tool?</vt:lpstr>
      <vt:lpstr>Analysierte Tools</vt:lpstr>
      <vt:lpstr>Analysierte Tools – Elastic Stack</vt:lpstr>
      <vt:lpstr>Analysierte Tools – Elastic Stack</vt:lpstr>
      <vt:lpstr>Analysierte Tools – Grafana</vt:lpstr>
      <vt:lpstr>Analysierte Tools – Grafana</vt:lpstr>
      <vt:lpstr>Analysierte Tools – Grafana</vt:lpstr>
      <vt:lpstr>PowerPoint-Präsentation</vt:lpstr>
      <vt:lpstr>PowerPoint-Präsentation</vt:lpstr>
      <vt:lpstr>PowerPoint-Präsentation</vt:lpstr>
      <vt:lpstr>Literaturverzeichnis</vt:lpstr>
    </vt:vector>
  </TitlesOfParts>
  <Company>Hochschule Worms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Ewen</dc:creator>
  <cp:lastModifiedBy>Bruno</cp:lastModifiedBy>
  <cp:revision>59</cp:revision>
  <dcterms:created xsi:type="dcterms:W3CDTF">2021-04-27T09:28:11Z</dcterms:created>
  <dcterms:modified xsi:type="dcterms:W3CDTF">2023-06-21T18:56:45Z</dcterms:modified>
</cp:coreProperties>
</file>