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7" r:id="rId3"/>
    <p:sldId id="302" r:id="rId4"/>
    <p:sldId id="295" r:id="rId5"/>
    <p:sldId id="301" r:id="rId6"/>
    <p:sldId id="296" r:id="rId7"/>
    <p:sldId id="297" r:id="rId8"/>
    <p:sldId id="298" r:id="rId9"/>
    <p:sldId id="299" r:id="rId10"/>
    <p:sldId id="300" r:id="rId11"/>
    <p:sldId id="29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4A7"/>
    <a:srgbClr val="002C51"/>
    <a:srgbClr val="64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4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DF83C53-CDE3-4D98-833C-DA7AC3373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422FD5-03E5-4626-AD0B-B07676FA0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0C98-A6AF-4DEB-A241-713F968555A9}" type="datetimeFigureOut">
              <a:rPr lang="de-DE" smtClean="0"/>
              <a:t>19.06.2023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7F4413-ECBF-4E3B-970C-68C994AE05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FB5255-E418-4564-AFF9-724069AF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C8F05-8DE8-4969-9E3A-7C3DB5F0D3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598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15D-EC66-499E-97E3-813C88C0A623}" type="datetimeFigureOut">
              <a:rPr lang="de-DE" smtClean="0"/>
              <a:t>19.06.2023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FCF-8CF5-434D-9764-72546F2A5FB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97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1881" y="1"/>
            <a:ext cx="13148656" cy="6858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5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9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17DF-3C06-4936-B19C-CFEEEDB6D6F5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F9B0E4E0-7CFA-CDCA-5185-E563C3A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0400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4AE7-2A21-4C4B-B57E-2DF29925FBB9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8">
            <a:extLst>
              <a:ext uri="{FF2B5EF4-FFF2-40B4-BE49-F238E27FC236}">
                <a16:creationId xmlns:a16="http://schemas.microsoft.com/office/drawing/2014/main" id="{93E0DC35-77A6-D7D6-4ADA-B8B9CD5F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1961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A4C0-2C7A-45FA-8A8C-4B27E0775EF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8">
            <a:extLst>
              <a:ext uri="{FF2B5EF4-FFF2-40B4-BE49-F238E27FC236}">
                <a16:creationId xmlns:a16="http://schemas.microsoft.com/office/drawing/2014/main" id="{E94495B8-2431-47E4-80B5-BB7F50C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3175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53DF-F758-4EBA-8E56-A1BF9C186CB4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>
            <a:off x="11254854" y="6619164"/>
            <a:ext cx="0" cy="15467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CD3F1F3A-8C1C-0E9D-ACA9-BF01B8B4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43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9177"/>
          <a:stretch/>
        </p:blipFill>
        <p:spPr>
          <a:xfrm>
            <a:off x="794970" y="0"/>
            <a:ext cx="11397030" cy="687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10612" r="92085" b="9177"/>
          <a:stretch/>
        </p:blipFill>
        <p:spPr>
          <a:xfrm flipH="1">
            <a:off x="-99089" y="0"/>
            <a:ext cx="900000" cy="6876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2" b="10467"/>
          <a:stretch/>
        </p:blipFill>
        <p:spPr>
          <a:xfrm>
            <a:off x="1" y="-18000"/>
            <a:ext cx="12192000" cy="6876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58813" y="2913255"/>
            <a:ext cx="9176503" cy="768845"/>
          </a:xfrm>
          <a:ln>
            <a:noFill/>
          </a:ln>
        </p:spPr>
        <p:txBody>
          <a:bodyPr>
            <a:normAutofit/>
          </a:bodyPr>
          <a:lstStyle>
            <a:lvl1pPr algn="l">
              <a:defRPr sz="2800" b="1">
                <a:solidFill>
                  <a:srgbClr val="07253E"/>
                </a:solidFill>
              </a:defRPr>
            </a:lvl1pPr>
          </a:lstStyle>
          <a:p>
            <a:r>
              <a:rPr lang="en-US" dirty="0" err="1"/>
              <a:t>Präsentationsmaster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8814" y="3581562"/>
            <a:ext cx="7476567" cy="63204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Hochschule</a:t>
            </a:r>
            <a:r>
              <a:rPr lang="en-US" dirty="0"/>
              <a:t> Worms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14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9" name="Gerader Verbinder 18"/>
          <p:cNvCxnSpPr/>
          <p:nvPr/>
        </p:nvCxnSpPr>
        <p:spPr>
          <a:xfrm>
            <a:off x="11254854" y="6619164"/>
            <a:ext cx="0" cy="15467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D86-1D75-443C-A900-90AF647ACD24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9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0" y="1630149"/>
            <a:ext cx="5257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0BE8-EAE5-4952-9DDC-96E3F2C5E413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3"/>
          </p:nvPr>
        </p:nvSpPr>
        <p:spPr>
          <a:xfrm>
            <a:off x="658813" y="1630149"/>
            <a:ext cx="5257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65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lder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DB0A-A3E3-4BFC-A82A-4F522E5C9B73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Hochschule Worms  | </a:t>
            </a:r>
            <a:r>
              <a:rPr lang="de-DE" dirty="0" err="1"/>
              <a:t>Digtalisierung</a:t>
            </a:r>
            <a:r>
              <a:rPr lang="de-DE" dirty="0"/>
              <a:t> und Gesellschaft SoSe2021 – Juni 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658813" y="1628775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658813" y="2434259"/>
            <a:ext cx="5095993" cy="395128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096000" y="1628775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6096000" y="2434259"/>
            <a:ext cx="5095993" cy="395128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69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EAB-7C7C-4A3E-B729-7ED99772FA40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8813" y="4094471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658813" y="4899955"/>
            <a:ext cx="5095993" cy="142805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096000" y="4094471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6096000" y="4899955"/>
            <a:ext cx="5095993" cy="142805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8">
            <a:extLst>
              <a:ext uri="{FF2B5EF4-FFF2-40B4-BE49-F238E27FC236}">
                <a16:creationId xmlns:a16="http://schemas.microsoft.com/office/drawing/2014/main" id="{CCFE7DF6-BC80-CDE5-A7AB-D16C365F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81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02D5-3784-4763-9FEC-A3F35F63274B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8">
            <a:extLst>
              <a:ext uri="{FF2B5EF4-FFF2-40B4-BE49-F238E27FC236}">
                <a16:creationId xmlns:a16="http://schemas.microsoft.com/office/drawing/2014/main" id="{67D0EAAC-62EE-B718-DC6C-10490642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107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23653" y="6551270"/>
            <a:ext cx="845916" cy="306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A61A0D-E5C6-4C74-B11C-36879B990864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5352" y="6551270"/>
            <a:ext cx="4876144" cy="306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Hochschule Worms  | Digitalisierung und Gesellschaft SoSe2021 – Juni 2021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53800" y="6551270"/>
            <a:ext cx="485172" cy="306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0" y="6551271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4" y="335655"/>
            <a:ext cx="1735682" cy="70524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0" y="6551271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4" y="335655"/>
            <a:ext cx="1735682" cy="7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3" r:id="rId4"/>
    <p:sldLayoutId id="2147483664" r:id="rId5"/>
    <p:sldLayoutId id="2147483665" r:id="rId6"/>
    <p:sldLayoutId id="2147483673" r:id="rId7"/>
    <p:sldLayoutId id="2147483674" r:id="rId8"/>
    <p:sldLayoutId id="2147483666" r:id="rId9"/>
    <p:sldLayoutId id="2147483667" r:id="rId10"/>
    <p:sldLayoutId id="2147483670" r:id="rId11"/>
    <p:sldLayoutId id="2147483671" r:id="rId12"/>
    <p:sldLayoutId id="214748367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orient="horz" pos="436" userDrawn="1">
          <p15:clr>
            <a:srgbClr val="F26B43"/>
          </p15:clr>
        </p15:guide>
        <p15:guide id="13" pos="211" userDrawn="1">
          <p15:clr>
            <a:srgbClr val="F26B43"/>
          </p15:clr>
        </p15:guide>
        <p15:guide id="14" pos="415" userDrawn="1">
          <p15:clr>
            <a:srgbClr val="F26B43"/>
          </p15:clr>
        </p15:guide>
        <p15:guide id="15" pos="1300" userDrawn="1">
          <p15:clr>
            <a:srgbClr val="F26B43"/>
          </p15:clr>
        </p15:guide>
        <p15:guide id="16" pos="55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  <p15:guide id="18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8813" y="2024022"/>
            <a:ext cx="9176503" cy="768845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Implementierung eines Open Source Log-Analyse-Tools zur Erkennung von Cyberangriffen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2772" y="3710876"/>
            <a:ext cx="9248584" cy="768845"/>
          </a:xfrm>
        </p:spPr>
        <p:txBody>
          <a:bodyPr>
            <a:noAutofit/>
          </a:bodyPr>
          <a:lstStyle/>
          <a:p>
            <a:r>
              <a:rPr lang="de-DE" sz="2100" dirty="0"/>
              <a:t>Abschlussarbeit zur Erlangung des akademischen Grades Bachelor </a:t>
            </a:r>
            <a:r>
              <a:rPr lang="de-DE" sz="2100" dirty="0" err="1"/>
              <a:t>of</a:t>
            </a:r>
            <a:r>
              <a:rPr lang="de-DE" sz="2100" dirty="0"/>
              <a:t> Science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06E1F18-F056-487B-B385-1FB83C179860}"/>
              </a:ext>
            </a:extLst>
          </p:cNvPr>
          <p:cNvSpPr txBox="1">
            <a:spLocks/>
          </p:cNvSpPr>
          <p:nvPr/>
        </p:nvSpPr>
        <p:spPr>
          <a:xfrm>
            <a:off x="658813" y="5134062"/>
            <a:ext cx="6400800" cy="9810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Präsentation: Bruno Macedo da Silva</a:t>
            </a:r>
          </a:p>
          <a:p>
            <a:r>
              <a:rPr lang="de-DE" b="1" dirty="0"/>
              <a:t>Betreuer: Prof. Dr. Zdravko </a:t>
            </a:r>
            <a:r>
              <a:rPr lang="de-DE" b="1" dirty="0" err="1"/>
              <a:t>Bozakov</a:t>
            </a:r>
            <a:endParaRPr lang="de-DE" b="1" dirty="0"/>
          </a:p>
          <a:p>
            <a:r>
              <a:rPr lang="de-DE" dirty="0"/>
              <a:t>Sommersemester 2023 –  05.07.2023</a:t>
            </a:r>
          </a:p>
        </p:txBody>
      </p:sp>
    </p:spTree>
    <p:extLst>
      <p:ext uri="{BB962C8B-B14F-4D97-AF65-F5344CB8AC3E}">
        <p14:creationId xmlns:p14="http://schemas.microsoft.com/office/powerpoint/2010/main" val="204110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Grafik 2" descr="Ergebnisse">
            <a:extLst>
              <a:ext uri="{FF2B5EF4-FFF2-40B4-BE49-F238E27FC236}">
                <a16:creationId xmlns:a16="http://schemas.microsoft.com/office/drawing/2014/main" id="{B47B14B3-F3EB-C9B1-6795-7830E365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941855"/>
            <a:ext cx="8979408" cy="5492599"/>
          </a:xfrm>
          <a:prstGeom prst="rect">
            <a:avLst/>
          </a:prstGeom>
        </p:spPr>
      </p:pic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849D39F6-90B8-E7E5-53A7-2F039CE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06744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731625" y="414972"/>
            <a:ext cx="9107347" cy="1102932"/>
          </a:xfrm>
        </p:spPr>
        <p:txBody>
          <a:bodyPr>
            <a:normAutofit/>
          </a:bodyPr>
          <a:lstStyle/>
          <a:p>
            <a:r>
              <a:rPr lang="de-DE" sz="3200" dirty="0"/>
              <a:t>Literaturverzeichnis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03341" y="3022719"/>
            <a:ext cx="9499138" cy="1509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b="1" dirty="0"/>
              <a:t>Pospiech, G., Niethammer, M., Wieser, D., Kuhlemann, F-M.</a:t>
            </a:r>
            <a:r>
              <a:rPr lang="de-DE" dirty="0"/>
              <a:t> (2020) Begegnungen mit der Wirklichkeit. </a:t>
            </a:r>
            <a:r>
              <a:rPr lang="de-DE" i="1" dirty="0"/>
              <a:t>Chancen für fächerübergreifendes Lernen an außerschulischen Lernorten</a:t>
            </a:r>
            <a:r>
              <a:rPr lang="de-DE" dirty="0"/>
              <a:t>. 1. Auflage. Bern: hep Verlag AG.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DE8-37D6-4684-AC7E-182B2D95E935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7A0CB1BB-3567-A8B6-D574-165C9C12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2435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48813992-5D27-7517-B5A2-4AD7B25D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Pfad</a:t>
            </a:r>
          </a:p>
        </p:txBody>
      </p:sp>
      <p:pic>
        <p:nvPicPr>
          <p:cNvPr id="18" name="Grafik 17" descr="Einhaltsverzeichniss">
            <a:extLst>
              <a:ext uri="{FF2B5EF4-FFF2-40B4-BE49-F238E27FC236}">
                <a16:creationId xmlns:a16="http://schemas.microsoft.com/office/drawing/2014/main" id="{AAED07F5-0F5A-5A9D-AB55-5CA4C155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1075959"/>
            <a:ext cx="8712898" cy="5329578"/>
          </a:xfrm>
          <a:prstGeom prst="rect">
            <a:avLst/>
          </a:prstGeom>
        </p:spPr>
      </p:pic>
      <p:sp>
        <p:nvSpPr>
          <p:cNvPr id="19" name="Fußzeilenplatzhalter 8">
            <a:extLst>
              <a:ext uri="{FF2B5EF4-FFF2-40B4-BE49-F238E27FC236}">
                <a16:creationId xmlns:a16="http://schemas.microsoft.com/office/drawing/2014/main" id="{54652231-C45B-0ABB-9EE9-26C5A5BB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59438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48813992-5D27-7517-B5A2-4AD7B25D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Pfad</a:t>
            </a:r>
          </a:p>
        </p:txBody>
      </p:sp>
      <p:pic>
        <p:nvPicPr>
          <p:cNvPr id="18" name="Grafik 17" descr="Einhaltsverzeichniss">
            <a:extLst>
              <a:ext uri="{FF2B5EF4-FFF2-40B4-BE49-F238E27FC236}">
                <a16:creationId xmlns:a16="http://schemas.microsoft.com/office/drawing/2014/main" id="{AAED07F5-0F5A-5A9D-AB55-5CA4C155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1075959"/>
            <a:ext cx="8712898" cy="5329578"/>
          </a:xfrm>
          <a:prstGeom prst="rect">
            <a:avLst/>
          </a:prstGeom>
        </p:spPr>
      </p:pic>
      <p:sp>
        <p:nvSpPr>
          <p:cNvPr id="19" name="Fußzeilenplatzhalter 8">
            <a:extLst>
              <a:ext uri="{FF2B5EF4-FFF2-40B4-BE49-F238E27FC236}">
                <a16:creationId xmlns:a16="http://schemas.microsoft.com/office/drawing/2014/main" id="{54652231-C45B-0ABB-9EE9-26C5A5BB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7831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" name="Grafik 2" descr="Einleitung">
            <a:extLst>
              <a:ext uri="{FF2B5EF4-FFF2-40B4-BE49-F238E27FC236}">
                <a16:creationId xmlns:a16="http://schemas.microsoft.com/office/drawing/2014/main" id="{FAE72597-550C-3E7D-ED47-B32D801D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5" y="1044644"/>
            <a:ext cx="8580310" cy="524847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55342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79086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Grafik 1" descr="Definitionen">
            <a:extLst>
              <a:ext uri="{FF2B5EF4-FFF2-40B4-BE49-F238E27FC236}">
                <a16:creationId xmlns:a16="http://schemas.microsoft.com/office/drawing/2014/main" id="{89782C9A-F50E-FF17-5632-E49F2CE1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1099747"/>
            <a:ext cx="8640501" cy="5285293"/>
          </a:xfrm>
          <a:prstGeom prst="rect">
            <a:avLst/>
          </a:prstGeom>
        </p:spPr>
      </p:pic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1A791D2-AEDF-BC83-5ED3-F9BFB68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7399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Grafik 7" descr="Implementierung">
            <a:extLst>
              <a:ext uri="{FF2B5EF4-FFF2-40B4-BE49-F238E27FC236}">
                <a16:creationId xmlns:a16="http://schemas.microsoft.com/office/drawing/2014/main" id="{43DA6AF3-8B22-36C3-77D6-F1074E96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987552"/>
            <a:ext cx="8892219" cy="543926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F4DBC7F-08DA-94B2-A195-6B6DF8D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5120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 descr="Evaluation">
            <a:extLst>
              <a:ext uri="{FF2B5EF4-FFF2-40B4-BE49-F238E27FC236}">
                <a16:creationId xmlns:a16="http://schemas.microsoft.com/office/drawing/2014/main" id="{C928213E-0861-3E74-61AF-D47CA7C6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930670"/>
            <a:ext cx="8915400" cy="545344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2A61127-3090-853D-F21D-B52C31F4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85313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19.06.2023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3" name="Grafik 2" descr="Ergebnisse">
            <a:extLst>
              <a:ext uri="{FF2B5EF4-FFF2-40B4-BE49-F238E27FC236}">
                <a16:creationId xmlns:a16="http://schemas.microsoft.com/office/drawing/2014/main" id="{B47B14B3-F3EB-C9B1-6795-7830E365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941855"/>
            <a:ext cx="8979408" cy="5492599"/>
          </a:xfrm>
          <a:prstGeom prst="rect">
            <a:avLst/>
          </a:prstGeom>
        </p:spPr>
      </p:pic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AEA24B42-2346-85C7-96AE-BB0BAFEA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80279536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master_Allgeme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master_Allgemein" id="{98A989A2-396F-4F36-83FD-B77350AB78B6}" vid="{B2823E2B-03DC-4C81-89F0-DAACAC2D1A5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Präsentationsmaster_Allgemein</vt:lpstr>
      <vt:lpstr>Implementierung eines Open Source Log-Analyse-Tools zur Erkennung von Cyberangriffen</vt:lpstr>
      <vt:lpstr>Unser Pfad</vt:lpstr>
      <vt:lpstr>Unser Pfad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Literaturverzeichnis</vt:lpstr>
    </vt:vector>
  </TitlesOfParts>
  <Company>Hochschule Worms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Ewen</dc:creator>
  <cp:lastModifiedBy>Bruno</cp:lastModifiedBy>
  <cp:revision>57</cp:revision>
  <dcterms:created xsi:type="dcterms:W3CDTF">2021-04-27T09:28:11Z</dcterms:created>
  <dcterms:modified xsi:type="dcterms:W3CDTF">2023-06-19T18:38:30Z</dcterms:modified>
</cp:coreProperties>
</file>